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4"/>
    <p:sldMasterId id="214748369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Proxima Nova"/>
      <p:regular r:id="rId62"/>
      <p:bold r:id="rId63"/>
      <p:italic r:id="rId64"/>
      <p:boldItalic r:id="rId65"/>
    </p:embeddedFont>
    <p:embeddedFont>
      <p:font typeface="Roboto Medium"/>
      <p:regular r:id="rId66"/>
      <p:bold r:id="rId67"/>
      <p:italic r:id="rId68"/>
      <p:boldItalic r:id="rId69"/>
    </p:embeddedFont>
    <p:embeddedFont>
      <p:font typeface="Nunito"/>
      <p:regular r:id="rId70"/>
      <p:bold r:id="rId71"/>
      <p:italic r:id="rId72"/>
      <p:boldItalic r:id="rId73"/>
    </p:embeddedFont>
    <p:embeddedFont>
      <p:font typeface="Amatic SC"/>
      <p:regular r:id="rId74"/>
      <p:bold r:id="rId75"/>
    </p:embeddedFont>
    <p:embeddedFont>
      <p:font typeface="Poppins"/>
      <p:regular r:id="rId76"/>
      <p:bold r:id="rId77"/>
      <p:italic r:id="rId78"/>
      <p:boldItalic r:id="rId79"/>
    </p:embeddedFont>
    <p:embeddedFont>
      <p:font typeface="Anaheim"/>
      <p:regular r:id="rId80"/>
    </p:embeddedFont>
    <p:embeddedFont>
      <p:font typeface="Baskervville"/>
      <p:regular r:id="rId81"/>
      <p:italic r:id="rId82"/>
    </p:embeddedFont>
    <p:embeddedFont>
      <p:font typeface="Bebas Neue"/>
      <p:regular r:id="rId83"/>
    </p:embeddedFont>
    <p:embeddedFont>
      <p:font typeface="PT Sans"/>
      <p:regular r:id="rId84"/>
      <p:bold r:id="rId85"/>
      <p:italic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1D30689-61B8-4B60-A4A2-DCD1017E421D}">
  <a:tblStyle styleId="{11D30689-61B8-4B60-A4A2-DCD1017E421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9F9D8431-A63F-4E25-BB1E-DF17D84F2D6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regular.fntdata"/><Relationship Id="rId83" Type="http://schemas.openxmlformats.org/officeDocument/2006/relationships/font" Target="fonts/BebasNeue-regular.fntdata"/><Relationship Id="rId42" Type="http://schemas.openxmlformats.org/officeDocument/2006/relationships/slide" Target="slides/slide36.xml"/><Relationship Id="rId86" Type="http://schemas.openxmlformats.org/officeDocument/2006/relationships/font" Target="fonts/PTSans-italic.fntdata"/><Relationship Id="rId41" Type="http://schemas.openxmlformats.org/officeDocument/2006/relationships/slide" Target="slides/slide35.xml"/><Relationship Id="rId85" Type="http://schemas.openxmlformats.org/officeDocument/2006/relationships/font" Target="fonts/PTSans-bold.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PTSans-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Anaheim-regular.fntdata"/><Relationship Id="rId82" Type="http://schemas.openxmlformats.org/officeDocument/2006/relationships/font" Target="fonts/Baskervville-italic.fntdata"/><Relationship Id="rId81" Type="http://schemas.openxmlformats.org/officeDocument/2006/relationships/font" Target="fonts/Baskervvill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Nunito-boldItalic.fntdata"/><Relationship Id="rId72" Type="http://schemas.openxmlformats.org/officeDocument/2006/relationships/font" Target="fonts/Nunito-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Poppins-bold.fntdata"/><Relationship Id="rId32" Type="http://schemas.openxmlformats.org/officeDocument/2006/relationships/slide" Target="slides/slide26.xml"/><Relationship Id="rId76" Type="http://schemas.openxmlformats.org/officeDocument/2006/relationships/font" Target="fonts/Poppins-regular.fntdata"/><Relationship Id="rId35" Type="http://schemas.openxmlformats.org/officeDocument/2006/relationships/slide" Target="slides/slide29.xml"/><Relationship Id="rId79" Type="http://schemas.openxmlformats.org/officeDocument/2006/relationships/font" Target="fonts/Poppins-boldItalic.fntdata"/><Relationship Id="rId34" Type="http://schemas.openxmlformats.org/officeDocument/2006/relationships/slide" Target="slides/slide28.xml"/><Relationship Id="rId78" Type="http://schemas.openxmlformats.org/officeDocument/2006/relationships/font" Target="fonts/Poppins-italic.fntdata"/><Relationship Id="rId71" Type="http://schemas.openxmlformats.org/officeDocument/2006/relationships/font" Target="fonts/Nunito-bold.fntdata"/><Relationship Id="rId70" Type="http://schemas.openxmlformats.org/officeDocument/2006/relationships/font" Target="fonts/Nunito-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6.xml"/><Relationship Id="rId66" Type="http://schemas.openxmlformats.org/officeDocument/2006/relationships/font" Target="fonts/RobotoMedium-regular.fntdata"/><Relationship Id="rId21" Type="http://schemas.openxmlformats.org/officeDocument/2006/relationships/slide" Target="slides/slide15.xml"/><Relationship Id="rId65" Type="http://schemas.openxmlformats.org/officeDocument/2006/relationships/font" Target="fonts/ProximaNova-boldItalic.fntdata"/><Relationship Id="rId24" Type="http://schemas.openxmlformats.org/officeDocument/2006/relationships/slide" Target="slides/slide18.xml"/><Relationship Id="rId68" Type="http://schemas.openxmlformats.org/officeDocument/2006/relationships/font" Target="fonts/RobotoMedium-italic.fntdata"/><Relationship Id="rId23" Type="http://schemas.openxmlformats.org/officeDocument/2006/relationships/slide" Target="slides/slide17.xml"/><Relationship Id="rId67" Type="http://schemas.openxmlformats.org/officeDocument/2006/relationships/font" Target="fonts/RobotoMedium-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jp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507bddae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507bddae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27f0843e83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27f0843e83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 scatter plot related to the previous bar chart. As you can see Trump takes the cake for highest word count for both real and fake news, second is people, and thirds is new. A majority of the </a:t>
            </a:r>
            <a:r>
              <a:rPr lang="en"/>
              <a:t>words are concentrated in the bottom left corner of the scatter plot which indicates that trump, people, and new are outliers.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7f0843e83c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7f0843e83c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For this scatter plot, we removed the top three words to increase word variation. This time we got news with an s (we dropped new), voter, voters, and Cruz. Fox and Cnn had more real news than fake. The linear regression shows that most news were on the truth side. Notice which side “truth” is 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52553bef1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52553bef1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the left we have fake news and the right real news. The size of the blocks correlate with the word count.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27f0843e83c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27f0843e83c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27f0843e83c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27f0843e83c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 three word counts for real and fake news data were identical for trump, people, and new. As a result, we decided to drop the top 3 to increase word variation give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27f0843e83c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27f0843e83c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 three word counts for real and fake news data were identical for trump, people, and new. As a result, we decided to drop the top 3 to increase word variation give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28095dc7a22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28095dc7a22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 three word counts for real and fake news data were identical for trump, people, and new. As a result, we decided to drop the top 3 to increase word variation give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 name="Shape 867"/>
        <p:cNvGrpSpPr/>
        <p:nvPr/>
      </p:nvGrpSpPr>
      <p:grpSpPr>
        <a:xfrm>
          <a:off x="0" y="0"/>
          <a:ext cx="0" cy="0"/>
          <a:chOff x="0" y="0"/>
          <a:chExt cx="0" cy="0"/>
        </a:xfrm>
      </p:grpSpPr>
      <p:sp>
        <p:nvSpPr>
          <p:cNvPr id="868" name="Google Shape;868;g252553bef15_1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 name="Google Shape;869;g252553bef15_1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252553bef15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252553bef15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 name="Shape 1080"/>
        <p:cNvGrpSpPr/>
        <p:nvPr/>
      </p:nvGrpSpPr>
      <p:grpSpPr>
        <a:xfrm>
          <a:off x="0" y="0"/>
          <a:ext cx="0" cy="0"/>
          <a:chOff x="0" y="0"/>
          <a:chExt cx="0" cy="0"/>
        </a:xfrm>
      </p:grpSpPr>
      <p:sp>
        <p:nvSpPr>
          <p:cNvPr id="1081" name="Google Shape;1081;g252553bef15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 name="Google Shape;1082;g252553bef15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2507bddae30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2507bddae30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200">
                <a:solidFill>
                  <a:srgbClr val="595959"/>
                </a:solidFill>
                <a:latin typeface="Anaheim"/>
                <a:ea typeface="Anaheim"/>
                <a:cs typeface="Anaheim"/>
                <a:sym typeface="Anaheim"/>
              </a:rPr>
              <a:t>Word to vec model changed - Ryan</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252553bef15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252553bef15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2" name="Shape 1222"/>
        <p:cNvGrpSpPr/>
        <p:nvPr/>
      </p:nvGrpSpPr>
      <p:grpSpPr>
        <a:xfrm>
          <a:off x="0" y="0"/>
          <a:ext cx="0" cy="0"/>
          <a:chOff x="0" y="0"/>
          <a:chExt cx="0" cy="0"/>
        </a:xfrm>
      </p:grpSpPr>
      <p:sp>
        <p:nvSpPr>
          <p:cNvPr id="1223" name="Google Shape;1223;g252553bef15_1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4" name="Google Shape;1224;g252553bef15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3" name="Shape 1363"/>
        <p:cNvGrpSpPr/>
        <p:nvPr/>
      </p:nvGrpSpPr>
      <p:grpSpPr>
        <a:xfrm>
          <a:off x="0" y="0"/>
          <a:ext cx="0" cy="0"/>
          <a:chOff x="0" y="0"/>
          <a:chExt cx="0" cy="0"/>
        </a:xfrm>
      </p:grpSpPr>
      <p:sp>
        <p:nvSpPr>
          <p:cNvPr id="1364" name="Google Shape;1364;g252553bef15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5" name="Google Shape;1365;g252553bef15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 name="Shape 1477"/>
        <p:cNvGrpSpPr/>
        <p:nvPr/>
      </p:nvGrpSpPr>
      <p:grpSpPr>
        <a:xfrm>
          <a:off x="0" y="0"/>
          <a:ext cx="0" cy="0"/>
          <a:chOff x="0" y="0"/>
          <a:chExt cx="0" cy="0"/>
        </a:xfrm>
      </p:grpSpPr>
      <p:sp>
        <p:nvSpPr>
          <p:cNvPr id="1478" name="Google Shape;1478;g252553bef15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9" name="Google Shape;1479;g252553bef15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9" name="Shape 1489"/>
        <p:cNvGrpSpPr/>
        <p:nvPr/>
      </p:nvGrpSpPr>
      <p:grpSpPr>
        <a:xfrm>
          <a:off x="0" y="0"/>
          <a:ext cx="0" cy="0"/>
          <a:chOff x="0" y="0"/>
          <a:chExt cx="0" cy="0"/>
        </a:xfrm>
      </p:grpSpPr>
      <p:sp>
        <p:nvSpPr>
          <p:cNvPr id="1490" name="Google Shape;1490;g252553bef15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1" name="Google Shape;1491;g252553bef15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252553bef15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252553bef15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6" name="Shape 1646"/>
        <p:cNvGrpSpPr/>
        <p:nvPr/>
      </p:nvGrpSpPr>
      <p:grpSpPr>
        <a:xfrm>
          <a:off x="0" y="0"/>
          <a:ext cx="0" cy="0"/>
          <a:chOff x="0" y="0"/>
          <a:chExt cx="0" cy="0"/>
        </a:xfrm>
      </p:grpSpPr>
      <p:sp>
        <p:nvSpPr>
          <p:cNvPr id="1647" name="Google Shape;1647;g252553bef15_1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 name="Google Shape;1648;g252553bef15_1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252553bef15_1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252553bef15_1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9" name="Shape 1729"/>
        <p:cNvGrpSpPr/>
        <p:nvPr/>
      </p:nvGrpSpPr>
      <p:grpSpPr>
        <a:xfrm>
          <a:off x="0" y="0"/>
          <a:ext cx="0" cy="0"/>
          <a:chOff x="0" y="0"/>
          <a:chExt cx="0" cy="0"/>
        </a:xfrm>
      </p:grpSpPr>
      <p:sp>
        <p:nvSpPr>
          <p:cNvPr id="1730" name="Google Shape;1730;g252553bef15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1" name="Google Shape;1731;g252553bef15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9" name="Shape 1759"/>
        <p:cNvGrpSpPr/>
        <p:nvPr/>
      </p:nvGrpSpPr>
      <p:grpSpPr>
        <a:xfrm>
          <a:off x="0" y="0"/>
          <a:ext cx="0" cy="0"/>
          <a:chOff x="0" y="0"/>
          <a:chExt cx="0" cy="0"/>
        </a:xfrm>
      </p:grpSpPr>
      <p:sp>
        <p:nvSpPr>
          <p:cNvPr id="1760" name="Google Shape;1760;g252553bef15_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1" name="Google Shape;1761;g252553bef15_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8" name="Shape 1798"/>
        <p:cNvGrpSpPr/>
        <p:nvPr/>
      </p:nvGrpSpPr>
      <p:grpSpPr>
        <a:xfrm>
          <a:off x="0" y="0"/>
          <a:ext cx="0" cy="0"/>
          <a:chOff x="0" y="0"/>
          <a:chExt cx="0" cy="0"/>
        </a:xfrm>
      </p:grpSpPr>
      <p:sp>
        <p:nvSpPr>
          <p:cNvPr id="1799" name="Google Shape;1799;g252553bef15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0" name="Google Shape;1800;g252553bef15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9" name="Shape 1879"/>
        <p:cNvGrpSpPr/>
        <p:nvPr/>
      </p:nvGrpSpPr>
      <p:grpSpPr>
        <a:xfrm>
          <a:off x="0" y="0"/>
          <a:ext cx="0" cy="0"/>
          <a:chOff x="0" y="0"/>
          <a:chExt cx="0" cy="0"/>
        </a:xfrm>
      </p:grpSpPr>
      <p:sp>
        <p:nvSpPr>
          <p:cNvPr id="1880" name="Google Shape;1880;g252553bef15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1" name="Google Shape;1881;g252553bef15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5" name="Shape 1885"/>
        <p:cNvGrpSpPr/>
        <p:nvPr/>
      </p:nvGrpSpPr>
      <p:grpSpPr>
        <a:xfrm>
          <a:off x="0" y="0"/>
          <a:ext cx="0" cy="0"/>
          <a:chOff x="0" y="0"/>
          <a:chExt cx="0" cy="0"/>
        </a:xfrm>
      </p:grpSpPr>
      <p:sp>
        <p:nvSpPr>
          <p:cNvPr id="1886" name="Google Shape;1886;g252553bef15_1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7" name="Google Shape;1887;g252553bef15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7" name="Shape 1907"/>
        <p:cNvGrpSpPr/>
        <p:nvPr/>
      </p:nvGrpSpPr>
      <p:grpSpPr>
        <a:xfrm>
          <a:off x="0" y="0"/>
          <a:ext cx="0" cy="0"/>
          <a:chOff x="0" y="0"/>
          <a:chExt cx="0" cy="0"/>
        </a:xfrm>
      </p:grpSpPr>
      <p:sp>
        <p:nvSpPr>
          <p:cNvPr id="1908" name="Google Shape;1908;g252553bef15_1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9" name="Google Shape;1909;g252553bef15_1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 name="Shape 1981"/>
        <p:cNvGrpSpPr/>
        <p:nvPr/>
      </p:nvGrpSpPr>
      <p:grpSpPr>
        <a:xfrm>
          <a:off x="0" y="0"/>
          <a:ext cx="0" cy="0"/>
          <a:chOff x="0" y="0"/>
          <a:chExt cx="0" cy="0"/>
        </a:xfrm>
      </p:grpSpPr>
      <p:sp>
        <p:nvSpPr>
          <p:cNvPr id="1982" name="Google Shape;1982;g252553bef15_1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3" name="Google Shape;1983;g252553bef15_1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8" name="Shape 2018"/>
        <p:cNvGrpSpPr/>
        <p:nvPr/>
      </p:nvGrpSpPr>
      <p:grpSpPr>
        <a:xfrm>
          <a:off x="0" y="0"/>
          <a:ext cx="0" cy="0"/>
          <a:chOff x="0" y="0"/>
          <a:chExt cx="0" cy="0"/>
        </a:xfrm>
      </p:grpSpPr>
      <p:sp>
        <p:nvSpPr>
          <p:cNvPr id="2019" name="Google Shape;2019;g252553bef15_1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0" name="Google Shape;2020;g252553bef15_1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252553bef15_1_3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252553bef15_1_3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252553bef15_1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252553bef15_1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9" name="Shape 2059"/>
        <p:cNvGrpSpPr/>
        <p:nvPr/>
      </p:nvGrpSpPr>
      <p:grpSpPr>
        <a:xfrm>
          <a:off x="0" y="0"/>
          <a:ext cx="0" cy="0"/>
          <a:chOff x="0" y="0"/>
          <a:chExt cx="0" cy="0"/>
        </a:xfrm>
      </p:grpSpPr>
      <p:sp>
        <p:nvSpPr>
          <p:cNvPr id="2060" name="Google Shape;2060;g252553bef15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1" name="Google Shape;2061;g252553bef15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1" name="Shape 2081"/>
        <p:cNvGrpSpPr/>
        <p:nvPr/>
      </p:nvGrpSpPr>
      <p:grpSpPr>
        <a:xfrm>
          <a:off x="0" y="0"/>
          <a:ext cx="0" cy="0"/>
          <a:chOff x="0" y="0"/>
          <a:chExt cx="0" cy="0"/>
        </a:xfrm>
      </p:grpSpPr>
      <p:sp>
        <p:nvSpPr>
          <p:cNvPr id="2082" name="Google Shape;2082;g252553bef15_1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3" name="Google Shape;2083;g252553bef15_1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27f7325b43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27f7325b43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Size of dataset may be interesting</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1" name="Shape 2111"/>
        <p:cNvGrpSpPr/>
        <p:nvPr/>
      </p:nvGrpSpPr>
      <p:grpSpPr>
        <a:xfrm>
          <a:off x="0" y="0"/>
          <a:ext cx="0" cy="0"/>
          <a:chOff x="0" y="0"/>
          <a:chExt cx="0" cy="0"/>
        </a:xfrm>
      </p:grpSpPr>
      <p:sp>
        <p:nvSpPr>
          <p:cNvPr id="2112" name="Google Shape;2112;g252553bef15_1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3" name="Google Shape;2113;g252553bef15_1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7" name="Shape 2127"/>
        <p:cNvGrpSpPr/>
        <p:nvPr/>
      </p:nvGrpSpPr>
      <p:grpSpPr>
        <a:xfrm>
          <a:off x="0" y="0"/>
          <a:ext cx="0" cy="0"/>
          <a:chOff x="0" y="0"/>
          <a:chExt cx="0" cy="0"/>
        </a:xfrm>
      </p:grpSpPr>
      <p:sp>
        <p:nvSpPr>
          <p:cNvPr id="2128" name="Google Shape;2128;g252553bef15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9" name="Google Shape;2129;g252553bef15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6" name="Shape 2246"/>
        <p:cNvGrpSpPr/>
        <p:nvPr/>
      </p:nvGrpSpPr>
      <p:grpSpPr>
        <a:xfrm>
          <a:off x="0" y="0"/>
          <a:ext cx="0" cy="0"/>
          <a:chOff x="0" y="0"/>
          <a:chExt cx="0" cy="0"/>
        </a:xfrm>
      </p:grpSpPr>
      <p:sp>
        <p:nvSpPr>
          <p:cNvPr id="2247" name="Google Shape;2247;g252553bef15_1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8" name="Google Shape;2248;g252553bef15_1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4" name="Shape 2534"/>
        <p:cNvGrpSpPr/>
        <p:nvPr/>
      </p:nvGrpSpPr>
      <p:grpSpPr>
        <a:xfrm>
          <a:off x="0" y="0"/>
          <a:ext cx="0" cy="0"/>
          <a:chOff x="0" y="0"/>
          <a:chExt cx="0" cy="0"/>
        </a:xfrm>
      </p:grpSpPr>
      <p:sp>
        <p:nvSpPr>
          <p:cNvPr id="2535" name="Google Shape;2535;g25427de105a_0_2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6" name="Google Shape;2536;g25427de105a_0_2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3" name="Shape 2873"/>
        <p:cNvGrpSpPr/>
        <p:nvPr/>
      </p:nvGrpSpPr>
      <p:grpSpPr>
        <a:xfrm>
          <a:off x="0" y="0"/>
          <a:ext cx="0" cy="0"/>
          <a:chOff x="0" y="0"/>
          <a:chExt cx="0" cy="0"/>
        </a:xfrm>
      </p:grpSpPr>
      <p:sp>
        <p:nvSpPr>
          <p:cNvPr id="2874" name="Google Shape;2874;g25427de105a_0_2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5" name="Google Shape;2875;g25427de105a_0_2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74" name="Shape 5074"/>
        <p:cNvGrpSpPr/>
        <p:nvPr/>
      </p:nvGrpSpPr>
      <p:grpSpPr>
        <a:xfrm>
          <a:off x="0" y="0"/>
          <a:ext cx="0" cy="0"/>
          <a:chOff x="0" y="0"/>
          <a:chExt cx="0" cy="0"/>
        </a:xfrm>
      </p:grpSpPr>
      <p:sp>
        <p:nvSpPr>
          <p:cNvPr id="5075" name="Google Shape;5075;g25427de105a_0_4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6" name="Google Shape;5076;g25427de105a_0_4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3" name="Shape 5493"/>
        <p:cNvGrpSpPr/>
        <p:nvPr/>
      </p:nvGrpSpPr>
      <p:grpSpPr>
        <a:xfrm>
          <a:off x="0" y="0"/>
          <a:ext cx="0" cy="0"/>
          <a:chOff x="0" y="0"/>
          <a:chExt cx="0" cy="0"/>
        </a:xfrm>
      </p:grpSpPr>
      <p:sp>
        <p:nvSpPr>
          <p:cNvPr id="5494" name="Google Shape;5494;g25427de105a_0_5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95" name="Google Shape;5495;g25427de105a_0_5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3" name="Shape 5663"/>
        <p:cNvGrpSpPr/>
        <p:nvPr/>
      </p:nvGrpSpPr>
      <p:grpSpPr>
        <a:xfrm>
          <a:off x="0" y="0"/>
          <a:ext cx="0" cy="0"/>
          <a:chOff x="0" y="0"/>
          <a:chExt cx="0" cy="0"/>
        </a:xfrm>
      </p:grpSpPr>
      <p:sp>
        <p:nvSpPr>
          <p:cNvPr id="5664" name="Google Shape;5664;g25427de105a_0_5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5" name="Google Shape;5665;g25427de105a_0_5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68" name="Shape 6068"/>
        <p:cNvGrpSpPr/>
        <p:nvPr/>
      </p:nvGrpSpPr>
      <p:grpSpPr>
        <a:xfrm>
          <a:off x="0" y="0"/>
          <a:ext cx="0" cy="0"/>
          <a:chOff x="0" y="0"/>
          <a:chExt cx="0" cy="0"/>
        </a:xfrm>
      </p:grpSpPr>
      <p:sp>
        <p:nvSpPr>
          <p:cNvPr id="6069" name="Google Shape;6069;g25427de105a_0_59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0" name="Google Shape;6070;g25427de105a_0_5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8" name="Shape 6448"/>
        <p:cNvGrpSpPr/>
        <p:nvPr/>
      </p:nvGrpSpPr>
      <p:grpSpPr>
        <a:xfrm>
          <a:off x="0" y="0"/>
          <a:ext cx="0" cy="0"/>
          <a:chOff x="0" y="0"/>
          <a:chExt cx="0" cy="0"/>
        </a:xfrm>
      </p:grpSpPr>
      <p:sp>
        <p:nvSpPr>
          <p:cNvPr id="6449" name="Google Shape;6449;g25427de105a_0_9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0" name="Google Shape;6450;g25427de105a_0_9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507bddae30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2507bddae30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25" name="Shape 7225"/>
        <p:cNvGrpSpPr/>
        <p:nvPr/>
      </p:nvGrpSpPr>
      <p:grpSpPr>
        <a:xfrm>
          <a:off x="0" y="0"/>
          <a:ext cx="0" cy="0"/>
          <a:chOff x="0" y="0"/>
          <a:chExt cx="0" cy="0"/>
        </a:xfrm>
      </p:grpSpPr>
      <p:sp>
        <p:nvSpPr>
          <p:cNvPr id="7226" name="Google Shape;7226;g25427de105a_0_10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7" name="Google Shape;7227;g25427de105a_0_10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2" name="Shape 8632"/>
        <p:cNvGrpSpPr/>
        <p:nvPr/>
      </p:nvGrpSpPr>
      <p:grpSpPr>
        <a:xfrm>
          <a:off x="0" y="0"/>
          <a:ext cx="0" cy="0"/>
          <a:chOff x="0" y="0"/>
          <a:chExt cx="0" cy="0"/>
        </a:xfrm>
      </p:grpSpPr>
      <p:sp>
        <p:nvSpPr>
          <p:cNvPr id="8633" name="Google Shape;8633;g25427de105a_0_12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4" name="Google Shape;8634;g25427de105a_0_12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6" name="Shape 11026"/>
        <p:cNvGrpSpPr/>
        <p:nvPr/>
      </p:nvGrpSpPr>
      <p:grpSpPr>
        <a:xfrm>
          <a:off x="0" y="0"/>
          <a:ext cx="0" cy="0"/>
          <a:chOff x="0" y="0"/>
          <a:chExt cx="0" cy="0"/>
        </a:xfrm>
      </p:grpSpPr>
      <p:sp>
        <p:nvSpPr>
          <p:cNvPr id="11027" name="Google Shape;11027;g25427de105a_0_14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8" name="Google Shape;11028;g25427de105a_0_14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40" name="Shape 13040"/>
        <p:cNvGrpSpPr/>
        <p:nvPr/>
      </p:nvGrpSpPr>
      <p:grpSpPr>
        <a:xfrm>
          <a:off x="0" y="0"/>
          <a:ext cx="0" cy="0"/>
          <a:chOff x="0" y="0"/>
          <a:chExt cx="0" cy="0"/>
        </a:xfrm>
      </p:grpSpPr>
      <p:sp>
        <p:nvSpPr>
          <p:cNvPr id="13041" name="Google Shape;13041;g25427de105a_0_16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42" name="Google Shape;13042;g25427de105a_0_16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76" name="Shape 14676"/>
        <p:cNvGrpSpPr/>
        <p:nvPr/>
      </p:nvGrpSpPr>
      <p:grpSpPr>
        <a:xfrm>
          <a:off x="0" y="0"/>
          <a:ext cx="0" cy="0"/>
          <a:chOff x="0" y="0"/>
          <a:chExt cx="0" cy="0"/>
        </a:xfrm>
      </p:grpSpPr>
      <p:sp>
        <p:nvSpPr>
          <p:cNvPr id="14677" name="Google Shape;14677;g25427de105a_0_18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78" name="Google Shape;14678;g25427de105a_0_18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8" name="Shape 15718"/>
        <p:cNvGrpSpPr/>
        <p:nvPr/>
      </p:nvGrpSpPr>
      <p:grpSpPr>
        <a:xfrm>
          <a:off x="0" y="0"/>
          <a:ext cx="0" cy="0"/>
          <a:chOff x="0" y="0"/>
          <a:chExt cx="0" cy="0"/>
        </a:xfrm>
      </p:grpSpPr>
      <p:sp>
        <p:nvSpPr>
          <p:cNvPr id="15719" name="Google Shape;15719;g25427de105a_0_19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20" name="Google Shape;15720;g25427de105a_0_19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252553bef15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252553bef15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g27f0843e83c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7" name="Google Shape;557;g27f0843e83c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27f7325b4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27f7325b4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1" name="Shape 571"/>
        <p:cNvGrpSpPr/>
        <p:nvPr/>
      </p:nvGrpSpPr>
      <p:grpSpPr>
        <a:xfrm>
          <a:off x="0" y="0"/>
          <a:ext cx="0" cy="0"/>
          <a:chOff x="0" y="0"/>
          <a:chExt cx="0" cy="0"/>
        </a:xfrm>
      </p:grpSpPr>
      <p:sp>
        <p:nvSpPr>
          <p:cNvPr id="572" name="Google Shape;572;g27f0843e83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 name="Google Shape;573;g27f0843e83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After the word visualizations, we decided to pull the data into tableau. Here we have a bar chart  </a:t>
            </a:r>
            <a:r>
              <a:rPr lang="en">
                <a:solidFill>
                  <a:schemeClr val="dk1"/>
                </a:solidFill>
              </a:rPr>
              <a:t> bars were color coded with real news being green, and fake red</a:t>
            </a:r>
            <a:r>
              <a:rPr lang="en">
                <a:solidFill>
                  <a:schemeClr val="dk1"/>
                </a:solidFill>
              </a:rPr>
              <a:t>. </a:t>
            </a:r>
            <a:r>
              <a:rPr lang="en">
                <a:solidFill>
                  <a:schemeClr val="dk1"/>
                </a:solidFill>
              </a:rPr>
              <a:t>The top three word counts for real and fake news data were identical for trump, people, and new. Interestingly, the count of real news for the word voters is high than for fake news. The. The lighter the colors–the lower word count.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241910" y="4495320"/>
            <a:ext cx="4964979" cy="682849"/>
            <a:chOff x="-1056650" y="5071800"/>
            <a:chExt cx="2946925" cy="405300"/>
          </a:xfrm>
        </p:grpSpPr>
        <p:sp>
          <p:nvSpPr>
            <p:cNvPr id="10" name="Google Shape;10;p2"/>
            <p:cNvSpPr/>
            <p:nvPr/>
          </p:nvSpPr>
          <p:spPr>
            <a:xfrm>
              <a:off x="-305950" y="5071800"/>
              <a:ext cx="1323725" cy="405300"/>
            </a:xfrm>
            <a:custGeom>
              <a:rect b="b" l="l" r="r" t="t"/>
              <a:pathLst>
                <a:path extrusionOk="0" h="16212" w="52949">
                  <a:moveTo>
                    <a:pt x="28923" y="1"/>
                  </a:moveTo>
                  <a:cubicBezTo>
                    <a:pt x="27727" y="1"/>
                    <a:pt x="26518" y="19"/>
                    <a:pt x="25296" y="58"/>
                  </a:cubicBezTo>
                  <a:cubicBezTo>
                    <a:pt x="18598" y="259"/>
                    <a:pt x="12364" y="1036"/>
                    <a:pt x="6636" y="2171"/>
                  </a:cubicBezTo>
                  <a:cubicBezTo>
                    <a:pt x="6060" y="2826"/>
                    <a:pt x="5484" y="3490"/>
                    <a:pt x="4899" y="4153"/>
                  </a:cubicBezTo>
                  <a:cubicBezTo>
                    <a:pt x="5073" y="4255"/>
                    <a:pt x="5277" y="4308"/>
                    <a:pt x="5482" y="4308"/>
                  </a:cubicBezTo>
                  <a:cubicBezTo>
                    <a:pt x="5523" y="4308"/>
                    <a:pt x="5565" y="4306"/>
                    <a:pt x="5606" y="4302"/>
                  </a:cubicBezTo>
                  <a:lnTo>
                    <a:pt x="5606" y="4302"/>
                  </a:lnTo>
                  <a:cubicBezTo>
                    <a:pt x="5405" y="5000"/>
                    <a:pt x="4741" y="5472"/>
                    <a:pt x="4130" y="5900"/>
                  </a:cubicBezTo>
                  <a:cubicBezTo>
                    <a:pt x="2838" y="6782"/>
                    <a:pt x="1546" y="7663"/>
                    <a:pt x="245" y="8545"/>
                  </a:cubicBezTo>
                  <a:cubicBezTo>
                    <a:pt x="131" y="8624"/>
                    <a:pt x="0" y="8729"/>
                    <a:pt x="0" y="8868"/>
                  </a:cubicBezTo>
                  <a:cubicBezTo>
                    <a:pt x="0" y="8999"/>
                    <a:pt x="131" y="9104"/>
                    <a:pt x="262" y="9157"/>
                  </a:cubicBezTo>
                  <a:cubicBezTo>
                    <a:pt x="354" y="9193"/>
                    <a:pt x="452" y="9210"/>
                    <a:pt x="550" y="9210"/>
                  </a:cubicBezTo>
                  <a:cubicBezTo>
                    <a:pt x="801" y="9210"/>
                    <a:pt x="1055" y="9099"/>
                    <a:pt x="1214" y="8916"/>
                  </a:cubicBezTo>
                  <a:lnTo>
                    <a:pt x="1214" y="8916"/>
                  </a:lnTo>
                  <a:cubicBezTo>
                    <a:pt x="978" y="9262"/>
                    <a:pt x="762" y="9620"/>
                    <a:pt x="568" y="9986"/>
                  </a:cubicBezTo>
                  <a:cubicBezTo>
                    <a:pt x="489" y="10143"/>
                    <a:pt x="411" y="10327"/>
                    <a:pt x="480" y="10493"/>
                  </a:cubicBezTo>
                  <a:cubicBezTo>
                    <a:pt x="542" y="10624"/>
                    <a:pt x="699" y="10702"/>
                    <a:pt x="830" y="10772"/>
                  </a:cubicBezTo>
                  <a:cubicBezTo>
                    <a:pt x="1904" y="11331"/>
                    <a:pt x="2794" y="12186"/>
                    <a:pt x="3379" y="13199"/>
                  </a:cubicBezTo>
                  <a:cubicBezTo>
                    <a:pt x="3458" y="13339"/>
                    <a:pt x="3545" y="13496"/>
                    <a:pt x="3694" y="13566"/>
                  </a:cubicBezTo>
                  <a:cubicBezTo>
                    <a:pt x="3741" y="13585"/>
                    <a:pt x="3788" y="13594"/>
                    <a:pt x="3836" y="13594"/>
                  </a:cubicBezTo>
                  <a:cubicBezTo>
                    <a:pt x="4071" y="13594"/>
                    <a:pt x="4298" y="13379"/>
                    <a:pt x="4349" y="13147"/>
                  </a:cubicBezTo>
                  <a:cubicBezTo>
                    <a:pt x="4410" y="12876"/>
                    <a:pt x="4296" y="12588"/>
                    <a:pt x="4209" y="12317"/>
                  </a:cubicBezTo>
                  <a:cubicBezTo>
                    <a:pt x="4008" y="11680"/>
                    <a:pt x="3921" y="11008"/>
                    <a:pt x="3964" y="10335"/>
                  </a:cubicBezTo>
                  <a:cubicBezTo>
                    <a:pt x="3982" y="10073"/>
                    <a:pt x="4025" y="9794"/>
                    <a:pt x="4200" y="9593"/>
                  </a:cubicBezTo>
                  <a:cubicBezTo>
                    <a:pt x="4380" y="9379"/>
                    <a:pt x="4665" y="9289"/>
                    <a:pt x="4957" y="9289"/>
                  </a:cubicBezTo>
                  <a:cubicBezTo>
                    <a:pt x="5119" y="9289"/>
                    <a:pt x="5282" y="9316"/>
                    <a:pt x="5431" y="9366"/>
                  </a:cubicBezTo>
                  <a:cubicBezTo>
                    <a:pt x="5850" y="9506"/>
                    <a:pt x="6191" y="9785"/>
                    <a:pt x="6566" y="10012"/>
                  </a:cubicBezTo>
                  <a:cubicBezTo>
                    <a:pt x="7590" y="10647"/>
                    <a:pt x="8827" y="10912"/>
                    <a:pt x="10047" y="10912"/>
                  </a:cubicBezTo>
                  <a:cubicBezTo>
                    <a:pt x="10086" y="10912"/>
                    <a:pt x="10125" y="10912"/>
                    <a:pt x="10164" y="10912"/>
                  </a:cubicBezTo>
                  <a:cubicBezTo>
                    <a:pt x="11421" y="10894"/>
                    <a:pt x="12661" y="10615"/>
                    <a:pt x="13857" y="10248"/>
                  </a:cubicBezTo>
                  <a:cubicBezTo>
                    <a:pt x="15007" y="9891"/>
                    <a:pt x="16186" y="9452"/>
                    <a:pt x="17370" y="9452"/>
                  </a:cubicBezTo>
                  <a:cubicBezTo>
                    <a:pt x="17634" y="9452"/>
                    <a:pt x="17898" y="9474"/>
                    <a:pt x="18162" y="9523"/>
                  </a:cubicBezTo>
                  <a:cubicBezTo>
                    <a:pt x="18747" y="9628"/>
                    <a:pt x="19384" y="9969"/>
                    <a:pt x="19472" y="10527"/>
                  </a:cubicBezTo>
                  <a:cubicBezTo>
                    <a:pt x="19515" y="10789"/>
                    <a:pt x="19428" y="11051"/>
                    <a:pt x="19297" y="11278"/>
                  </a:cubicBezTo>
                  <a:cubicBezTo>
                    <a:pt x="18799" y="12125"/>
                    <a:pt x="17725" y="12475"/>
                    <a:pt x="16939" y="13103"/>
                  </a:cubicBezTo>
                  <a:cubicBezTo>
                    <a:pt x="15961" y="13872"/>
                    <a:pt x="15490" y="14998"/>
                    <a:pt x="15272" y="16212"/>
                  </a:cubicBezTo>
                  <a:lnTo>
                    <a:pt x="44872" y="16212"/>
                  </a:lnTo>
                  <a:cubicBezTo>
                    <a:pt x="43265" y="14989"/>
                    <a:pt x="41440" y="14020"/>
                    <a:pt x="39545" y="13260"/>
                  </a:cubicBezTo>
                  <a:cubicBezTo>
                    <a:pt x="36524" y="12047"/>
                    <a:pt x="33329" y="11331"/>
                    <a:pt x="30133" y="10658"/>
                  </a:cubicBezTo>
                  <a:cubicBezTo>
                    <a:pt x="30335" y="10375"/>
                    <a:pt x="30686" y="10282"/>
                    <a:pt x="31060" y="10282"/>
                  </a:cubicBezTo>
                  <a:cubicBezTo>
                    <a:pt x="31285" y="10282"/>
                    <a:pt x="31518" y="10316"/>
                    <a:pt x="31731" y="10362"/>
                  </a:cubicBezTo>
                  <a:cubicBezTo>
                    <a:pt x="31995" y="10415"/>
                    <a:pt x="32287" y="10469"/>
                    <a:pt x="32564" y="10469"/>
                  </a:cubicBezTo>
                  <a:cubicBezTo>
                    <a:pt x="32872" y="10469"/>
                    <a:pt x="33161" y="10403"/>
                    <a:pt x="33372" y="10196"/>
                  </a:cubicBezTo>
                  <a:cubicBezTo>
                    <a:pt x="33826" y="9759"/>
                    <a:pt x="33599" y="9034"/>
                    <a:pt x="33634" y="8414"/>
                  </a:cubicBezTo>
                  <a:cubicBezTo>
                    <a:pt x="33669" y="7585"/>
                    <a:pt x="34228" y="6860"/>
                    <a:pt x="34403" y="6057"/>
                  </a:cubicBezTo>
                  <a:cubicBezTo>
                    <a:pt x="34472" y="5725"/>
                    <a:pt x="34507" y="5358"/>
                    <a:pt x="34778" y="5149"/>
                  </a:cubicBezTo>
                  <a:cubicBezTo>
                    <a:pt x="34895" y="5053"/>
                    <a:pt x="35045" y="5009"/>
                    <a:pt x="35198" y="5009"/>
                  </a:cubicBezTo>
                  <a:cubicBezTo>
                    <a:pt x="35421" y="5009"/>
                    <a:pt x="35653" y="5102"/>
                    <a:pt x="35808" y="5262"/>
                  </a:cubicBezTo>
                  <a:cubicBezTo>
                    <a:pt x="36062" y="5524"/>
                    <a:pt x="36131" y="5926"/>
                    <a:pt x="36070" y="6284"/>
                  </a:cubicBezTo>
                  <a:cubicBezTo>
                    <a:pt x="36053" y="6424"/>
                    <a:pt x="36018" y="6581"/>
                    <a:pt x="36105" y="6686"/>
                  </a:cubicBezTo>
                  <a:cubicBezTo>
                    <a:pt x="36158" y="6753"/>
                    <a:pt x="36224" y="6781"/>
                    <a:pt x="36296" y="6781"/>
                  </a:cubicBezTo>
                  <a:cubicBezTo>
                    <a:pt x="36496" y="6781"/>
                    <a:pt x="36741" y="6566"/>
                    <a:pt x="36882" y="6380"/>
                  </a:cubicBezTo>
                  <a:cubicBezTo>
                    <a:pt x="37497" y="5542"/>
                    <a:pt x="38572" y="5038"/>
                    <a:pt x="39642" y="5038"/>
                  </a:cubicBezTo>
                  <a:cubicBezTo>
                    <a:pt x="39864" y="5038"/>
                    <a:pt x="40087" y="5060"/>
                    <a:pt x="40305" y="5105"/>
                  </a:cubicBezTo>
                  <a:cubicBezTo>
                    <a:pt x="40526" y="5145"/>
                    <a:pt x="40746" y="5212"/>
                    <a:pt x="40974" y="5212"/>
                  </a:cubicBezTo>
                  <a:cubicBezTo>
                    <a:pt x="40998" y="5212"/>
                    <a:pt x="41023" y="5212"/>
                    <a:pt x="41047" y="5210"/>
                  </a:cubicBezTo>
                  <a:cubicBezTo>
                    <a:pt x="41624" y="5175"/>
                    <a:pt x="42069" y="4660"/>
                    <a:pt x="42645" y="4599"/>
                  </a:cubicBezTo>
                  <a:cubicBezTo>
                    <a:pt x="42681" y="4595"/>
                    <a:pt x="42717" y="4593"/>
                    <a:pt x="42753" y="4593"/>
                  </a:cubicBezTo>
                  <a:cubicBezTo>
                    <a:pt x="43227" y="4593"/>
                    <a:pt x="43664" y="4905"/>
                    <a:pt x="43981" y="5262"/>
                  </a:cubicBezTo>
                  <a:cubicBezTo>
                    <a:pt x="44322" y="5638"/>
                    <a:pt x="44584" y="6083"/>
                    <a:pt x="44994" y="6397"/>
                  </a:cubicBezTo>
                  <a:cubicBezTo>
                    <a:pt x="45332" y="6654"/>
                    <a:pt x="45757" y="6774"/>
                    <a:pt x="46187" y="6774"/>
                  </a:cubicBezTo>
                  <a:cubicBezTo>
                    <a:pt x="46955" y="6774"/>
                    <a:pt x="47740" y="6391"/>
                    <a:pt x="48076" y="5725"/>
                  </a:cubicBezTo>
                  <a:cubicBezTo>
                    <a:pt x="48306" y="6189"/>
                    <a:pt x="48836" y="6408"/>
                    <a:pt x="49384" y="6408"/>
                  </a:cubicBezTo>
                  <a:cubicBezTo>
                    <a:pt x="49713" y="6408"/>
                    <a:pt x="50048" y="6329"/>
                    <a:pt x="50329" y="6179"/>
                  </a:cubicBezTo>
                  <a:cubicBezTo>
                    <a:pt x="51080" y="5769"/>
                    <a:pt x="51525" y="5018"/>
                    <a:pt x="51944" y="4293"/>
                  </a:cubicBezTo>
                  <a:cubicBezTo>
                    <a:pt x="52276" y="3717"/>
                    <a:pt x="52617" y="3141"/>
                    <a:pt x="52948" y="2555"/>
                  </a:cubicBezTo>
                  <a:cubicBezTo>
                    <a:pt x="45748" y="1011"/>
                    <a:pt x="37697" y="1"/>
                    <a:pt x="289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875475" y="5183050"/>
              <a:ext cx="509300" cy="245525"/>
            </a:xfrm>
            <a:custGeom>
              <a:rect b="b" l="l" r="r" t="t"/>
              <a:pathLst>
                <a:path extrusionOk="0" h="9821" w="20372">
                  <a:moveTo>
                    <a:pt x="19970" y="0"/>
                  </a:moveTo>
                  <a:cubicBezTo>
                    <a:pt x="11893" y="2314"/>
                    <a:pt x="5170" y="5187"/>
                    <a:pt x="1" y="7789"/>
                  </a:cubicBezTo>
                  <a:cubicBezTo>
                    <a:pt x="350" y="8129"/>
                    <a:pt x="734" y="8452"/>
                    <a:pt x="1162" y="8697"/>
                  </a:cubicBezTo>
                  <a:cubicBezTo>
                    <a:pt x="1775" y="9038"/>
                    <a:pt x="2488" y="9211"/>
                    <a:pt x="3201" y="9211"/>
                  </a:cubicBezTo>
                  <a:cubicBezTo>
                    <a:pt x="3857" y="9211"/>
                    <a:pt x="4513" y="9064"/>
                    <a:pt x="5091" y="8767"/>
                  </a:cubicBezTo>
                  <a:cubicBezTo>
                    <a:pt x="5554" y="8522"/>
                    <a:pt x="5964" y="8199"/>
                    <a:pt x="6453" y="8007"/>
                  </a:cubicBezTo>
                  <a:cubicBezTo>
                    <a:pt x="6815" y="7869"/>
                    <a:pt x="7197" y="7810"/>
                    <a:pt x="7583" y="7810"/>
                  </a:cubicBezTo>
                  <a:cubicBezTo>
                    <a:pt x="8176" y="7810"/>
                    <a:pt x="8779" y="7949"/>
                    <a:pt x="9335" y="8156"/>
                  </a:cubicBezTo>
                  <a:cubicBezTo>
                    <a:pt x="10260" y="8487"/>
                    <a:pt x="11107" y="8985"/>
                    <a:pt x="12033" y="9308"/>
                  </a:cubicBezTo>
                  <a:cubicBezTo>
                    <a:pt x="13154" y="9696"/>
                    <a:pt x="14347" y="9820"/>
                    <a:pt x="15542" y="9820"/>
                  </a:cubicBezTo>
                  <a:cubicBezTo>
                    <a:pt x="15854" y="9820"/>
                    <a:pt x="16166" y="9812"/>
                    <a:pt x="16477" y="9797"/>
                  </a:cubicBezTo>
                  <a:cubicBezTo>
                    <a:pt x="16818" y="9788"/>
                    <a:pt x="17184" y="9753"/>
                    <a:pt x="17472" y="9570"/>
                  </a:cubicBezTo>
                  <a:cubicBezTo>
                    <a:pt x="17752" y="9378"/>
                    <a:pt x="17900" y="8976"/>
                    <a:pt x="17691" y="8714"/>
                  </a:cubicBezTo>
                  <a:cubicBezTo>
                    <a:pt x="17455" y="8418"/>
                    <a:pt x="16879" y="8426"/>
                    <a:pt x="16783" y="8068"/>
                  </a:cubicBezTo>
                  <a:cubicBezTo>
                    <a:pt x="16748" y="7946"/>
                    <a:pt x="16783" y="7815"/>
                    <a:pt x="16730" y="7702"/>
                  </a:cubicBezTo>
                  <a:cubicBezTo>
                    <a:pt x="16643" y="7518"/>
                    <a:pt x="16390" y="7483"/>
                    <a:pt x="16171" y="7457"/>
                  </a:cubicBezTo>
                  <a:cubicBezTo>
                    <a:pt x="15324" y="7378"/>
                    <a:pt x="14486" y="7047"/>
                    <a:pt x="13884" y="6470"/>
                  </a:cubicBezTo>
                  <a:cubicBezTo>
                    <a:pt x="13604" y="6208"/>
                    <a:pt x="13369" y="5833"/>
                    <a:pt x="13473" y="5466"/>
                  </a:cubicBezTo>
                  <a:cubicBezTo>
                    <a:pt x="13613" y="5012"/>
                    <a:pt x="14198" y="4855"/>
                    <a:pt x="14687" y="4768"/>
                  </a:cubicBezTo>
                  <a:lnTo>
                    <a:pt x="17865" y="4200"/>
                  </a:lnTo>
                  <a:cubicBezTo>
                    <a:pt x="18686" y="4060"/>
                    <a:pt x="19664" y="3764"/>
                    <a:pt x="19830" y="2995"/>
                  </a:cubicBezTo>
                  <a:lnTo>
                    <a:pt x="19830" y="2995"/>
                  </a:lnTo>
                  <a:cubicBezTo>
                    <a:pt x="19797" y="3004"/>
                    <a:pt x="19765" y="3009"/>
                    <a:pt x="19733" y="3009"/>
                  </a:cubicBezTo>
                  <a:cubicBezTo>
                    <a:pt x="19489" y="3009"/>
                    <a:pt x="19270" y="2762"/>
                    <a:pt x="19262" y="2515"/>
                  </a:cubicBezTo>
                  <a:cubicBezTo>
                    <a:pt x="19254" y="2244"/>
                    <a:pt x="19437" y="1991"/>
                    <a:pt x="19638" y="1790"/>
                  </a:cubicBezTo>
                  <a:cubicBezTo>
                    <a:pt x="19830" y="1589"/>
                    <a:pt x="20057" y="1397"/>
                    <a:pt x="20188" y="1153"/>
                  </a:cubicBezTo>
                  <a:cubicBezTo>
                    <a:pt x="20371" y="777"/>
                    <a:pt x="20284" y="297"/>
                    <a:pt x="19978" y="9"/>
                  </a:cubicBezTo>
                  <a:cubicBezTo>
                    <a:pt x="19978" y="0"/>
                    <a:pt x="19970" y="0"/>
                    <a:pt x="1997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056650" y="5126075"/>
              <a:ext cx="1238600" cy="351025"/>
            </a:xfrm>
            <a:custGeom>
              <a:rect b="b" l="l" r="r" t="t"/>
              <a:pathLst>
                <a:path extrusionOk="0" h="14041" w="49544">
                  <a:moveTo>
                    <a:pt x="31329" y="6619"/>
                  </a:moveTo>
                  <a:lnTo>
                    <a:pt x="31329" y="6619"/>
                  </a:lnTo>
                  <a:cubicBezTo>
                    <a:pt x="31300" y="6661"/>
                    <a:pt x="31271" y="6703"/>
                    <a:pt x="31242" y="6745"/>
                  </a:cubicBezTo>
                  <a:lnTo>
                    <a:pt x="31242" y="6745"/>
                  </a:lnTo>
                  <a:cubicBezTo>
                    <a:pt x="31275" y="6706"/>
                    <a:pt x="31305" y="6664"/>
                    <a:pt x="31329" y="6619"/>
                  </a:cubicBezTo>
                  <a:close/>
                  <a:moveTo>
                    <a:pt x="36664" y="0"/>
                  </a:moveTo>
                  <a:cubicBezTo>
                    <a:pt x="33337" y="655"/>
                    <a:pt x="30185" y="1424"/>
                    <a:pt x="27217" y="2279"/>
                  </a:cubicBezTo>
                  <a:cubicBezTo>
                    <a:pt x="27217" y="2279"/>
                    <a:pt x="27225" y="2279"/>
                    <a:pt x="27225" y="2288"/>
                  </a:cubicBezTo>
                  <a:cubicBezTo>
                    <a:pt x="27531" y="2576"/>
                    <a:pt x="27618" y="3056"/>
                    <a:pt x="27435" y="3432"/>
                  </a:cubicBezTo>
                  <a:cubicBezTo>
                    <a:pt x="27304" y="3676"/>
                    <a:pt x="27077" y="3868"/>
                    <a:pt x="26885" y="4069"/>
                  </a:cubicBezTo>
                  <a:cubicBezTo>
                    <a:pt x="26684" y="4270"/>
                    <a:pt x="26509" y="4523"/>
                    <a:pt x="26509" y="4794"/>
                  </a:cubicBezTo>
                  <a:cubicBezTo>
                    <a:pt x="26517" y="5041"/>
                    <a:pt x="26736" y="5288"/>
                    <a:pt x="26980" y="5288"/>
                  </a:cubicBezTo>
                  <a:cubicBezTo>
                    <a:pt x="27012" y="5288"/>
                    <a:pt x="27044" y="5283"/>
                    <a:pt x="27077" y="5274"/>
                  </a:cubicBezTo>
                  <a:lnTo>
                    <a:pt x="27077" y="5274"/>
                  </a:lnTo>
                  <a:cubicBezTo>
                    <a:pt x="26911" y="6043"/>
                    <a:pt x="25933" y="6339"/>
                    <a:pt x="25112" y="6479"/>
                  </a:cubicBezTo>
                  <a:lnTo>
                    <a:pt x="21934" y="7047"/>
                  </a:lnTo>
                  <a:cubicBezTo>
                    <a:pt x="21445" y="7134"/>
                    <a:pt x="20860" y="7291"/>
                    <a:pt x="20720" y="7745"/>
                  </a:cubicBezTo>
                  <a:cubicBezTo>
                    <a:pt x="20616" y="8112"/>
                    <a:pt x="20851" y="8487"/>
                    <a:pt x="21131" y="8749"/>
                  </a:cubicBezTo>
                  <a:cubicBezTo>
                    <a:pt x="21733" y="9326"/>
                    <a:pt x="22571" y="9657"/>
                    <a:pt x="23418" y="9736"/>
                  </a:cubicBezTo>
                  <a:cubicBezTo>
                    <a:pt x="23637" y="9762"/>
                    <a:pt x="23890" y="9797"/>
                    <a:pt x="23977" y="9981"/>
                  </a:cubicBezTo>
                  <a:cubicBezTo>
                    <a:pt x="24030" y="10094"/>
                    <a:pt x="23995" y="10225"/>
                    <a:pt x="24030" y="10347"/>
                  </a:cubicBezTo>
                  <a:cubicBezTo>
                    <a:pt x="24126" y="10705"/>
                    <a:pt x="24702" y="10697"/>
                    <a:pt x="24938" y="10993"/>
                  </a:cubicBezTo>
                  <a:cubicBezTo>
                    <a:pt x="25147" y="11255"/>
                    <a:pt x="24999" y="11657"/>
                    <a:pt x="24719" y="11849"/>
                  </a:cubicBezTo>
                  <a:cubicBezTo>
                    <a:pt x="24431" y="12032"/>
                    <a:pt x="24073" y="12067"/>
                    <a:pt x="23724" y="12076"/>
                  </a:cubicBezTo>
                  <a:cubicBezTo>
                    <a:pt x="23413" y="12091"/>
                    <a:pt x="23101" y="12099"/>
                    <a:pt x="22789" y="12099"/>
                  </a:cubicBezTo>
                  <a:cubicBezTo>
                    <a:pt x="21594" y="12099"/>
                    <a:pt x="20401" y="11975"/>
                    <a:pt x="19280" y="11587"/>
                  </a:cubicBezTo>
                  <a:cubicBezTo>
                    <a:pt x="18354" y="11264"/>
                    <a:pt x="17507" y="10766"/>
                    <a:pt x="16582" y="10435"/>
                  </a:cubicBezTo>
                  <a:cubicBezTo>
                    <a:pt x="16025" y="10228"/>
                    <a:pt x="15421" y="10086"/>
                    <a:pt x="14827" y="10086"/>
                  </a:cubicBezTo>
                  <a:cubicBezTo>
                    <a:pt x="14441" y="10086"/>
                    <a:pt x="14061" y="10145"/>
                    <a:pt x="13700" y="10286"/>
                  </a:cubicBezTo>
                  <a:cubicBezTo>
                    <a:pt x="13211" y="10478"/>
                    <a:pt x="12801" y="10801"/>
                    <a:pt x="12338" y="11046"/>
                  </a:cubicBezTo>
                  <a:cubicBezTo>
                    <a:pt x="11760" y="11343"/>
                    <a:pt x="11104" y="11490"/>
                    <a:pt x="10448" y="11490"/>
                  </a:cubicBezTo>
                  <a:cubicBezTo>
                    <a:pt x="9735" y="11490"/>
                    <a:pt x="9022" y="11317"/>
                    <a:pt x="8409" y="10976"/>
                  </a:cubicBezTo>
                  <a:cubicBezTo>
                    <a:pt x="7981" y="10731"/>
                    <a:pt x="7597" y="10408"/>
                    <a:pt x="7248" y="10068"/>
                  </a:cubicBezTo>
                  <a:cubicBezTo>
                    <a:pt x="4323" y="11535"/>
                    <a:pt x="1895" y="12906"/>
                    <a:pt x="0" y="14041"/>
                  </a:cubicBezTo>
                  <a:lnTo>
                    <a:pt x="45300" y="14041"/>
                  </a:lnTo>
                  <a:cubicBezTo>
                    <a:pt x="45518" y="12827"/>
                    <a:pt x="45989" y="11701"/>
                    <a:pt x="46967" y="10932"/>
                  </a:cubicBezTo>
                  <a:cubicBezTo>
                    <a:pt x="47753" y="10304"/>
                    <a:pt x="48827" y="9954"/>
                    <a:pt x="49325" y="9107"/>
                  </a:cubicBezTo>
                  <a:cubicBezTo>
                    <a:pt x="49456" y="8880"/>
                    <a:pt x="49543" y="8618"/>
                    <a:pt x="49500" y="8356"/>
                  </a:cubicBezTo>
                  <a:cubicBezTo>
                    <a:pt x="49412" y="7798"/>
                    <a:pt x="48775" y="7457"/>
                    <a:pt x="48190" y="7352"/>
                  </a:cubicBezTo>
                  <a:cubicBezTo>
                    <a:pt x="47926" y="7303"/>
                    <a:pt x="47662" y="7281"/>
                    <a:pt x="47398" y="7281"/>
                  </a:cubicBezTo>
                  <a:cubicBezTo>
                    <a:pt x="46214" y="7281"/>
                    <a:pt x="45035" y="7720"/>
                    <a:pt x="43885" y="8077"/>
                  </a:cubicBezTo>
                  <a:cubicBezTo>
                    <a:pt x="42689" y="8444"/>
                    <a:pt x="41449" y="8723"/>
                    <a:pt x="40192" y="8741"/>
                  </a:cubicBezTo>
                  <a:cubicBezTo>
                    <a:pt x="40153" y="8741"/>
                    <a:pt x="40114" y="8741"/>
                    <a:pt x="40075" y="8741"/>
                  </a:cubicBezTo>
                  <a:cubicBezTo>
                    <a:pt x="38855" y="8741"/>
                    <a:pt x="37618" y="8476"/>
                    <a:pt x="36594" y="7841"/>
                  </a:cubicBezTo>
                  <a:cubicBezTo>
                    <a:pt x="36219" y="7614"/>
                    <a:pt x="35878" y="7335"/>
                    <a:pt x="35459" y="7195"/>
                  </a:cubicBezTo>
                  <a:cubicBezTo>
                    <a:pt x="35310" y="7145"/>
                    <a:pt x="35147" y="7118"/>
                    <a:pt x="34985" y="7118"/>
                  </a:cubicBezTo>
                  <a:cubicBezTo>
                    <a:pt x="34693" y="7118"/>
                    <a:pt x="34408" y="7208"/>
                    <a:pt x="34228" y="7422"/>
                  </a:cubicBezTo>
                  <a:cubicBezTo>
                    <a:pt x="34053" y="7623"/>
                    <a:pt x="34010" y="7902"/>
                    <a:pt x="33992" y="8164"/>
                  </a:cubicBezTo>
                  <a:cubicBezTo>
                    <a:pt x="33949" y="8837"/>
                    <a:pt x="34036" y="9509"/>
                    <a:pt x="34237" y="10146"/>
                  </a:cubicBezTo>
                  <a:cubicBezTo>
                    <a:pt x="34324" y="10417"/>
                    <a:pt x="34438" y="10705"/>
                    <a:pt x="34377" y="10976"/>
                  </a:cubicBezTo>
                  <a:cubicBezTo>
                    <a:pt x="34326" y="11208"/>
                    <a:pt x="34099" y="11423"/>
                    <a:pt x="33864" y="11423"/>
                  </a:cubicBezTo>
                  <a:cubicBezTo>
                    <a:pt x="33816" y="11423"/>
                    <a:pt x="33769" y="11414"/>
                    <a:pt x="33722" y="11395"/>
                  </a:cubicBezTo>
                  <a:cubicBezTo>
                    <a:pt x="33573" y="11325"/>
                    <a:pt x="33486" y="11168"/>
                    <a:pt x="33407" y="11028"/>
                  </a:cubicBezTo>
                  <a:cubicBezTo>
                    <a:pt x="32822" y="10015"/>
                    <a:pt x="31932" y="9160"/>
                    <a:pt x="30858" y="8601"/>
                  </a:cubicBezTo>
                  <a:cubicBezTo>
                    <a:pt x="30727" y="8531"/>
                    <a:pt x="30570" y="8453"/>
                    <a:pt x="30508" y="8322"/>
                  </a:cubicBezTo>
                  <a:cubicBezTo>
                    <a:pt x="30439" y="8156"/>
                    <a:pt x="30517" y="7972"/>
                    <a:pt x="30596" y="7815"/>
                  </a:cubicBezTo>
                  <a:cubicBezTo>
                    <a:pt x="30790" y="7449"/>
                    <a:pt x="31006" y="7091"/>
                    <a:pt x="31242" y="6745"/>
                  </a:cubicBezTo>
                  <a:lnTo>
                    <a:pt x="31242" y="6745"/>
                  </a:lnTo>
                  <a:cubicBezTo>
                    <a:pt x="31083" y="6928"/>
                    <a:pt x="30829" y="7039"/>
                    <a:pt x="30578" y="7039"/>
                  </a:cubicBezTo>
                  <a:cubicBezTo>
                    <a:pt x="30480" y="7039"/>
                    <a:pt x="30382" y="7022"/>
                    <a:pt x="30290" y="6986"/>
                  </a:cubicBezTo>
                  <a:cubicBezTo>
                    <a:pt x="30159" y="6933"/>
                    <a:pt x="30028" y="6828"/>
                    <a:pt x="30028" y="6697"/>
                  </a:cubicBezTo>
                  <a:cubicBezTo>
                    <a:pt x="30028" y="6558"/>
                    <a:pt x="30159" y="6453"/>
                    <a:pt x="30273" y="6374"/>
                  </a:cubicBezTo>
                  <a:cubicBezTo>
                    <a:pt x="31565" y="5492"/>
                    <a:pt x="32866" y="4611"/>
                    <a:pt x="34158" y="3729"/>
                  </a:cubicBezTo>
                  <a:cubicBezTo>
                    <a:pt x="34769" y="3301"/>
                    <a:pt x="35433" y="2829"/>
                    <a:pt x="35634" y="2131"/>
                  </a:cubicBezTo>
                  <a:lnTo>
                    <a:pt x="35634" y="2131"/>
                  </a:lnTo>
                  <a:cubicBezTo>
                    <a:pt x="35593" y="2135"/>
                    <a:pt x="35551" y="2137"/>
                    <a:pt x="35510" y="2137"/>
                  </a:cubicBezTo>
                  <a:cubicBezTo>
                    <a:pt x="35305" y="2137"/>
                    <a:pt x="35101" y="2084"/>
                    <a:pt x="34927" y="1982"/>
                  </a:cubicBezTo>
                  <a:cubicBezTo>
                    <a:pt x="35512" y="1319"/>
                    <a:pt x="36088" y="655"/>
                    <a:pt x="3666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27100" y="5249850"/>
              <a:ext cx="763175" cy="227250"/>
            </a:xfrm>
            <a:custGeom>
              <a:rect b="b" l="l" r="r" t="t"/>
              <a:pathLst>
                <a:path extrusionOk="0" h="9090" w="30527">
                  <a:moveTo>
                    <a:pt x="11396" y="0"/>
                  </a:moveTo>
                  <a:cubicBezTo>
                    <a:pt x="10775" y="28"/>
                    <a:pt x="10154" y="41"/>
                    <a:pt x="9533" y="41"/>
                  </a:cubicBezTo>
                  <a:cubicBezTo>
                    <a:pt x="8966" y="41"/>
                    <a:pt x="8400" y="30"/>
                    <a:pt x="7833" y="9"/>
                  </a:cubicBezTo>
                  <a:lnTo>
                    <a:pt x="7833" y="9"/>
                  </a:lnTo>
                  <a:cubicBezTo>
                    <a:pt x="7667" y="271"/>
                    <a:pt x="7868" y="629"/>
                    <a:pt x="8147" y="769"/>
                  </a:cubicBezTo>
                  <a:cubicBezTo>
                    <a:pt x="8436" y="908"/>
                    <a:pt x="8767" y="899"/>
                    <a:pt x="9082" y="917"/>
                  </a:cubicBezTo>
                  <a:cubicBezTo>
                    <a:pt x="9841" y="952"/>
                    <a:pt x="10592" y="1153"/>
                    <a:pt x="11265" y="1476"/>
                  </a:cubicBezTo>
                  <a:cubicBezTo>
                    <a:pt x="11387" y="1546"/>
                    <a:pt x="11535" y="1633"/>
                    <a:pt x="11535" y="1773"/>
                  </a:cubicBezTo>
                  <a:cubicBezTo>
                    <a:pt x="11535" y="1860"/>
                    <a:pt x="11483" y="1930"/>
                    <a:pt x="11422" y="2000"/>
                  </a:cubicBezTo>
                  <a:cubicBezTo>
                    <a:pt x="10444" y="3100"/>
                    <a:pt x="8479" y="2724"/>
                    <a:pt x="7239" y="3563"/>
                  </a:cubicBezTo>
                  <a:cubicBezTo>
                    <a:pt x="7449" y="3763"/>
                    <a:pt x="7650" y="3964"/>
                    <a:pt x="7859" y="4156"/>
                  </a:cubicBezTo>
                  <a:cubicBezTo>
                    <a:pt x="5484" y="4619"/>
                    <a:pt x="3153" y="5257"/>
                    <a:pt x="900" y="6077"/>
                  </a:cubicBezTo>
                  <a:cubicBezTo>
                    <a:pt x="490" y="6226"/>
                    <a:pt x="1" y="6523"/>
                    <a:pt x="106" y="6924"/>
                  </a:cubicBezTo>
                  <a:cubicBezTo>
                    <a:pt x="141" y="7081"/>
                    <a:pt x="263" y="7195"/>
                    <a:pt x="394" y="7300"/>
                  </a:cubicBezTo>
                  <a:cubicBezTo>
                    <a:pt x="1127" y="7876"/>
                    <a:pt x="2158" y="7955"/>
                    <a:pt x="3109" y="7955"/>
                  </a:cubicBezTo>
                  <a:cubicBezTo>
                    <a:pt x="5214" y="7955"/>
                    <a:pt x="7327" y="7693"/>
                    <a:pt x="9352" y="7169"/>
                  </a:cubicBezTo>
                  <a:cubicBezTo>
                    <a:pt x="9547" y="7123"/>
                    <a:pt x="9752" y="7068"/>
                    <a:pt x="9952" y="7068"/>
                  </a:cubicBezTo>
                  <a:cubicBezTo>
                    <a:pt x="10021" y="7068"/>
                    <a:pt x="10089" y="7075"/>
                    <a:pt x="10156" y="7090"/>
                  </a:cubicBezTo>
                  <a:cubicBezTo>
                    <a:pt x="10418" y="7160"/>
                    <a:pt x="10653" y="7405"/>
                    <a:pt x="10592" y="7658"/>
                  </a:cubicBezTo>
                  <a:cubicBezTo>
                    <a:pt x="10549" y="7806"/>
                    <a:pt x="10409" y="7920"/>
                    <a:pt x="10287" y="8024"/>
                  </a:cubicBezTo>
                  <a:cubicBezTo>
                    <a:pt x="9981" y="8313"/>
                    <a:pt x="9745" y="8688"/>
                    <a:pt x="9710" y="9090"/>
                  </a:cubicBezTo>
                  <a:lnTo>
                    <a:pt x="30526" y="9090"/>
                  </a:lnTo>
                  <a:cubicBezTo>
                    <a:pt x="26772" y="6854"/>
                    <a:pt x="20232" y="3240"/>
                    <a:pt x="1139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47350" y="5135675"/>
              <a:ext cx="968150" cy="341425"/>
            </a:xfrm>
            <a:custGeom>
              <a:rect b="b" l="l" r="r" t="t"/>
              <a:pathLst>
                <a:path extrusionOk="0" h="13657" w="38726">
                  <a:moveTo>
                    <a:pt x="22816" y="0"/>
                  </a:moveTo>
                  <a:cubicBezTo>
                    <a:pt x="22485" y="586"/>
                    <a:pt x="22144" y="1162"/>
                    <a:pt x="21812" y="1738"/>
                  </a:cubicBezTo>
                  <a:cubicBezTo>
                    <a:pt x="21393" y="2463"/>
                    <a:pt x="20948" y="3214"/>
                    <a:pt x="20197" y="3624"/>
                  </a:cubicBezTo>
                  <a:cubicBezTo>
                    <a:pt x="19916" y="3774"/>
                    <a:pt x="19581" y="3853"/>
                    <a:pt x="19252" y="3853"/>
                  </a:cubicBezTo>
                  <a:cubicBezTo>
                    <a:pt x="18704" y="3853"/>
                    <a:pt x="18174" y="3634"/>
                    <a:pt x="17944" y="3170"/>
                  </a:cubicBezTo>
                  <a:cubicBezTo>
                    <a:pt x="17608" y="3836"/>
                    <a:pt x="16823" y="4219"/>
                    <a:pt x="16053" y="4219"/>
                  </a:cubicBezTo>
                  <a:cubicBezTo>
                    <a:pt x="15621" y="4219"/>
                    <a:pt x="15195" y="4099"/>
                    <a:pt x="14853" y="3842"/>
                  </a:cubicBezTo>
                  <a:cubicBezTo>
                    <a:pt x="14452" y="3528"/>
                    <a:pt x="14181" y="3083"/>
                    <a:pt x="13849" y="2707"/>
                  </a:cubicBezTo>
                  <a:cubicBezTo>
                    <a:pt x="13532" y="2350"/>
                    <a:pt x="13095" y="2038"/>
                    <a:pt x="12614" y="2038"/>
                  </a:cubicBezTo>
                  <a:cubicBezTo>
                    <a:pt x="12578" y="2038"/>
                    <a:pt x="12541" y="2040"/>
                    <a:pt x="12504" y="2044"/>
                  </a:cubicBezTo>
                  <a:cubicBezTo>
                    <a:pt x="11937" y="2105"/>
                    <a:pt x="11492" y="2620"/>
                    <a:pt x="10915" y="2655"/>
                  </a:cubicBezTo>
                  <a:cubicBezTo>
                    <a:pt x="10891" y="2657"/>
                    <a:pt x="10866" y="2657"/>
                    <a:pt x="10842" y="2657"/>
                  </a:cubicBezTo>
                  <a:cubicBezTo>
                    <a:pt x="10614" y="2657"/>
                    <a:pt x="10394" y="2590"/>
                    <a:pt x="10173" y="2550"/>
                  </a:cubicBezTo>
                  <a:cubicBezTo>
                    <a:pt x="9955" y="2505"/>
                    <a:pt x="9732" y="2483"/>
                    <a:pt x="9510" y="2483"/>
                  </a:cubicBezTo>
                  <a:cubicBezTo>
                    <a:pt x="8439" y="2483"/>
                    <a:pt x="7363" y="2987"/>
                    <a:pt x="6742" y="3825"/>
                  </a:cubicBezTo>
                  <a:cubicBezTo>
                    <a:pt x="6607" y="4011"/>
                    <a:pt x="6364" y="4226"/>
                    <a:pt x="6164" y="4226"/>
                  </a:cubicBezTo>
                  <a:cubicBezTo>
                    <a:pt x="6092" y="4226"/>
                    <a:pt x="6026" y="4198"/>
                    <a:pt x="5973" y="4131"/>
                  </a:cubicBezTo>
                  <a:cubicBezTo>
                    <a:pt x="5886" y="4026"/>
                    <a:pt x="5921" y="3869"/>
                    <a:pt x="5938" y="3729"/>
                  </a:cubicBezTo>
                  <a:cubicBezTo>
                    <a:pt x="5999" y="3371"/>
                    <a:pt x="5930" y="2969"/>
                    <a:pt x="5668" y="2707"/>
                  </a:cubicBezTo>
                  <a:cubicBezTo>
                    <a:pt x="5517" y="2547"/>
                    <a:pt x="5288" y="2454"/>
                    <a:pt x="5063" y="2454"/>
                  </a:cubicBezTo>
                  <a:cubicBezTo>
                    <a:pt x="4909" y="2454"/>
                    <a:pt x="4758" y="2498"/>
                    <a:pt x="4637" y="2594"/>
                  </a:cubicBezTo>
                  <a:cubicBezTo>
                    <a:pt x="4375" y="2803"/>
                    <a:pt x="4340" y="3179"/>
                    <a:pt x="4271" y="3502"/>
                  </a:cubicBezTo>
                  <a:cubicBezTo>
                    <a:pt x="4096" y="4305"/>
                    <a:pt x="3537" y="5030"/>
                    <a:pt x="3502" y="5859"/>
                  </a:cubicBezTo>
                  <a:cubicBezTo>
                    <a:pt x="3467" y="6479"/>
                    <a:pt x="3694" y="7204"/>
                    <a:pt x="3240" y="7641"/>
                  </a:cubicBezTo>
                  <a:cubicBezTo>
                    <a:pt x="3029" y="7848"/>
                    <a:pt x="2740" y="7914"/>
                    <a:pt x="2432" y="7914"/>
                  </a:cubicBezTo>
                  <a:cubicBezTo>
                    <a:pt x="2155" y="7914"/>
                    <a:pt x="1863" y="7860"/>
                    <a:pt x="1599" y="7807"/>
                  </a:cubicBezTo>
                  <a:cubicBezTo>
                    <a:pt x="1386" y="7761"/>
                    <a:pt x="1153" y="7727"/>
                    <a:pt x="928" y="7727"/>
                  </a:cubicBezTo>
                  <a:cubicBezTo>
                    <a:pt x="554" y="7727"/>
                    <a:pt x="203" y="7820"/>
                    <a:pt x="1" y="8103"/>
                  </a:cubicBezTo>
                  <a:cubicBezTo>
                    <a:pt x="3197" y="8776"/>
                    <a:pt x="6392" y="9492"/>
                    <a:pt x="9413" y="10705"/>
                  </a:cubicBezTo>
                  <a:cubicBezTo>
                    <a:pt x="11308" y="11465"/>
                    <a:pt x="13133" y="12434"/>
                    <a:pt x="14740" y="13657"/>
                  </a:cubicBezTo>
                  <a:lnTo>
                    <a:pt x="36900" y="13657"/>
                  </a:lnTo>
                  <a:cubicBezTo>
                    <a:pt x="36935" y="13255"/>
                    <a:pt x="37171" y="12880"/>
                    <a:pt x="37477" y="12591"/>
                  </a:cubicBezTo>
                  <a:cubicBezTo>
                    <a:pt x="37599" y="12487"/>
                    <a:pt x="37739" y="12373"/>
                    <a:pt x="37782" y="12225"/>
                  </a:cubicBezTo>
                  <a:cubicBezTo>
                    <a:pt x="37843" y="11972"/>
                    <a:pt x="37608" y="11727"/>
                    <a:pt x="37346" y="11657"/>
                  </a:cubicBezTo>
                  <a:cubicBezTo>
                    <a:pt x="37279" y="11642"/>
                    <a:pt x="37211" y="11635"/>
                    <a:pt x="37142" y="11635"/>
                  </a:cubicBezTo>
                  <a:cubicBezTo>
                    <a:pt x="36942" y="11635"/>
                    <a:pt x="36737" y="11690"/>
                    <a:pt x="36542" y="11736"/>
                  </a:cubicBezTo>
                  <a:cubicBezTo>
                    <a:pt x="34517" y="12260"/>
                    <a:pt x="32404" y="12522"/>
                    <a:pt x="30299" y="12522"/>
                  </a:cubicBezTo>
                  <a:cubicBezTo>
                    <a:pt x="29348" y="12522"/>
                    <a:pt x="28317" y="12443"/>
                    <a:pt x="27584" y="11867"/>
                  </a:cubicBezTo>
                  <a:cubicBezTo>
                    <a:pt x="27453" y="11762"/>
                    <a:pt x="27331" y="11648"/>
                    <a:pt x="27296" y="11491"/>
                  </a:cubicBezTo>
                  <a:cubicBezTo>
                    <a:pt x="27191" y="11090"/>
                    <a:pt x="27680" y="10793"/>
                    <a:pt x="28090" y="10644"/>
                  </a:cubicBezTo>
                  <a:cubicBezTo>
                    <a:pt x="30343" y="9824"/>
                    <a:pt x="32674" y="9186"/>
                    <a:pt x="35049" y="8723"/>
                  </a:cubicBezTo>
                  <a:cubicBezTo>
                    <a:pt x="34840" y="8531"/>
                    <a:pt x="34639" y="8330"/>
                    <a:pt x="34429" y="8130"/>
                  </a:cubicBezTo>
                  <a:cubicBezTo>
                    <a:pt x="35669" y="7291"/>
                    <a:pt x="37634" y="7667"/>
                    <a:pt x="38612" y="6567"/>
                  </a:cubicBezTo>
                  <a:cubicBezTo>
                    <a:pt x="38673" y="6497"/>
                    <a:pt x="38725" y="6427"/>
                    <a:pt x="38725" y="6340"/>
                  </a:cubicBezTo>
                  <a:cubicBezTo>
                    <a:pt x="38725" y="6200"/>
                    <a:pt x="38577" y="6113"/>
                    <a:pt x="38455" y="6043"/>
                  </a:cubicBezTo>
                  <a:cubicBezTo>
                    <a:pt x="37774" y="5720"/>
                    <a:pt x="37031" y="5519"/>
                    <a:pt x="36272" y="5484"/>
                  </a:cubicBezTo>
                  <a:cubicBezTo>
                    <a:pt x="35957" y="5466"/>
                    <a:pt x="35626" y="5475"/>
                    <a:pt x="35337" y="5336"/>
                  </a:cubicBezTo>
                  <a:cubicBezTo>
                    <a:pt x="35058" y="5196"/>
                    <a:pt x="34857" y="4838"/>
                    <a:pt x="35023" y="4576"/>
                  </a:cubicBezTo>
                  <a:lnTo>
                    <a:pt x="35023" y="4576"/>
                  </a:lnTo>
                  <a:cubicBezTo>
                    <a:pt x="35568" y="4600"/>
                    <a:pt x="36112" y="4611"/>
                    <a:pt x="36657" y="4611"/>
                  </a:cubicBezTo>
                  <a:cubicBezTo>
                    <a:pt x="37300" y="4611"/>
                    <a:pt x="37943" y="4595"/>
                    <a:pt x="38586" y="4567"/>
                  </a:cubicBezTo>
                  <a:cubicBezTo>
                    <a:pt x="33940" y="2856"/>
                    <a:pt x="28658" y="1258"/>
                    <a:pt x="2281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p:nvPr/>
        </p:nvSpPr>
        <p:spPr>
          <a:xfrm flipH="1" rot="-5400000">
            <a:off x="7190464" y="3203746"/>
            <a:ext cx="2567022" cy="1514028"/>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rot="5400000">
            <a:off x="-223050" y="3364141"/>
            <a:ext cx="1999500" cy="1633071"/>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17" name="Google Shape;17;p2"/>
          <p:cNvGrpSpPr/>
          <p:nvPr/>
        </p:nvGrpSpPr>
        <p:grpSpPr>
          <a:xfrm rot="10800000">
            <a:off x="2241926" y="2"/>
            <a:ext cx="4964937" cy="682849"/>
            <a:chOff x="2335350" y="5071800"/>
            <a:chExt cx="2946900" cy="405300"/>
          </a:xfrm>
        </p:grpSpPr>
        <p:sp>
          <p:nvSpPr>
            <p:cNvPr id="18" name="Google Shape;18;p2"/>
            <p:cNvSpPr/>
            <p:nvPr/>
          </p:nvSpPr>
          <p:spPr>
            <a:xfrm>
              <a:off x="3086025" y="5071800"/>
              <a:ext cx="1323725" cy="405300"/>
            </a:xfrm>
            <a:custGeom>
              <a:rect b="b" l="l" r="r" t="t"/>
              <a:pathLst>
                <a:path extrusionOk="0" h="16212" w="52949">
                  <a:moveTo>
                    <a:pt x="28924" y="1"/>
                  </a:moveTo>
                  <a:cubicBezTo>
                    <a:pt x="27728" y="1"/>
                    <a:pt x="26519" y="19"/>
                    <a:pt x="25296" y="58"/>
                  </a:cubicBezTo>
                  <a:cubicBezTo>
                    <a:pt x="18599" y="259"/>
                    <a:pt x="12365" y="1036"/>
                    <a:pt x="6637" y="2171"/>
                  </a:cubicBezTo>
                  <a:cubicBezTo>
                    <a:pt x="6061" y="2826"/>
                    <a:pt x="5484" y="3490"/>
                    <a:pt x="4899" y="4153"/>
                  </a:cubicBezTo>
                  <a:cubicBezTo>
                    <a:pt x="5074" y="4255"/>
                    <a:pt x="5278" y="4308"/>
                    <a:pt x="5483" y="4308"/>
                  </a:cubicBezTo>
                  <a:cubicBezTo>
                    <a:pt x="5524" y="4308"/>
                    <a:pt x="5565" y="4306"/>
                    <a:pt x="5606" y="4302"/>
                  </a:cubicBezTo>
                  <a:lnTo>
                    <a:pt x="5606" y="4302"/>
                  </a:lnTo>
                  <a:cubicBezTo>
                    <a:pt x="5406" y="5000"/>
                    <a:pt x="4751" y="5472"/>
                    <a:pt x="4131" y="5900"/>
                  </a:cubicBezTo>
                  <a:cubicBezTo>
                    <a:pt x="2839" y="6782"/>
                    <a:pt x="1546" y="7663"/>
                    <a:pt x="245" y="8545"/>
                  </a:cubicBezTo>
                  <a:cubicBezTo>
                    <a:pt x="132" y="8624"/>
                    <a:pt x="1" y="8729"/>
                    <a:pt x="1" y="8868"/>
                  </a:cubicBezTo>
                  <a:cubicBezTo>
                    <a:pt x="1" y="8999"/>
                    <a:pt x="132" y="9104"/>
                    <a:pt x="263" y="9157"/>
                  </a:cubicBezTo>
                  <a:cubicBezTo>
                    <a:pt x="354" y="9193"/>
                    <a:pt x="452" y="9210"/>
                    <a:pt x="551" y="9210"/>
                  </a:cubicBezTo>
                  <a:cubicBezTo>
                    <a:pt x="802" y="9210"/>
                    <a:pt x="1055" y="9099"/>
                    <a:pt x="1214" y="8916"/>
                  </a:cubicBezTo>
                  <a:lnTo>
                    <a:pt x="1214" y="8916"/>
                  </a:lnTo>
                  <a:cubicBezTo>
                    <a:pt x="978" y="9262"/>
                    <a:pt x="763" y="9620"/>
                    <a:pt x="568" y="9986"/>
                  </a:cubicBezTo>
                  <a:cubicBezTo>
                    <a:pt x="490" y="10143"/>
                    <a:pt x="411" y="10327"/>
                    <a:pt x="490" y="10493"/>
                  </a:cubicBezTo>
                  <a:cubicBezTo>
                    <a:pt x="551" y="10624"/>
                    <a:pt x="699" y="10702"/>
                    <a:pt x="839" y="10772"/>
                  </a:cubicBezTo>
                  <a:cubicBezTo>
                    <a:pt x="1904" y="11331"/>
                    <a:pt x="2795" y="12186"/>
                    <a:pt x="3380" y="13199"/>
                  </a:cubicBezTo>
                  <a:cubicBezTo>
                    <a:pt x="3459" y="13339"/>
                    <a:pt x="3546" y="13496"/>
                    <a:pt x="3694" y="13566"/>
                  </a:cubicBezTo>
                  <a:cubicBezTo>
                    <a:pt x="3741" y="13585"/>
                    <a:pt x="3789" y="13594"/>
                    <a:pt x="3837" y="13594"/>
                  </a:cubicBezTo>
                  <a:cubicBezTo>
                    <a:pt x="4072" y="13594"/>
                    <a:pt x="4298" y="13379"/>
                    <a:pt x="4349" y="13147"/>
                  </a:cubicBezTo>
                  <a:cubicBezTo>
                    <a:pt x="4410" y="12876"/>
                    <a:pt x="4297" y="12588"/>
                    <a:pt x="4209" y="12317"/>
                  </a:cubicBezTo>
                  <a:cubicBezTo>
                    <a:pt x="4009" y="11680"/>
                    <a:pt x="3921" y="11008"/>
                    <a:pt x="3965" y="10335"/>
                  </a:cubicBezTo>
                  <a:cubicBezTo>
                    <a:pt x="3982" y="10073"/>
                    <a:pt x="4026" y="9794"/>
                    <a:pt x="4201" y="9593"/>
                  </a:cubicBezTo>
                  <a:cubicBezTo>
                    <a:pt x="4381" y="9379"/>
                    <a:pt x="4666" y="9289"/>
                    <a:pt x="4958" y="9289"/>
                  </a:cubicBezTo>
                  <a:cubicBezTo>
                    <a:pt x="5119" y="9289"/>
                    <a:pt x="5283" y="9316"/>
                    <a:pt x="5432" y="9366"/>
                  </a:cubicBezTo>
                  <a:cubicBezTo>
                    <a:pt x="5851" y="9506"/>
                    <a:pt x="6191" y="9785"/>
                    <a:pt x="6567" y="10012"/>
                  </a:cubicBezTo>
                  <a:cubicBezTo>
                    <a:pt x="7591" y="10647"/>
                    <a:pt x="8827" y="10912"/>
                    <a:pt x="10047" y="10912"/>
                  </a:cubicBezTo>
                  <a:cubicBezTo>
                    <a:pt x="10086" y="10912"/>
                    <a:pt x="10125" y="10912"/>
                    <a:pt x="10164" y="10912"/>
                  </a:cubicBezTo>
                  <a:cubicBezTo>
                    <a:pt x="11422" y="10894"/>
                    <a:pt x="12662" y="10615"/>
                    <a:pt x="13858" y="10248"/>
                  </a:cubicBezTo>
                  <a:cubicBezTo>
                    <a:pt x="15007" y="9891"/>
                    <a:pt x="16186" y="9452"/>
                    <a:pt x="17370" y="9452"/>
                  </a:cubicBezTo>
                  <a:cubicBezTo>
                    <a:pt x="17634" y="9452"/>
                    <a:pt x="17898" y="9474"/>
                    <a:pt x="18162" y="9523"/>
                  </a:cubicBezTo>
                  <a:cubicBezTo>
                    <a:pt x="18747" y="9628"/>
                    <a:pt x="19385" y="9969"/>
                    <a:pt x="19472" y="10527"/>
                  </a:cubicBezTo>
                  <a:cubicBezTo>
                    <a:pt x="19516" y="10789"/>
                    <a:pt x="19429" y="11051"/>
                    <a:pt x="19298" y="11278"/>
                  </a:cubicBezTo>
                  <a:cubicBezTo>
                    <a:pt x="18809" y="12125"/>
                    <a:pt x="17726" y="12475"/>
                    <a:pt x="16940" y="13103"/>
                  </a:cubicBezTo>
                  <a:cubicBezTo>
                    <a:pt x="15962" y="13872"/>
                    <a:pt x="15491" y="14998"/>
                    <a:pt x="15272" y="16212"/>
                  </a:cubicBezTo>
                  <a:lnTo>
                    <a:pt x="44872" y="16212"/>
                  </a:lnTo>
                  <a:cubicBezTo>
                    <a:pt x="43266" y="14989"/>
                    <a:pt x="41441" y="14020"/>
                    <a:pt x="39546" y="13260"/>
                  </a:cubicBezTo>
                  <a:cubicBezTo>
                    <a:pt x="36534" y="12047"/>
                    <a:pt x="33329" y="11331"/>
                    <a:pt x="30133" y="10658"/>
                  </a:cubicBezTo>
                  <a:cubicBezTo>
                    <a:pt x="30335" y="10375"/>
                    <a:pt x="30687" y="10282"/>
                    <a:pt x="31060" y="10282"/>
                  </a:cubicBezTo>
                  <a:cubicBezTo>
                    <a:pt x="31285" y="10282"/>
                    <a:pt x="31518" y="10316"/>
                    <a:pt x="31731" y="10362"/>
                  </a:cubicBezTo>
                  <a:cubicBezTo>
                    <a:pt x="31996" y="10415"/>
                    <a:pt x="32288" y="10469"/>
                    <a:pt x="32565" y="10469"/>
                  </a:cubicBezTo>
                  <a:cubicBezTo>
                    <a:pt x="32872" y="10469"/>
                    <a:pt x="33161" y="10403"/>
                    <a:pt x="33373" y="10196"/>
                  </a:cubicBezTo>
                  <a:cubicBezTo>
                    <a:pt x="33827" y="9759"/>
                    <a:pt x="33600" y="9034"/>
                    <a:pt x="33635" y="8414"/>
                  </a:cubicBezTo>
                  <a:cubicBezTo>
                    <a:pt x="33670" y="7585"/>
                    <a:pt x="34228" y="6860"/>
                    <a:pt x="34403" y="6057"/>
                  </a:cubicBezTo>
                  <a:cubicBezTo>
                    <a:pt x="34482" y="5725"/>
                    <a:pt x="34508" y="5358"/>
                    <a:pt x="34779" y="5149"/>
                  </a:cubicBezTo>
                  <a:cubicBezTo>
                    <a:pt x="34896" y="5053"/>
                    <a:pt x="35045" y="5009"/>
                    <a:pt x="35198" y="5009"/>
                  </a:cubicBezTo>
                  <a:cubicBezTo>
                    <a:pt x="35422" y="5009"/>
                    <a:pt x="35654" y="5102"/>
                    <a:pt x="35809" y="5262"/>
                  </a:cubicBezTo>
                  <a:cubicBezTo>
                    <a:pt x="36062" y="5524"/>
                    <a:pt x="36132" y="5926"/>
                    <a:pt x="36071" y="6284"/>
                  </a:cubicBezTo>
                  <a:cubicBezTo>
                    <a:pt x="36053" y="6424"/>
                    <a:pt x="36018" y="6581"/>
                    <a:pt x="36106" y="6686"/>
                  </a:cubicBezTo>
                  <a:cubicBezTo>
                    <a:pt x="36159" y="6753"/>
                    <a:pt x="36225" y="6781"/>
                    <a:pt x="36297" y="6781"/>
                  </a:cubicBezTo>
                  <a:cubicBezTo>
                    <a:pt x="36497" y="6781"/>
                    <a:pt x="36742" y="6566"/>
                    <a:pt x="36883" y="6380"/>
                  </a:cubicBezTo>
                  <a:cubicBezTo>
                    <a:pt x="37497" y="5542"/>
                    <a:pt x="38572" y="5038"/>
                    <a:pt x="39642" y="5038"/>
                  </a:cubicBezTo>
                  <a:cubicBezTo>
                    <a:pt x="39865" y="5038"/>
                    <a:pt x="40088" y="5060"/>
                    <a:pt x="40306" y="5105"/>
                  </a:cubicBezTo>
                  <a:cubicBezTo>
                    <a:pt x="40526" y="5145"/>
                    <a:pt x="40747" y="5212"/>
                    <a:pt x="40974" y="5212"/>
                  </a:cubicBezTo>
                  <a:cubicBezTo>
                    <a:pt x="40999" y="5212"/>
                    <a:pt x="41023" y="5212"/>
                    <a:pt x="41048" y="5210"/>
                  </a:cubicBezTo>
                  <a:cubicBezTo>
                    <a:pt x="41624" y="5175"/>
                    <a:pt x="42069" y="4660"/>
                    <a:pt x="42646" y="4599"/>
                  </a:cubicBezTo>
                  <a:cubicBezTo>
                    <a:pt x="42682" y="4595"/>
                    <a:pt x="42718" y="4593"/>
                    <a:pt x="42754" y="4593"/>
                  </a:cubicBezTo>
                  <a:cubicBezTo>
                    <a:pt x="43228" y="4593"/>
                    <a:pt x="43665" y="4905"/>
                    <a:pt x="43982" y="5262"/>
                  </a:cubicBezTo>
                  <a:cubicBezTo>
                    <a:pt x="44322" y="5638"/>
                    <a:pt x="44584" y="6083"/>
                    <a:pt x="44995" y="6397"/>
                  </a:cubicBezTo>
                  <a:cubicBezTo>
                    <a:pt x="45333" y="6654"/>
                    <a:pt x="45758" y="6774"/>
                    <a:pt x="46188" y="6774"/>
                  </a:cubicBezTo>
                  <a:cubicBezTo>
                    <a:pt x="46956" y="6774"/>
                    <a:pt x="47741" y="6391"/>
                    <a:pt x="48077" y="5725"/>
                  </a:cubicBezTo>
                  <a:cubicBezTo>
                    <a:pt x="48306" y="6189"/>
                    <a:pt x="48836" y="6408"/>
                    <a:pt x="49385" y="6408"/>
                  </a:cubicBezTo>
                  <a:cubicBezTo>
                    <a:pt x="49713" y="6408"/>
                    <a:pt x="50048" y="6329"/>
                    <a:pt x="50329" y="6179"/>
                  </a:cubicBezTo>
                  <a:cubicBezTo>
                    <a:pt x="51080" y="5769"/>
                    <a:pt x="51526" y="5018"/>
                    <a:pt x="51945" y="4293"/>
                  </a:cubicBezTo>
                  <a:cubicBezTo>
                    <a:pt x="52277" y="3717"/>
                    <a:pt x="52617" y="3141"/>
                    <a:pt x="52949" y="2555"/>
                  </a:cubicBezTo>
                  <a:cubicBezTo>
                    <a:pt x="45749" y="1011"/>
                    <a:pt x="37697" y="1"/>
                    <a:pt x="28924"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516525" y="5183050"/>
              <a:ext cx="509275" cy="245525"/>
            </a:xfrm>
            <a:custGeom>
              <a:rect b="b" l="l" r="r" t="t"/>
              <a:pathLst>
                <a:path extrusionOk="0" h="9821" w="20371">
                  <a:moveTo>
                    <a:pt x="19969" y="0"/>
                  </a:moveTo>
                  <a:cubicBezTo>
                    <a:pt x="11901" y="2314"/>
                    <a:pt x="5169" y="5187"/>
                    <a:pt x="0" y="7789"/>
                  </a:cubicBezTo>
                  <a:cubicBezTo>
                    <a:pt x="349" y="8129"/>
                    <a:pt x="734" y="8452"/>
                    <a:pt x="1161" y="8697"/>
                  </a:cubicBezTo>
                  <a:cubicBezTo>
                    <a:pt x="1775" y="9038"/>
                    <a:pt x="2488" y="9211"/>
                    <a:pt x="3201" y="9211"/>
                  </a:cubicBezTo>
                  <a:cubicBezTo>
                    <a:pt x="3857" y="9211"/>
                    <a:pt x="4513" y="9064"/>
                    <a:pt x="5091" y="8767"/>
                  </a:cubicBezTo>
                  <a:cubicBezTo>
                    <a:pt x="5553" y="8522"/>
                    <a:pt x="5964" y="8199"/>
                    <a:pt x="6453" y="8007"/>
                  </a:cubicBezTo>
                  <a:cubicBezTo>
                    <a:pt x="6814" y="7869"/>
                    <a:pt x="7196" y="7810"/>
                    <a:pt x="7583" y="7810"/>
                  </a:cubicBezTo>
                  <a:cubicBezTo>
                    <a:pt x="8177" y="7810"/>
                    <a:pt x="8782" y="7949"/>
                    <a:pt x="9343" y="8156"/>
                  </a:cubicBezTo>
                  <a:cubicBezTo>
                    <a:pt x="10260" y="8487"/>
                    <a:pt x="11107" y="8985"/>
                    <a:pt x="12032" y="9308"/>
                  </a:cubicBezTo>
                  <a:cubicBezTo>
                    <a:pt x="13154" y="9696"/>
                    <a:pt x="14347" y="9820"/>
                    <a:pt x="15541" y="9820"/>
                  </a:cubicBezTo>
                  <a:cubicBezTo>
                    <a:pt x="15853" y="9820"/>
                    <a:pt x="16166" y="9812"/>
                    <a:pt x="16477" y="9797"/>
                  </a:cubicBezTo>
                  <a:cubicBezTo>
                    <a:pt x="16826" y="9788"/>
                    <a:pt x="17184" y="9753"/>
                    <a:pt x="17472" y="9570"/>
                  </a:cubicBezTo>
                  <a:cubicBezTo>
                    <a:pt x="17751" y="9378"/>
                    <a:pt x="17900" y="8976"/>
                    <a:pt x="17690" y="8714"/>
                  </a:cubicBezTo>
                  <a:cubicBezTo>
                    <a:pt x="17455" y="8418"/>
                    <a:pt x="16878" y="8426"/>
                    <a:pt x="16782" y="8068"/>
                  </a:cubicBezTo>
                  <a:cubicBezTo>
                    <a:pt x="16747" y="7946"/>
                    <a:pt x="16782" y="7815"/>
                    <a:pt x="16730" y="7702"/>
                  </a:cubicBezTo>
                  <a:cubicBezTo>
                    <a:pt x="16651" y="7518"/>
                    <a:pt x="16389" y="7483"/>
                    <a:pt x="16171" y="7457"/>
                  </a:cubicBezTo>
                  <a:cubicBezTo>
                    <a:pt x="15324" y="7378"/>
                    <a:pt x="14486" y="7047"/>
                    <a:pt x="13883" y="6470"/>
                  </a:cubicBezTo>
                  <a:cubicBezTo>
                    <a:pt x="13604" y="6208"/>
                    <a:pt x="13368" y="5833"/>
                    <a:pt x="13473" y="5466"/>
                  </a:cubicBezTo>
                  <a:cubicBezTo>
                    <a:pt x="13613" y="5012"/>
                    <a:pt x="14198" y="4855"/>
                    <a:pt x="14687" y="4768"/>
                  </a:cubicBezTo>
                  <a:lnTo>
                    <a:pt x="17865" y="4200"/>
                  </a:lnTo>
                  <a:cubicBezTo>
                    <a:pt x="18686" y="4060"/>
                    <a:pt x="19664" y="3764"/>
                    <a:pt x="19830" y="2995"/>
                  </a:cubicBezTo>
                  <a:lnTo>
                    <a:pt x="19830" y="2995"/>
                  </a:lnTo>
                  <a:cubicBezTo>
                    <a:pt x="19797" y="3004"/>
                    <a:pt x="19764" y="3009"/>
                    <a:pt x="19732" y="3009"/>
                  </a:cubicBezTo>
                  <a:cubicBezTo>
                    <a:pt x="19489" y="3009"/>
                    <a:pt x="19270" y="2762"/>
                    <a:pt x="19262" y="2515"/>
                  </a:cubicBezTo>
                  <a:cubicBezTo>
                    <a:pt x="19262" y="2244"/>
                    <a:pt x="19437" y="1991"/>
                    <a:pt x="19637" y="1790"/>
                  </a:cubicBezTo>
                  <a:cubicBezTo>
                    <a:pt x="19830" y="1589"/>
                    <a:pt x="20057" y="1397"/>
                    <a:pt x="20188" y="1153"/>
                  </a:cubicBezTo>
                  <a:cubicBezTo>
                    <a:pt x="20371" y="777"/>
                    <a:pt x="20284" y="297"/>
                    <a:pt x="19978" y="9"/>
                  </a:cubicBezTo>
                  <a:cubicBezTo>
                    <a:pt x="19978" y="0"/>
                    <a:pt x="19969" y="0"/>
                    <a:pt x="1996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335350" y="5126075"/>
              <a:ext cx="1238575" cy="351025"/>
            </a:xfrm>
            <a:custGeom>
              <a:rect b="b" l="l" r="r" t="t"/>
              <a:pathLst>
                <a:path extrusionOk="0" h="14041" w="49543">
                  <a:moveTo>
                    <a:pt x="31329" y="6619"/>
                  </a:moveTo>
                  <a:cubicBezTo>
                    <a:pt x="31299" y="6661"/>
                    <a:pt x="31270" y="6703"/>
                    <a:pt x="31241" y="6745"/>
                  </a:cubicBezTo>
                  <a:lnTo>
                    <a:pt x="31241" y="6745"/>
                  </a:lnTo>
                  <a:cubicBezTo>
                    <a:pt x="31275" y="6706"/>
                    <a:pt x="31305" y="6664"/>
                    <a:pt x="31329" y="6619"/>
                  </a:cubicBezTo>
                  <a:close/>
                  <a:moveTo>
                    <a:pt x="36664" y="0"/>
                  </a:moveTo>
                  <a:lnTo>
                    <a:pt x="36664" y="0"/>
                  </a:lnTo>
                  <a:cubicBezTo>
                    <a:pt x="33346" y="655"/>
                    <a:pt x="30185" y="1424"/>
                    <a:pt x="27216" y="2279"/>
                  </a:cubicBezTo>
                  <a:cubicBezTo>
                    <a:pt x="27216" y="2279"/>
                    <a:pt x="27225" y="2279"/>
                    <a:pt x="27225" y="2288"/>
                  </a:cubicBezTo>
                  <a:cubicBezTo>
                    <a:pt x="27531" y="2576"/>
                    <a:pt x="27618" y="3056"/>
                    <a:pt x="27435" y="3432"/>
                  </a:cubicBezTo>
                  <a:cubicBezTo>
                    <a:pt x="27304" y="3676"/>
                    <a:pt x="27077" y="3868"/>
                    <a:pt x="26884" y="4069"/>
                  </a:cubicBezTo>
                  <a:cubicBezTo>
                    <a:pt x="26684" y="4270"/>
                    <a:pt x="26509" y="4523"/>
                    <a:pt x="26509" y="4794"/>
                  </a:cubicBezTo>
                  <a:cubicBezTo>
                    <a:pt x="26517" y="5041"/>
                    <a:pt x="26736" y="5288"/>
                    <a:pt x="26979" y="5288"/>
                  </a:cubicBezTo>
                  <a:cubicBezTo>
                    <a:pt x="27011" y="5288"/>
                    <a:pt x="27044" y="5283"/>
                    <a:pt x="27077" y="5274"/>
                  </a:cubicBezTo>
                  <a:lnTo>
                    <a:pt x="27077" y="5274"/>
                  </a:lnTo>
                  <a:cubicBezTo>
                    <a:pt x="26911" y="6043"/>
                    <a:pt x="25933" y="6339"/>
                    <a:pt x="25112" y="6479"/>
                  </a:cubicBezTo>
                  <a:lnTo>
                    <a:pt x="21934" y="7047"/>
                  </a:lnTo>
                  <a:cubicBezTo>
                    <a:pt x="21445" y="7134"/>
                    <a:pt x="20860" y="7291"/>
                    <a:pt x="20720" y="7745"/>
                  </a:cubicBezTo>
                  <a:cubicBezTo>
                    <a:pt x="20615" y="8112"/>
                    <a:pt x="20851" y="8487"/>
                    <a:pt x="21130" y="8749"/>
                  </a:cubicBezTo>
                  <a:cubicBezTo>
                    <a:pt x="21733" y="9326"/>
                    <a:pt x="22571" y="9657"/>
                    <a:pt x="23418" y="9736"/>
                  </a:cubicBezTo>
                  <a:cubicBezTo>
                    <a:pt x="23636" y="9762"/>
                    <a:pt x="23898" y="9797"/>
                    <a:pt x="23977" y="9981"/>
                  </a:cubicBezTo>
                  <a:cubicBezTo>
                    <a:pt x="24029" y="10094"/>
                    <a:pt x="23994" y="10225"/>
                    <a:pt x="24029" y="10347"/>
                  </a:cubicBezTo>
                  <a:cubicBezTo>
                    <a:pt x="24125" y="10705"/>
                    <a:pt x="24702" y="10697"/>
                    <a:pt x="24937" y="10993"/>
                  </a:cubicBezTo>
                  <a:cubicBezTo>
                    <a:pt x="25147" y="11255"/>
                    <a:pt x="24998" y="11657"/>
                    <a:pt x="24719" y="11849"/>
                  </a:cubicBezTo>
                  <a:cubicBezTo>
                    <a:pt x="24431" y="12032"/>
                    <a:pt x="24073" y="12067"/>
                    <a:pt x="23724" y="12076"/>
                  </a:cubicBezTo>
                  <a:cubicBezTo>
                    <a:pt x="23413" y="12091"/>
                    <a:pt x="23100" y="12099"/>
                    <a:pt x="22788" y="12099"/>
                  </a:cubicBezTo>
                  <a:cubicBezTo>
                    <a:pt x="21594" y="12099"/>
                    <a:pt x="20401" y="11975"/>
                    <a:pt x="19279" y="11587"/>
                  </a:cubicBezTo>
                  <a:cubicBezTo>
                    <a:pt x="18354" y="11264"/>
                    <a:pt x="17507" y="10766"/>
                    <a:pt x="16581" y="10435"/>
                  </a:cubicBezTo>
                  <a:cubicBezTo>
                    <a:pt x="16025" y="10228"/>
                    <a:pt x="15420" y="10086"/>
                    <a:pt x="14826" y="10086"/>
                  </a:cubicBezTo>
                  <a:cubicBezTo>
                    <a:pt x="14441" y="10086"/>
                    <a:pt x="14060" y="10145"/>
                    <a:pt x="13700" y="10286"/>
                  </a:cubicBezTo>
                  <a:cubicBezTo>
                    <a:pt x="13211" y="10478"/>
                    <a:pt x="12800" y="10801"/>
                    <a:pt x="12338" y="11046"/>
                  </a:cubicBezTo>
                  <a:cubicBezTo>
                    <a:pt x="11760" y="11343"/>
                    <a:pt x="11104" y="11490"/>
                    <a:pt x="10448" y="11490"/>
                  </a:cubicBezTo>
                  <a:cubicBezTo>
                    <a:pt x="9735" y="11490"/>
                    <a:pt x="9022" y="11317"/>
                    <a:pt x="8408" y="10976"/>
                  </a:cubicBezTo>
                  <a:cubicBezTo>
                    <a:pt x="7981" y="10731"/>
                    <a:pt x="7596" y="10408"/>
                    <a:pt x="7247" y="10068"/>
                  </a:cubicBezTo>
                  <a:cubicBezTo>
                    <a:pt x="4322" y="11535"/>
                    <a:pt x="1895" y="12906"/>
                    <a:pt x="0" y="14041"/>
                  </a:cubicBezTo>
                  <a:lnTo>
                    <a:pt x="45299" y="14041"/>
                  </a:lnTo>
                  <a:cubicBezTo>
                    <a:pt x="45518" y="12827"/>
                    <a:pt x="45989" y="11701"/>
                    <a:pt x="46967" y="10932"/>
                  </a:cubicBezTo>
                  <a:cubicBezTo>
                    <a:pt x="47753" y="10304"/>
                    <a:pt x="48836" y="9954"/>
                    <a:pt x="49325" y="9107"/>
                  </a:cubicBezTo>
                  <a:cubicBezTo>
                    <a:pt x="49456" y="8880"/>
                    <a:pt x="49543" y="8618"/>
                    <a:pt x="49499" y="8356"/>
                  </a:cubicBezTo>
                  <a:cubicBezTo>
                    <a:pt x="49412" y="7798"/>
                    <a:pt x="48774" y="7457"/>
                    <a:pt x="48189" y="7352"/>
                  </a:cubicBezTo>
                  <a:cubicBezTo>
                    <a:pt x="47925" y="7303"/>
                    <a:pt x="47661" y="7281"/>
                    <a:pt x="47397" y="7281"/>
                  </a:cubicBezTo>
                  <a:cubicBezTo>
                    <a:pt x="46213" y="7281"/>
                    <a:pt x="45034" y="7720"/>
                    <a:pt x="43885" y="8077"/>
                  </a:cubicBezTo>
                  <a:cubicBezTo>
                    <a:pt x="42689" y="8444"/>
                    <a:pt x="41449" y="8723"/>
                    <a:pt x="40191" y="8741"/>
                  </a:cubicBezTo>
                  <a:cubicBezTo>
                    <a:pt x="40152" y="8741"/>
                    <a:pt x="40113" y="8741"/>
                    <a:pt x="40074" y="8741"/>
                  </a:cubicBezTo>
                  <a:cubicBezTo>
                    <a:pt x="38854" y="8741"/>
                    <a:pt x="37618" y="8476"/>
                    <a:pt x="36594" y="7841"/>
                  </a:cubicBezTo>
                  <a:cubicBezTo>
                    <a:pt x="36218" y="7614"/>
                    <a:pt x="35878" y="7335"/>
                    <a:pt x="35459" y="7195"/>
                  </a:cubicBezTo>
                  <a:cubicBezTo>
                    <a:pt x="35310" y="7145"/>
                    <a:pt x="35146" y="7118"/>
                    <a:pt x="34985" y="7118"/>
                  </a:cubicBezTo>
                  <a:cubicBezTo>
                    <a:pt x="34693" y="7118"/>
                    <a:pt x="34408" y="7208"/>
                    <a:pt x="34228" y="7422"/>
                  </a:cubicBezTo>
                  <a:cubicBezTo>
                    <a:pt x="34053" y="7623"/>
                    <a:pt x="34009" y="7902"/>
                    <a:pt x="33992" y="8164"/>
                  </a:cubicBezTo>
                  <a:cubicBezTo>
                    <a:pt x="33948" y="8837"/>
                    <a:pt x="34036" y="9509"/>
                    <a:pt x="34236" y="10146"/>
                  </a:cubicBezTo>
                  <a:cubicBezTo>
                    <a:pt x="34324" y="10417"/>
                    <a:pt x="34437" y="10705"/>
                    <a:pt x="34376" y="10976"/>
                  </a:cubicBezTo>
                  <a:cubicBezTo>
                    <a:pt x="34325" y="11208"/>
                    <a:pt x="34099" y="11423"/>
                    <a:pt x="33864" y="11423"/>
                  </a:cubicBezTo>
                  <a:cubicBezTo>
                    <a:pt x="33816" y="11423"/>
                    <a:pt x="33768" y="11414"/>
                    <a:pt x="33721" y="11395"/>
                  </a:cubicBezTo>
                  <a:cubicBezTo>
                    <a:pt x="33573" y="11325"/>
                    <a:pt x="33486" y="11168"/>
                    <a:pt x="33407" y="11028"/>
                  </a:cubicBezTo>
                  <a:cubicBezTo>
                    <a:pt x="32822" y="10015"/>
                    <a:pt x="31931" y="9160"/>
                    <a:pt x="30866" y="8601"/>
                  </a:cubicBezTo>
                  <a:cubicBezTo>
                    <a:pt x="30726" y="8531"/>
                    <a:pt x="30569" y="8453"/>
                    <a:pt x="30508" y="8322"/>
                  </a:cubicBezTo>
                  <a:cubicBezTo>
                    <a:pt x="30438" y="8156"/>
                    <a:pt x="30517" y="7972"/>
                    <a:pt x="30595" y="7815"/>
                  </a:cubicBezTo>
                  <a:cubicBezTo>
                    <a:pt x="30790" y="7449"/>
                    <a:pt x="31005" y="7091"/>
                    <a:pt x="31241" y="6745"/>
                  </a:cubicBezTo>
                  <a:lnTo>
                    <a:pt x="31241" y="6745"/>
                  </a:lnTo>
                  <a:cubicBezTo>
                    <a:pt x="31082" y="6928"/>
                    <a:pt x="30829" y="7039"/>
                    <a:pt x="30578" y="7039"/>
                  </a:cubicBezTo>
                  <a:cubicBezTo>
                    <a:pt x="30479" y="7039"/>
                    <a:pt x="30381" y="7022"/>
                    <a:pt x="30290" y="6986"/>
                  </a:cubicBezTo>
                  <a:cubicBezTo>
                    <a:pt x="30159" y="6933"/>
                    <a:pt x="30028" y="6828"/>
                    <a:pt x="30028" y="6697"/>
                  </a:cubicBezTo>
                  <a:cubicBezTo>
                    <a:pt x="30028" y="6558"/>
                    <a:pt x="30159" y="6453"/>
                    <a:pt x="30272" y="6374"/>
                  </a:cubicBezTo>
                  <a:cubicBezTo>
                    <a:pt x="31573" y="5492"/>
                    <a:pt x="32866" y="4611"/>
                    <a:pt x="34158" y="3729"/>
                  </a:cubicBezTo>
                  <a:cubicBezTo>
                    <a:pt x="34769" y="3301"/>
                    <a:pt x="35433" y="2829"/>
                    <a:pt x="35633" y="2131"/>
                  </a:cubicBezTo>
                  <a:lnTo>
                    <a:pt x="35633" y="2131"/>
                  </a:lnTo>
                  <a:cubicBezTo>
                    <a:pt x="35592" y="2135"/>
                    <a:pt x="35551" y="2137"/>
                    <a:pt x="35510" y="2137"/>
                  </a:cubicBezTo>
                  <a:cubicBezTo>
                    <a:pt x="35305" y="2137"/>
                    <a:pt x="35101" y="2084"/>
                    <a:pt x="34926" y="1982"/>
                  </a:cubicBezTo>
                  <a:cubicBezTo>
                    <a:pt x="35511" y="1319"/>
                    <a:pt x="36088" y="655"/>
                    <a:pt x="366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519100" y="5249850"/>
              <a:ext cx="763150" cy="227250"/>
            </a:xfrm>
            <a:custGeom>
              <a:rect b="b" l="l" r="r" t="t"/>
              <a:pathLst>
                <a:path extrusionOk="0" h="9090" w="30526">
                  <a:moveTo>
                    <a:pt x="11395" y="0"/>
                  </a:moveTo>
                  <a:cubicBezTo>
                    <a:pt x="10774" y="28"/>
                    <a:pt x="10154" y="41"/>
                    <a:pt x="9533" y="41"/>
                  </a:cubicBezTo>
                  <a:cubicBezTo>
                    <a:pt x="8966" y="41"/>
                    <a:pt x="8399" y="30"/>
                    <a:pt x="7833" y="9"/>
                  </a:cubicBezTo>
                  <a:lnTo>
                    <a:pt x="7833" y="9"/>
                  </a:lnTo>
                  <a:cubicBezTo>
                    <a:pt x="7667" y="271"/>
                    <a:pt x="7868" y="629"/>
                    <a:pt x="8147" y="769"/>
                  </a:cubicBezTo>
                  <a:cubicBezTo>
                    <a:pt x="8435" y="908"/>
                    <a:pt x="8767" y="899"/>
                    <a:pt x="9081" y="917"/>
                  </a:cubicBezTo>
                  <a:cubicBezTo>
                    <a:pt x="9841" y="952"/>
                    <a:pt x="10592" y="1153"/>
                    <a:pt x="11264" y="1476"/>
                  </a:cubicBezTo>
                  <a:cubicBezTo>
                    <a:pt x="11386" y="1546"/>
                    <a:pt x="11535" y="1633"/>
                    <a:pt x="11535" y="1773"/>
                  </a:cubicBezTo>
                  <a:cubicBezTo>
                    <a:pt x="11535" y="1860"/>
                    <a:pt x="11482" y="1930"/>
                    <a:pt x="11421" y="2000"/>
                  </a:cubicBezTo>
                  <a:cubicBezTo>
                    <a:pt x="10443" y="3100"/>
                    <a:pt x="8479" y="2724"/>
                    <a:pt x="7239" y="3563"/>
                  </a:cubicBezTo>
                  <a:cubicBezTo>
                    <a:pt x="7448" y="3763"/>
                    <a:pt x="7649" y="3964"/>
                    <a:pt x="7859" y="4156"/>
                  </a:cubicBezTo>
                  <a:cubicBezTo>
                    <a:pt x="5484" y="4619"/>
                    <a:pt x="3153" y="5257"/>
                    <a:pt x="900" y="6077"/>
                  </a:cubicBezTo>
                  <a:cubicBezTo>
                    <a:pt x="489" y="6226"/>
                    <a:pt x="0" y="6523"/>
                    <a:pt x="105" y="6924"/>
                  </a:cubicBezTo>
                  <a:cubicBezTo>
                    <a:pt x="140" y="7081"/>
                    <a:pt x="262" y="7195"/>
                    <a:pt x="393" y="7300"/>
                  </a:cubicBezTo>
                  <a:cubicBezTo>
                    <a:pt x="1127" y="7876"/>
                    <a:pt x="2157" y="7955"/>
                    <a:pt x="3109" y="7955"/>
                  </a:cubicBezTo>
                  <a:cubicBezTo>
                    <a:pt x="5222" y="7955"/>
                    <a:pt x="7326" y="7693"/>
                    <a:pt x="9352" y="7169"/>
                  </a:cubicBezTo>
                  <a:cubicBezTo>
                    <a:pt x="9547" y="7123"/>
                    <a:pt x="9752" y="7068"/>
                    <a:pt x="9952" y="7068"/>
                  </a:cubicBezTo>
                  <a:cubicBezTo>
                    <a:pt x="10020" y="7068"/>
                    <a:pt x="10088" y="7075"/>
                    <a:pt x="10155" y="7090"/>
                  </a:cubicBezTo>
                  <a:cubicBezTo>
                    <a:pt x="10417" y="7160"/>
                    <a:pt x="10653" y="7405"/>
                    <a:pt x="10592" y="7658"/>
                  </a:cubicBezTo>
                  <a:cubicBezTo>
                    <a:pt x="10548" y="7806"/>
                    <a:pt x="10408" y="7920"/>
                    <a:pt x="10295" y="8024"/>
                  </a:cubicBezTo>
                  <a:cubicBezTo>
                    <a:pt x="9981" y="8313"/>
                    <a:pt x="9745" y="8688"/>
                    <a:pt x="9710" y="9090"/>
                  </a:cubicBezTo>
                  <a:lnTo>
                    <a:pt x="30526" y="9090"/>
                  </a:lnTo>
                  <a:cubicBezTo>
                    <a:pt x="26771" y="6854"/>
                    <a:pt x="20231" y="3240"/>
                    <a:pt x="1139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839350" y="5135675"/>
              <a:ext cx="968125" cy="341425"/>
            </a:xfrm>
            <a:custGeom>
              <a:rect b="b" l="l" r="r" t="t"/>
              <a:pathLst>
                <a:path extrusionOk="0" h="13657" w="38725">
                  <a:moveTo>
                    <a:pt x="22816" y="0"/>
                  </a:moveTo>
                  <a:cubicBezTo>
                    <a:pt x="22484" y="586"/>
                    <a:pt x="22144" y="1162"/>
                    <a:pt x="21812" y="1738"/>
                  </a:cubicBezTo>
                  <a:cubicBezTo>
                    <a:pt x="21393" y="2463"/>
                    <a:pt x="20947" y="3214"/>
                    <a:pt x="20196" y="3624"/>
                  </a:cubicBezTo>
                  <a:cubicBezTo>
                    <a:pt x="19915" y="3774"/>
                    <a:pt x="19580" y="3853"/>
                    <a:pt x="19252" y="3853"/>
                  </a:cubicBezTo>
                  <a:cubicBezTo>
                    <a:pt x="18703" y="3853"/>
                    <a:pt x="18173" y="3634"/>
                    <a:pt x="17944" y="3170"/>
                  </a:cubicBezTo>
                  <a:cubicBezTo>
                    <a:pt x="17608" y="3836"/>
                    <a:pt x="16823" y="4219"/>
                    <a:pt x="16055" y="4219"/>
                  </a:cubicBezTo>
                  <a:cubicBezTo>
                    <a:pt x="15625" y="4219"/>
                    <a:pt x="15200" y="4099"/>
                    <a:pt x="14862" y="3842"/>
                  </a:cubicBezTo>
                  <a:cubicBezTo>
                    <a:pt x="14451" y="3528"/>
                    <a:pt x="14189" y="3083"/>
                    <a:pt x="13849" y="2707"/>
                  </a:cubicBezTo>
                  <a:cubicBezTo>
                    <a:pt x="13532" y="2350"/>
                    <a:pt x="13095" y="2038"/>
                    <a:pt x="12621" y="2038"/>
                  </a:cubicBezTo>
                  <a:cubicBezTo>
                    <a:pt x="12585" y="2038"/>
                    <a:pt x="12549" y="2040"/>
                    <a:pt x="12513" y="2044"/>
                  </a:cubicBezTo>
                  <a:cubicBezTo>
                    <a:pt x="11936" y="2105"/>
                    <a:pt x="11491" y="2620"/>
                    <a:pt x="10915" y="2655"/>
                  </a:cubicBezTo>
                  <a:cubicBezTo>
                    <a:pt x="10890" y="2657"/>
                    <a:pt x="10866" y="2657"/>
                    <a:pt x="10841" y="2657"/>
                  </a:cubicBezTo>
                  <a:cubicBezTo>
                    <a:pt x="10614" y="2657"/>
                    <a:pt x="10393" y="2590"/>
                    <a:pt x="10173" y="2550"/>
                  </a:cubicBezTo>
                  <a:cubicBezTo>
                    <a:pt x="9955" y="2505"/>
                    <a:pt x="9732" y="2483"/>
                    <a:pt x="9509" y="2483"/>
                  </a:cubicBezTo>
                  <a:cubicBezTo>
                    <a:pt x="8439" y="2483"/>
                    <a:pt x="7364" y="2987"/>
                    <a:pt x="6750" y="3825"/>
                  </a:cubicBezTo>
                  <a:cubicBezTo>
                    <a:pt x="6609" y="4011"/>
                    <a:pt x="6364" y="4226"/>
                    <a:pt x="6164" y="4226"/>
                  </a:cubicBezTo>
                  <a:cubicBezTo>
                    <a:pt x="6092" y="4226"/>
                    <a:pt x="6026" y="4198"/>
                    <a:pt x="5973" y="4131"/>
                  </a:cubicBezTo>
                  <a:cubicBezTo>
                    <a:pt x="5885" y="4026"/>
                    <a:pt x="5920" y="3869"/>
                    <a:pt x="5938" y="3729"/>
                  </a:cubicBezTo>
                  <a:cubicBezTo>
                    <a:pt x="5999" y="3371"/>
                    <a:pt x="5929" y="2969"/>
                    <a:pt x="5676" y="2707"/>
                  </a:cubicBezTo>
                  <a:cubicBezTo>
                    <a:pt x="5521" y="2547"/>
                    <a:pt x="5289" y="2454"/>
                    <a:pt x="5065" y="2454"/>
                  </a:cubicBezTo>
                  <a:cubicBezTo>
                    <a:pt x="4912" y="2454"/>
                    <a:pt x="4763" y="2498"/>
                    <a:pt x="4646" y="2594"/>
                  </a:cubicBezTo>
                  <a:cubicBezTo>
                    <a:pt x="4375" y="2803"/>
                    <a:pt x="4349" y="3179"/>
                    <a:pt x="4270" y="3502"/>
                  </a:cubicBezTo>
                  <a:cubicBezTo>
                    <a:pt x="4095" y="4305"/>
                    <a:pt x="3537" y="5030"/>
                    <a:pt x="3502" y="5859"/>
                  </a:cubicBezTo>
                  <a:cubicBezTo>
                    <a:pt x="3467" y="6479"/>
                    <a:pt x="3694" y="7204"/>
                    <a:pt x="3240" y="7641"/>
                  </a:cubicBezTo>
                  <a:cubicBezTo>
                    <a:pt x="3028" y="7848"/>
                    <a:pt x="2739" y="7914"/>
                    <a:pt x="2432" y="7914"/>
                  </a:cubicBezTo>
                  <a:cubicBezTo>
                    <a:pt x="2155" y="7914"/>
                    <a:pt x="1863" y="7860"/>
                    <a:pt x="1598" y="7807"/>
                  </a:cubicBezTo>
                  <a:cubicBezTo>
                    <a:pt x="1385" y="7761"/>
                    <a:pt x="1152" y="7727"/>
                    <a:pt x="927" y="7727"/>
                  </a:cubicBezTo>
                  <a:cubicBezTo>
                    <a:pt x="554" y="7727"/>
                    <a:pt x="202" y="7820"/>
                    <a:pt x="0" y="8103"/>
                  </a:cubicBezTo>
                  <a:cubicBezTo>
                    <a:pt x="3196" y="8776"/>
                    <a:pt x="6401" y="9492"/>
                    <a:pt x="9413" y="10705"/>
                  </a:cubicBezTo>
                  <a:cubicBezTo>
                    <a:pt x="11308" y="11465"/>
                    <a:pt x="13133" y="12434"/>
                    <a:pt x="14739" y="13657"/>
                  </a:cubicBezTo>
                  <a:lnTo>
                    <a:pt x="36900" y="13657"/>
                  </a:lnTo>
                  <a:cubicBezTo>
                    <a:pt x="36935" y="13255"/>
                    <a:pt x="37171" y="12880"/>
                    <a:pt x="37485" y="12591"/>
                  </a:cubicBezTo>
                  <a:cubicBezTo>
                    <a:pt x="37598" y="12487"/>
                    <a:pt x="37738" y="12373"/>
                    <a:pt x="37782" y="12225"/>
                  </a:cubicBezTo>
                  <a:cubicBezTo>
                    <a:pt x="37843" y="11972"/>
                    <a:pt x="37607" y="11727"/>
                    <a:pt x="37345" y="11657"/>
                  </a:cubicBezTo>
                  <a:cubicBezTo>
                    <a:pt x="37278" y="11642"/>
                    <a:pt x="37210" y="11635"/>
                    <a:pt x="37142" y="11635"/>
                  </a:cubicBezTo>
                  <a:cubicBezTo>
                    <a:pt x="36942" y="11635"/>
                    <a:pt x="36737" y="11690"/>
                    <a:pt x="36542" y="11736"/>
                  </a:cubicBezTo>
                  <a:cubicBezTo>
                    <a:pt x="34516" y="12260"/>
                    <a:pt x="32412" y="12522"/>
                    <a:pt x="30299" y="12522"/>
                  </a:cubicBezTo>
                  <a:cubicBezTo>
                    <a:pt x="29347" y="12522"/>
                    <a:pt x="28317" y="12443"/>
                    <a:pt x="27583" y="11867"/>
                  </a:cubicBezTo>
                  <a:cubicBezTo>
                    <a:pt x="27452" y="11762"/>
                    <a:pt x="27330" y="11648"/>
                    <a:pt x="27295" y="11491"/>
                  </a:cubicBezTo>
                  <a:cubicBezTo>
                    <a:pt x="27190" y="11090"/>
                    <a:pt x="27679" y="10793"/>
                    <a:pt x="28090" y="10644"/>
                  </a:cubicBezTo>
                  <a:cubicBezTo>
                    <a:pt x="30343" y="9824"/>
                    <a:pt x="32683" y="9186"/>
                    <a:pt x="35049" y="8723"/>
                  </a:cubicBezTo>
                  <a:cubicBezTo>
                    <a:pt x="34848" y="8531"/>
                    <a:pt x="34638" y="8330"/>
                    <a:pt x="34429" y="8130"/>
                  </a:cubicBezTo>
                  <a:cubicBezTo>
                    <a:pt x="35669" y="7291"/>
                    <a:pt x="37633" y="7667"/>
                    <a:pt x="38611" y="6567"/>
                  </a:cubicBezTo>
                  <a:cubicBezTo>
                    <a:pt x="38672" y="6497"/>
                    <a:pt x="38725" y="6427"/>
                    <a:pt x="38725" y="6340"/>
                  </a:cubicBezTo>
                  <a:cubicBezTo>
                    <a:pt x="38725" y="6200"/>
                    <a:pt x="38576" y="6113"/>
                    <a:pt x="38454" y="6043"/>
                  </a:cubicBezTo>
                  <a:cubicBezTo>
                    <a:pt x="37782" y="5720"/>
                    <a:pt x="37031" y="5519"/>
                    <a:pt x="36271" y="5484"/>
                  </a:cubicBezTo>
                  <a:cubicBezTo>
                    <a:pt x="35957" y="5466"/>
                    <a:pt x="35625" y="5475"/>
                    <a:pt x="35337" y="5336"/>
                  </a:cubicBezTo>
                  <a:cubicBezTo>
                    <a:pt x="35058" y="5196"/>
                    <a:pt x="34857" y="4838"/>
                    <a:pt x="35023" y="4576"/>
                  </a:cubicBezTo>
                  <a:lnTo>
                    <a:pt x="35023" y="4576"/>
                  </a:lnTo>
                  <a:cubicBezTo>
                    <a:pt x="35567" y="4600"/>
                    <a:pt x="36112" y="4611"/>
                    <a:pt x="36656" y="4611"/>
                  </a:cubicBezTo>
                  <a:cubicBezTo>
                    <a:pt x="37299" y="4611"/>
                    <a:pt x="37942" y="4595"/>
                    <a:pt x="38585" y="4567"/>
                  </a:cubicBezTo>
                  <a:cubicBezTo>
                    <a:pt x="33940" y="2856"/>
                    <a:pt x="28657" y="1258"/>
                    <a:pt x="228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 name="Google Shape;23;p2"/>
          <p:cNvSpPr txBox="1"/>
          <p:nvPr>
            <p:ph type="ctrTitle"/>
          </p:nvPr>
        </p:nvSpPr>
        <p:spPr>
          <a:xfrm>
            <a:off x="1584275" y="1323450"/>
            <a:ext cx="5975400" cy="1728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191919"/>
              </a:buClr>
              <a:buSzPts val="5200"/>
              <a:buFont typeface="Poppins"/>
              <a:buNone/>
              <a:defRPr b="0" sz="5000">
                <a:latin typeface="Baskervville"/>
                <a:ea typeface="Baskervville"/>
                <a:cs typeface="Baskervville"/>
                <a:sym typeface="Baskervville"/>
              </a:defRPr>
            </a:lvl1pPr>
            <a:lvl2pPr lvl="1"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2pPr>
            <a:lvl3pPr lvl="2"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3pPr>
            <a:lvl4pPr lvl="3"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4pPr>
            <a:lvl5pPr lvl="4"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5pPr>
            <a:lvl6pPr lvl="5"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6pPr>
            <a:lvl7pPr lvl="6"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7pPr>
            <a:lvl8pPr lvl="7"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8pPr>
            <a:lvl9pPr lvl="8" algn="ctr">
              <a:spcBef>
                <a:spcPts val="0"/>
              </a:spcBef>
              <a:spcAft>
                <a:spcPts val="0"/>
              </a:spcAft>
              <a:buClr>
                <a:srgbClr val="191919"/>
              </a:buClr>
              <a:buSzPts val="5200"/>
              <a:buFont typeface="Poppins"/>
              <a:buNone/>
              <a:defRPr sz="5200">
                <a:solidFill>
                  <a:srgbClr val="191919"/>
                </a:solidFill>
                <a:latin typeface="Poppins"/>
                <a:ea typeface="Poppins"/>
                <a:cs typeface="Poppins"/>
                <a:sym typeface="Poppins"/>
              </a:defRPr>
            </a:lvl9pPr>
          </a:lstStyle>
          <a:p/>
        </p:txBody>
      </p:sp>
      <p:sp>
        <p:nvSpPr>
          <p:cNvPr id="24" name="Google Shape;24;p2"/>
          <p:cNvSpPr txBox="1"/>
          <p:nvPr>
            <p:ph idx="1" type="subTitle"/>
          </p:nvPr>
        </p:nvSpPr>
        <p:spPr>
          <a:xfrm>
            <a:off x="2375525" y="3180925"/>
            <a:ext cx="4392900" cy="460500"/>
          </a:xfrm>
          <a:prstGeom prst="rect">
            <a:avLst/>
          </a:prstGeom>
          <a:solidFill>
            <a:srgbClr val="010B40"/>
          </a:solid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1400"/>
              <a:buNone/>
              <a:defRPr sz="1600">
                <a:solidFill>
                  <a:schemeClr val="accent6"/>
                </a:solidFill>
                <a:latin typeface="Nunito"/>
                <a:ea typeface="Nunito"/>
                <a:cs typeface="Nunito"/>
                <a:sym typeface="Nuni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9" name="Shape 69"/>
        <p:cNvGrpSpPr/>
        <p:nvPr/>
      </p:nvGrpSpPr>
      <p:grpSpPr>
        <a:xfrm>
          <a:off x="0" y="0"/>
          <a:ext cx="0" cy="0"/>
          <a:chOff x="0" y="0"/>
          <a:chExt cx="0" cy="0"/>
        </a:xfrm>
      </p:grpSpPr>
      <p:sp>
        <p:nvSpPr>
          <p:cNvPr id="70" name="Google Shape;70;p11"/>
          <p:cNvSpPr/>
          <p:nvPr/>
        </p:nvSpPr>
        <p:spPr>
          <a:xfrm flipH="1">
            <a:off x="7324973" y="-170609"/>
            <a:ext cx="1906018" cy="1074885"/>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flipH="1">
            <a:off x="1078242" y="-170606"/>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1173503" y="4312573"/>
            <a:ext cx="2567222" cy="887163"/>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txBox="1"/>
          <p:nvPr>
            <p:ph hasCustomPrompt="1" type="title"/>
          </p:nvPr>
        </p:nvSpPr>
        <p:spPr>
          <a:xfrm>
            <a:off x="713225" y="1570600"/>
            <a:ext cx="4900200" cy="1256100"/>
          </a:xfrm>
          <a:prstGeom prst="rect">
            <a:avLst/>
          </a:prstGeom>
          <a:solidFill>
            <a:schemeClr val="dk1"/>
          </a:solidFill>
          <a:ln>
            <a:noFill/>
          </a:ln>
        </p:spPr>
        <p:txBody>
          <a:bodyPr anchorCtr="0" anchor="ctr" bIns="91425" lIns="91425" spcFirstLastPara="1" rIns="91425" wrap="square" tIns="91425">
            <a:noAutofit/>
          </a:bodyPr>
          <a:lstStyle>
            <a:lvl1pPr lvl="0" algn="ctr">
              <a:spcBef>
                <a:spcPts val="0"/>
              </a:spcBef>
              <a:spcAft>
                <a:spcPts val="0"/>
              </a:spcAft>
              <a:buSzPts val="9600"/>
              <a:buNone/>
              <a:defRPr sz="8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p:nvPr>
            <p:ph idx="1" type="subTitle"/>
          </p:nvPr>
        </p:nvSpPr>
        <p:spPr>
          <a:xfrm>
            <a:off x="1944250" y="3075800"/>
            <a:ext cx="2438100" cy="605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76" name="Shape 76"/>
        <p:cNvGrpSpPr/>
        <p:nvPr/>
      </p:nvGrpSpPr>
      <p:grpSpPr>
        <a:xfrm>
          <a:off x="0" y="0"/>
          <a:ext cx="0" cy="0"/>
          <a:chOff x="0" y="0"/>
          <a:chExt cx="0" cy="0"/>
        </a:xfrm>
      </p:grpSpPr>
      <p:sp>
        <p:nvSpPr>
          <p:cNvPr id="77" name="Google Shape;77;p13"/>
          <p:cNvSpPr/>
          <p:nvPr/>
        </p:nvSpPr>
        <p:spPr>
          <a:xfrm flipH="1" rot="5400000">
            <a:off x="-792951" y="174252"/>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rot="-5939537">
            <a:off x="7109511" y="702785"/>
            <a:ext cx="3326693" cy="1161364"/>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txBox="1"/>
          <p:nvPr>
            <p:ph hasCustomPrompt="1" type="title"/>
          </p:nvPr>
        </p:nvSpPr>
        <p:spPr>
          <a:xfrm>
            <a:off x="7643199" y="3459848"/>
            <a:ext cx="768900" cy="594000"/>
          </a:xfrm>
          <a:prstGeom prst="rect">
            <a:avLst/>
          </a:prstGeom>
          <a:solidFill>
            <a:schemeClr val="dk1"/>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p:nvPr>
            <p:ph hasCustomPrompt="1" idx="2" type="title"/>
          </p:nvPr>
        </p:nvSpPr>
        <p:spPr>
          <a:xfrm>
            <a:off x="713225" y="3459848"/>
            <a:ext cx="768000" cy="594000"/>
          </a:xfrm>
          <a:prstGeom prst="rect">
            <a:avLst/>
          </a:prstGeom>
          <a:solidFill>
            <a:srgbClr val="010B40"/>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p:nvPr>
            <p:ph hasCustomPrompt="1" idx="3" type="title"/>
          </p:nvPr>
        </p:nvSpPr>
        <p:spPr>
          <a:xfrm>
            <a:off x="713225" y="1947346"/>
            <a:ext cx="768000" cy="594000"/>
          </a:xfrm>
          <a:prstGeom prst="rect">
            <a:avLst/>
          </a:prstGeom>
          <a:solidFill>
            <a:schemeClr val="dk1"/>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p:nvPr>
            <p:ph hasCustomPrompt="1" idx="4" type="title"/>
          </p:nvPr>
        </p:nvSpPr>
        <p:spPr>
          <a:xfrm>
            <a:off x="7662750" y="1947346"/>
            <a:ext cx="768000" cy="594000"/>
          </a:xfrm>
          <a:prstGeom prst="rect">
            <a:avLst/>
          </a:prstGeom>
          <a:solidFill>
            <a:srgbClr val="010B40"/>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3000"/>
              <a:buNone/>
              <a:defRPr sz="35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3" name="Google Shape;83;p13"/>
          <p:cNvSpPr txBox="1"/>
          <p:nvPr>
            <p:ph idx="1" type="subTitle"/>
          </p:nvPr>
        </p:nvSpPr>
        <p:spPr>
          <a:xfrm>
            <a:off x="1644913" y="2389875"/>
            <a:ext cx="2118300" cy="59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 name="Google Shape;84;p13"/>
          <p:cNvSpPr txBox="1"/>
          <p:nvPr>
            <p:ph idx="5" type="subTitle"/>
          </p:nvPr>
        </p:nvSpPr>
        <p:spPr>
          <a:xfrm>
            <a:off x="1644913" y="1733725"/>
            <a:ext cx="2118300" cy="699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5" name="Google Shape;85;p13"/>
          <p:cNvSpPr txBox="1"/>
          <p:nvPr>
            <p:ph idx="6" type="subTitle"/>
          </p:nvPr>
        </p:nvSpPr>
        <p:spPr>
          <a:xfrm>
            <a:off x="5346362" y="2389875"/>
            <a:ext cx="2118300" cy="594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6" name="Google Shape;86;p13"/>
          <p:cNvSpPr txBox="1"/>
          <p:nvPr>
            <p:ph idx="7" type="subTitle"/>
          </p:nvPr>
        </p:nvSpPr>
        <p:spPr>
          <a:xfrm>
            <a:off x="5346362" y="1733725"/>
            <a:ext cx="2118300" cy="6993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7" name="Google Shape;87;p13"/>
          <p:cNvSpPr txBox="1"/>
          <p:nvPr>
            <p:ph idx="8" type="subTitle"/>
          </p:nvPr>
        </p:nvSpPr>
        <p:spPr>
          <a:xfrm>
            <a:off x="1644913" y="3895859"/>
            <a:ext cx="2118300" cy="5940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 name="Google Shape;88;p13"/>
          <p:cNvSpPr txBox="1"/>
          <p:nvPr>
            <p:ph idx="9" type="subTitle"/>
          </p:nvPr>
        </p:nvSpPr>
        <p:spPr>
          <a:xfrm>
            <a:off x="1644913" y="3240626"/>
            <a:ext cx="2118300" cy="699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9" name="Google Shape;89;p13"/>
          <p:cNvSpPr txBox="1"/>
          <p:nvPr>
            <p:ph idx="13" type="subTitle"/>
          </p:nvPr>
        </p:nvSpPr>
        <p:spPr>
          <a:xfrm>
            <a:off x="5346362" y="3895859"/>
            <a:ext cx="2118300" cy="5940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0" name="Google Shape;90;p13"/>
          <p:cNvSpPr txBox="1"/>
          <p:nvPr>
            <p:ph idx="14" type="subTitle"/>
          </p:nvPr>
        </p:nvSpPr>
        <p:spPr>
          <a:xfrm>
            <a:off x="5346362" y="3240626"/>
            <a:ext cx="2118300" cy="6993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13"/>
          <p:cNvSpPr txBox="1"/>
          <p:nvPr>
            <p:ph idx="15"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2" name="Shape 92"/>
        <p:cNvGrpSpPr/>
        <p:nvPr/>
      </p:nvGrpSpPr>
      <p:grpSpPr>
        <a:xfrm>
          <a:off x="0" y="0"/>
          <a:ext cx="0" cy="0"/>
          <a:chOff x="0" y="0"/>
          <a:chExt cx="0" cy="0"/>
        </a:xfrm>
      </p:grpSpPr>
      <p:sp>
        <p:nvSpPr>
          <p:cNvPr id="93" name="Google Shape;93;p14"/>
          <p:cNvSpPr/>
          <p:nvPr/>
        </p:nvSpPr>
        <p:spPr>
          <a:xfrm flipH="1" rot="-10585567">
            <a:off x="5090303" y="-153101"/>
            <a:ext cx="4370572" cy="1385198"/>
          </a:xfrm>
          <a:custGeom>
            <a:rect b="b" l="l" r="r" t="t"/>
            <a:pathLst>
              <a:path extrusionOk="0" h="46455" w="133061">
                <a:moveTo>
                  <a:pt x="111807" y="1"/>
                </a:moveTo>
                <a:cubicBezTo>
                  <a:pt x="111574" y="1"/>
                  <a:pt x="111341" y="10"/>
                  <a:pt x="111109" y="28"/>
                </a:cubicBezTo>
                <a:cubicBezTo>
                  <a:pt x="108158" y="255"/>
                  <a:pt x="105434" y="1783"/>
                  <a:pt x="103181" y="3696"/>
                </a:cubicBezTo>
                <a:cubicBezTo>
                  <a:pt x="98370" y="7756"/>
                  <a:pt x="95253" y="13746"/>
                  <a:pt x="94685" y="20006"/>
                </a:cubicBezTo>
                <a:cubicBezTo>
                  <a:pt x="90865" y="16532"/>
                  <a:pt x="85692" y="14657"/>
                  <a:pt x="80534" y="14657"/>
                </a:cubicBezTo>
                <a:cubicBezTo>
                  <a:pt x="78289" y="14657"/>
                  <a:pt x="76048" y="15012"/>
                  <a:pt x="73922" y="15745"/>
                </a:cubicBezTo>
                <a:cubicBezTo>
                  <a:pt x="71407" y="16618"/>
                  <a:pt x="69014" y="18016"/>
                  <a:pt x="67312" y="20076"/>
                </a:cubicBezTo>
                <a:cubicBezTo>
                  <a:pt x="64326" y="23665"/>
                  <a:pt x="63924" y="29183"/>
                  <a:pt x="66343" y="33174"/>
                </a:cubicBezTo>
                <a:cubicBezTo>
                  <a:pt x="64491" y="31510"/>
                  <a:pt x="62319" y="29141"/>
                  <a:pt x="59750" y="29141"/>
                </a:cubicBezTo>
                <a:cubicBezTo>
                  <a:pt x="59447" y="29141"/>
                  <a:pt x="59139" y="29173"/>
                  <a:pt x="58825" y="29244"/>
                </a:cubicBezTo>
                <a:cubicBezTo>
                  <a:pt x="57471" y="29550"/>
                  <a:pt x="56293" y="29987"/>
                  <a:pt x="55262" y="30956"/>
                </a:cubicBezTo>
                <a:cubicBezTo>
                  <a:pt x="54704" y="31479"/>
                  <a:pt x="53100" y="33275"/>
                  <a:pt x="53402" y="34158"/>
                </a:cubicBezTo>
                <a:lnTo>
                  <a:pt x="53402" y="34158"/>
                </a:lnTo>
                <a:cubicBezTo>
                  <a:pt x="51820" y="29557"/>
                  <a:pt x="47368" y="26092"/>
                  <a:pt x="42523" y="25699"/>
                </a:cubicBezTo>
                <a:cubicBezTo>
                  <a:pt x="42209" y="25674"/>
                  <a:pt x="41895" y="25661"/>
                  <a:pt x="41581" y="25661"/>
                </a:cubicBezTo>
                <a:cubicBezTo>
                  <a:pt x="37046" y="25661"/>
                  <a:pt x="32569" y="28273"/>
                  <a:pt x="30421" y="32283"/>
                </a:cubicBezTo>
                <a:cubicBezTo>
                  <a:pt x="28710" y="27542"/>
                  <a:pt x="25331" y="23298"/>
                  <a:pt x="20764" y="21168"/>
                </a:cubicBezTo>
                <a:cubicBezTo>
                  <a:pt x="18789" y="20245"/>
                  <a:pt x="16590" y="19766"/>
                  <a:pt x="14405" y="19766"/>
                </a:cubicBezTo>
                <a:cubicBezTo>
                  <a:pt x="11547" y="19766"/>
                  <a:pt x="8712" y="20585"/>
                  <a:pt x="6435" y="22303"/>
                </a:cubicBezTo>
                <a:cubicBezTo>
                  <a:pt x="1336" y="26136"/>
                  <a:pt x="0" y="33366"/>
                  <a:pt x="961" y="39661"/>
                </a:cubicBezTo>
                <a:lnTo>
                  <a:pt x="128660" y="46454"/>
                </a:lnTo>
                <a:cubicBezTo>
                  <a:pt x="132877" y="39478"/>
                  <a:pt x="133060" y="30868"/>
                  <a:pt x="132860" y="22713"/>
                </a:cubicBezTo>
                <a:cubicBezTo>
                  <a:pt x="132685" y="16173"/>
                  <a:pt x="132082" y="8996"/>
                  <a:pt x="127507" y="4307"/>
                </a:cubicBezTo>
                <a:cubicBezTo>
                  <a:pt x="126320" y="3084"/>
                  <a:pt x="124835" y="2072"/>
                  <a:pt x="123150" y="1810"/>
                </a:cubicBezTo>
                <a:cubicBezTo>
                  <a:pt x="122903" y="1771"/>
                  <a:pt x="122652" y="1752"/>
                  <a:pt x="122400" y="1752"/>
                </a:cubicBezTo>
                <a:cubicBezTo>
                  <a:pt x="120934" y="1752"/>
                  <a:pt x="119450" y="2399"/>
                  <a:pt x="118697" y="3643"/>
                </a:cubicBezTo>
                <a:cubicBezTo>
                  <a:pt x="117353" y="1270"/>
                  <a:pt x="114549"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flipH="1">
            <a:off x="4755753" y="3686650"/>
            <a:ext cx="4623897" cy="1548100"/>
          </a:xfrm>
          <a:custGeom>
            <a:rect b="b" l="l" r="r" t="t"/>
            <a:pathLst>
              <a:path extrusionOk="0" h="61924" w="134240">
                <a:moveTo>
                  <a:pt x="9723" y="1"/>
                </a:moveTo>
                <a:cubicBezTo>
                  <a:pt x="8828" y="1"/>
                  <a:pt x="7956" y="162"/>
                  <a:pt x="7195" y="619"/>
                </a:cubicBezTo>
                <a:cubicBezTo>
                  <a:pt x="5170" y="1824"/>
                  <a:pt x="4742" y="4522"/>
                  <a:pt x="4515" y="6871"/>
                </a:cubicBezTo>
                <a:cubicBezTo>
                  <a:pt x="3633" y="16213"/>
                  <a:pt x="2751" y="25556"/>
                  <a:pt x="2192" y="34925"/>
                </a:cubicBezTo>
                <a:cubicBezTo>
                  <a:pt x="1668" y="43683"/>
                  <a:pt x="0" y="53681"/>
                  <a:pt x="3414" y="61923"/>
                </a:cubicBezTo>
                <a:lnTo>
                  <a:pt x="133026" y="61373"/>
                </a:lnTo>
                <a:cubicBezTo>
                  <a:pt x="134239" y="55916"/>
                  <a:pt x="133497" y="49559"/>
                  <a:pt x="129908" y="45115"/>
                </a:cubicBezTo>
                <a:cubicBezTo>
                  <a:pt x="127952" y="43117"/>
                  <a:pt x="125651" y="42266"/>
                  <a:pt x="123329" y="42266"/>
                </a:cubicBezTo>
                <a:cubicBezTo>
                  <a:pt x="117333" y="42266"/>
                  <a:pt x="111199" y="47943"/>
                  <a:pt x="110507" y="54187"/>
                </a:cubicBezTo>
                <a:cubicBezTo>
                  <a:pt x="105963" y="48755"/>
                  <a:pt x="99290" y="46142"/>
                  <a:pt x="92604" y="46142"/>
                </a:cubicBezTo>
                <a:cubicBezTo>
                  <a:pt x="84244" y="46142"/>
                  <a:pt x="75864" y="50227"/>
                  <a:pt x="71599" y="57994"/>
                </a:cubicBezTo>
                <a:cubicBezTo>
                  <a:pt x="70673" y="46517"/>
                  <a:pt x="60862" y="35245"/>
                  <a:pt x="49892" y="35245"/>
                </a:cubicBezTo>
                <a:cubicBezTo>
                  <a:pt x="46699" y="35245"/>
                  <a:pt x="43408" y="36200"/>
                  <a:pt x="40209" y="38383"/>
                </a:cubicBezTo>
                <a:cubicBezTo>
                  <a:pt x="38026" y="22168"/>
                  <a:pt x="29251" y="3972"/>
                  <a:pt x="11963" y="261"/>
                </a:cubicBezTo>
                <a:cubicBezTo>
                  <a:pt x="11235" y="114"/>
                  <a:pt x="10471" y="1"/>
                  <a:pt x="97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txBox="1"/>
          <p:nvPr>
            <p:ph type="title"/>
          </p:nvPr>
        </p:nvSpPr>
        <p:spPr>
          <a:xfrm>
            <a:off x="2939425" y="2953913"/>
            <a:ext cx="5491200" cy="5265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6" name="Google Shape;96;p14"/>
          <p:cNvSpPr txBox="1"/>
          <p:nvPr>
            <p:ph idx="1" type="subTitle"/>
          </p:nvPr>
        </p:nvSpPr>
        <p:spPr>
          <a:xfrm>
            <a:off x="2939525" y="1663088"/>
            <a:ext cx="5491200" cy="1290900"/>
          </a:xfrm>
          <a:prstGeom prst="rect">
            <a:avLst/>
          </a:prstGeom>
          <a:noFill/>
          <a:ln>
            <a:noFill/>
          </a:ln>
        </p:spPr>
        <p:txBody>
          <a:bodyPr anchorCtr="0" anchor="b" bIns="91425" lIns="91425" spcFirstLastPara="1" rIns="91425" wrap="square" tIns="91425">
            <a:noAutofit/>
          </a:bodyPr>
          <a:lstStyle>
            <a:lvl1pPr lvl="0" rtl="0" algn="r">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7" name="Shape 97"/>
        <p:cNvGrpSpPr/>
        <p:nvPr/>
      </p:nvGrpSpPr>
      <p:grpSpPr>
        <a:xfrm>
          <a:off x="0" y="0"/>
          <a:ext cx="0" cy="0"/>
          <a:chOff x="0" y="0"/>
          <a:chExt cx="0" cy="0"/>
        </a:xfrm>
      </p:grpSpPr>
      <p:sp>
        <p:nvSpPr>
          <p:cNvPr id="98" name="Google Shape;98;p15"/>
          <p:cNvSpPr/>
          <p:nvPr/>
        </p:nvSpPr>
        <p:spPr>
          <a:xfrm rot="5400000">
            <a:off x="-632358" y="374558"/>
            <a:ext cx="2233940" cy="1064575"/>
          </a:xfrm>
          <a:custGeom>
            <a:rect b="b" l="l" r="r" t="t"/>
            <a:pathLst>
              <a:path extrusionOk="0" h="42583" w="52137">
                <a:moveTo>
                  <a:pt x="8015" y="0"/>
                </a:moveTo>
                <a:cubicBezTo>
                  <a:pt x="7755" y="0"/>
                  <a:pt x="7493" y="11"/>
                  <a:pt x="7230" y="34"/>
                </a:cubicBezTo>
                <a:cubicBezTo>
                  <a:pt x="4690" y="191"/>
                  <a:pt x="2315" y="1282"/>
                  <a:pt x="1" y="2348"/>
                </a:cubicBezTo>
                <a:lnTo>
                  <a:pt x="1" y="42583"/>
                </a:lnTo>
                <a:lnTo>
                  <a:pt x="52137" y="42059"/>
                </a:lnTo>
                <a:cubicBezTo>
                  <a:pt x="51709" y="39701"/>
                  <a:pt x="50679" y="37274"/>
                  <a:pt x="48627" y="36025"/>
                </a:cubicBezTo>
                <a:cubicBezTo>
                  <a:pt x="47901" y="35582"/>
                  <a:pt x="47032" y="35362"/>
                  <a:pt x="46171" y="35362"/>
                </a:cubicBezTo>
                <a:cubicBezTo>
                  <a:pt x="44607" y="35362"/>
                  <a:pt x="43071" y="36088"/>
                  <a:pt x="42480" y="37518"/>
                </a:cubicBezTo>
                <a:cubicBezTo>
                  <a:pt x="41642" y="35170"/>
                  <a:pt x="40297" y="32707"/>
                  <a:pt x="38158" y="31310"/>
                </a:cubicBezTo>
                <a:cubicBezTo>
                  <a:pt x="37070" y="31131"/>
                  <a:pt x="35888" y="31012"/>
                  <a:pt x="34701" y="31012"/>
                </a:cubicBezTo>
                <a:cubicBezTo>
                  <a:pt x="32123" y="31012"/>
                  <a:pt x="29523" y="31573"/>
                  <a:pt x="27819" y="33301"/>
                </a:cubicBezTo>
                <a:cubicBezTo>
                  <a:pt x="28352" y="27320"/>
                  <a:pt x="28457" y="20937"/>
                  <a:pt x="25462" y="15742"/>
                </a:cubicBezTo>
                <a:cubicBezTo>
                  <a:pt x="24356" y="13629"/>
                  <a:pt x="22150" y="11602"/>
                  <a:pt x="19742" y="11602"/>
                </a:cubicBezTo>
                <a:cubicBezTo>
                  <a:pt x="19185" y="11602"/>
                  <a:pt x="18617" y="11711"/>
                  <a:pt x="18049" y="11952"/>
                </a:cubicBezTo>
                <a:cubicBezTo>
                  <a:pt x="19154" y="5916"/>
                  <a:pt x="14062" y="0"/>
                  <a:pt x="801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p:nvPr/>
        </p:nvSpPr>
        <p:spPr>
          <a:xfrm rot="-5400000">
            <a:off x="7429904" y="358877"/>
            <a:ext cx="2716917" cy="1179425"/>
          </a:xfrm>
          <a:custGeom>
            <a:rect b="b" l="l" r="r" t="t"/>
            <a:pathLst>
              <a:path extrusionOk="0" h="47177" w="79974">
                <a:moveTo>
                  <a:pt x="71845" y="0"/>
                </a:moveTo>
                <a:cubicBezTo>
                  <a:pt x="65261" y="0"/>
                  <a:pt x="60277" y="5890"/>
                  <a:pt x="57175" y="11272"/>
                </a:cubicBezTo>
                <a:cubicBezTo>
                  <a:pt x="56485" y="12407"/>
                  <a:pt x="55787" y="13699"/>
                  <a:pt x="56040" y="15009"/>
                </a:cubicBezTo>
                <a:cubicBezTo>
                  <a:pt x="54981" y="9651"/>
                  <a:pt x="50066" y="6460"/>
                  <a:pt x="45370" y="6460"/>
                </a:cubicBezTo>
                <a:cubicBezTo>
                  <a:pt x="41778" y="6460"/>
                  <a:pt x="38314" y="8327"/>
                  <a:pt x="36804" y="12520"/>
                </a:cubicBezTo>
                <a:cubicBezTo>
                  <a:pt x="35765" y="16764"/>
                  <a:pt x="36499" y="21270"/>
                  <a:pt x="36324" y="25609"/>
                </a:cubicBezTo>
                <a:cubicBezTo>
                  <a:pt x="36333" y="27617"/>
                  <a:pt x="36359" y="29696"/>
                  <a:pt x="37206" y="31512"/>
                </a:cubicBezTo>
                <a:cubicBezTo>
                  <a:pt x="35484" y="28153"/>
                  <a:pt x="32142" y="26562"/>
                  <a:pt x="28787" y="26562"/>
                </a:cubicBezTo>
                <a:cubicBezTo>
                  <a:pt x="24658" y="26562"/>
                  <a:pt x="20508" y="28973"/>
                  <a:pt x="19332" y="33468"/>
                </a:cubicBezTo>
                <a:cubicBezTo>
                  <a:pt x="17677" y="31672"/>
                  <a:pt x="15688" y="30927"/>
                  <a:pt x="13643" y="30927"/>
                </a:cubicBezTo>
                <a:cubicBezTo>
                  <a:pt x="9323" y="30927"/>
                  <a:pt x="4755" y="34253"/>
                  <a:pt x="2568" y="38034"/>
                </a:cubicBezTo>
                <a:cubicBezTo>
                  <a:pt x="1188" y="40051"/>
                  <a:pt x="1" y="42479"/>
                  <a:pt x="568" y="44854"/>
                </a:cubicBezTo>
                <a:lnTo>
                  <a:pt x="78593" y="47176"/>
                </a:lnTo>
                <a:cubicBezTo>
                  <a:pt x="79973" y="33895"/>
                  <a:pt x="79929" y="20466"/>
                  <a:pt x="78445" y="7194"/>
                </a:cubicBezTo>
                <a:cubicBezTo>
                  <a:pt x="78227" y="3937"/>
                  <a:pt x="76917" y="349"/>
                  <a:pt x="73302" y="95"/>
                </a:cubicBezTo>
                <a:cubicBezTo>
                  <a:pt x="72808" y="31"/>
                  <a:pt x="72323" y="0"/>
                  <a:pt x="7184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01" name="Shape 101"/>
        <p:cNvGrpSpPr/>
        <p:nvPr/>
      </p:nvGrpSpPr>
      <p:grpSpPr>
        <a:xfrm>
          <a:off x="0" y="0"/>
          <a:ext cx="0" cy="0"/>
          <a:chOff x="0" y="0"/>
          <a:chExt cx="0" cy="0"/>
        </a:xfrm>
      </p:grpSpPr>
      <p:sp>
        <p:nvSpPr>
          <p:cNvPr id="102" name="Google Shape;102;p16"/>
          <p:cNvSpPr/>
          <p:nvPr/>
        </p:nvSpPr>
        <p:spPr>
          <a:xfrm flipH="1" rot="-5400000">
            <a:off x="-826752" y="439045"/>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rot="-5529712">
            <a:off x="7512210" y="125930"/>
            <a:ext cx="2679133" cy="1183769"/>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
    <p:spTree>
      <p:nvGrpSpPr>
        <p:cNvPr id="105" name="Shape 105"/>
        <p:cNvGrpSpPr/>
        <p:nvPr/>
      </p:nvGrpSpPr>
      <p:grpSpPr>
        <a:xfrm>
          <a:off x="0" y="0"/>
          <a:ext cx="0" cy="0"/>
          <a:chOff x="0" y="0"/>
          <a:chExt cx="0" cy="0"/>
        </a:xfrm>
      </p:grpSpPr>
      <p:sp>
        <p:nvSpPr>
          <p:cNvPr id="106" name="Google Shape;106;p17"/>
          <p:cNvSpPr/>
          <p:nvPr/>
        </p:nvSpPr>
        <p:spPr>
          <a:xfrm rot="5008140">
            <a:off x="-742650" y="46128"/>
            <a:ext cx="2204350" cy="986747"/>
          </a:xfrm>
          <a:custGeom>
            <a:rect b="b" l="l" r="r" t="t"/>
            <a:pathLst>
              <a:path extrusionOk="0" h="34507" w="53289">
                <a:moveTo>
                  <a:pt x="18668" y="1"/>
                </a:moveTo>
                <a:cubicBezTo>
                  <a:pt x="15099" y="1"/>
                  <a:pt x="11249" y="1464"/>
                  <a:pt x="8121" y="4085"/>
                </a:cubicBezTo>
                <a:cubicBezTo>
                  <a:pt x="1624" y="10075"/>
                  <a:pt x="0" y="20326"/>
                  <a:pt x="1528" y="28735"/>
                </a:cubicBezTo>
                <a:lnTo>
                  <a:pt x="51612" y="34506"/>
                </a:lnTo>
                <a:cubicBezTo>
                  <a:pt x="53289" y="31651"/>
                  <a:pt x="52066" y="26988"/>
                  <a:pt x="48356" y="26866"/>
                </a:cubicBezTo>
                <a:cubicBezTo>
                  <a:pt x="50236" y="21388"/>
                  <a:pt x="45499" y="16005"/>
                  <a:pt x="40264" y="16005"/>
                </a:cubicBezTo>
                <a:cubicBezTo>
                  <a:pt x="39107" y="16005"/>
                  <a:pt x="37926" y="16268"/>
                  <a:pt x="36786" y="16851"/>
                </a:cubicBezTo>
                <a:cubicBezTo>
                  <a:pt x="39021" y="12899"/>
                  <a:pt x="35727" y="8426"/>
                  <a:pt x="31780" y="8426"/>
                </a:cubicBezTo>
                <a:cubicBezTo>
                  <a:pt x="30930" y="8426"/>
                  <a:pt x="30051" y="8633"/>
                  <a:pt x="29190" y="9097"/>
                </a:cubicBezTo>
                <a:cubicBezTo>
                  <a:pt x="27951" y="2768"/>
                  <a:pt x="23575" y="1"/>
                  <a:pt x="186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7"/>
          <p:cNvSpPr/>
          <p:nvPr/>
        </p:nvSpPr>
        <p:spPr>
          <a:xfrm rot="-5400000">
            <a:off x="7597346" y="290524"/>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7"/>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5">
    <p:spTree>
      <p:nvGrpSpPr>
        <p:cNvPr id="109" name="Shape 109"/>
        <p:cNvGrpSpPr/>
        <p:nvPr/>
      </p:nvGrpSpPr>
      <p:grpSpPr>
        <a:xfrm>
          <a:off x="0" y="0"/>
          <a:ext cx="0" cy="0"/>
          <a:chOff x="0" y="0"/>
          <a:chExt cx="0" cy="0"/>
        </a:xfrm>
      </p:grpSpPr>
      <p:sp>
        <p:nvSpPr>
          <p:cNvPr id="110" name="Google Shape;110;p18"/>
          <p:cNvSpPr/>
          <p:nvPr/>
        </p:nvSpPr>
        <p:spPr>
          <a:xfrm flipH="1" rot="-5400000">
            <a:off x="-870659" y="571833"/>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rot="-5400000">
            <a:off x="7542266" y="571858"/>
            <a:ext cx="2567222" cy="887046"/>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6">
    <p:spTree>
      <p:nvGrpSpPr>
        <p:cNvPr id="113" name="Shape 113"/>
        <p:cNvGrpSpPr/>
        <p:nvPr/>
      </p:nvGrpSpPr>
      <p:grpSpPr>
        <a:xfrm>
          <a:off x="0" y="0"/>
          <a:ext cx="0" cy="0"/>
          <a:chOff x="0" y="0"/>
          <a:chExt cx="0" cy="0"/>
        </a:xfrm>
      </p:grpSpPr>
      <p:sp>
        <p:nvSpPr>
          <p:cNvPr id="114" name="Google Shape;114;p19"/>
          <p:cNvSpPr/>
          <p:nvPr/>
        </p:nvSpPr>
        <p:spPr>
          <a:xfrm flipH="1" rot="-5400000">
            <a:off x="7298089" y="221405"/>
            <a:ext cx="2540897" cy="1210741"/>
          </a:xfrm>
          <a:custGeom>
            <a:rect b="b" l="l" r="r" t="t"/>
            <a:pathLst>
              <a:path extrusionOk="0" h="42583" w="52137">
                <a:moveTo>
                  <a:pt x="8015" y="0"/>
                </a:moveTo>
                <a:cubicBezTo>
                  <a:pt x="7755" y="0"/>
                  <a:pt x="7493" y="11"/>
                  <a:pt x="7230" y="34"/>
                </a:cubicBezTo>
                <a:cubicBezTo>
                  <a:pt x="4690" y="191"/>
                  <a:pt x="2315" y="1282"/>
                  <a:pt x="1" y="2348"/>
                </a:cubicBezTo>
                <a:lnTo>
                  <a:pt x="1" y="42583"/>
                </a:lnTo>
                <a:lnTo>
                  <a:pt x="52137" y="42059"/>
                </a:lnTo>
                <a:cubicBezTo>
                  <a:pt x="51709" y="39701"/>
                  <a:pt x="50679" y="37274"/>
                  <a:pt x="48627" y="36025"/>
                </a:cubicBezTo>
                <a:cubicBezTo>
                  <a:pt x="47901" y="35582"/>
                  <a:pt x="47032" y="35362"/>
                  <a:pt x="46171" y="35362"/>
                </a:cubicBezTo>
                <a:cubicBezTo>
                  <a:pt x="44607" y="35362"/>
                  <a:pt x="43071" y="36088"/>
                  <a:pt x="42480" y="37518"/>
                </a:cubicBezTo>
                <a:cubicBezTo>
                  <a:pt x="41642" y="35170"/>
                  <a:pt x="40297" y="32707"/>
                  <a:pt x="38158" y="31310"/>
                </a:cubicBezTo>
                <a:cubicBezTo>
                  <a:pt x="37070" y="31131"/>
                  <a:pt x="35888" y="31012"/>
                  <a:pt x="34701" y="31012"/>
                </a:cubicBezTo>
                <a:cubicBezTo>
                  <a:pt x="32123" y="31012"/>
                  <a:pt x="29523" y="31573"/>
                  <a:pt x="27819" y="33301"/>
                </a:cubicBezTo>
                <a:cubicBezTo>
                  <a:pt x="28352" y="27320"/>
                  <a:pt x="28457" y="20937"/>
                  <a:pt x="25462" y="15742"/>
                </a:cubicBezTo>
                <a:cubicBezTo>
                  <a:pt x="24356" y="13629"/>
                  <a:pt x="22150" y="11602"/>
                  <a:pt x="19742" y="11602"/>
                </a:cubicBezTo>
                <a:cubicBezTo>
                  <a:pt x="19185" y="11602"/>
                  <a:pt x="18617" y="11711"/>
                  <a:pt x="18049" y="11952"/>
                </a:cubicBezTo>
                <a:cubicBezTo>
                  <a:pt x="19154" y="5916"/>
                  <a:pt x="14062" y="0"/>
                  <a:pt x="801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9"/>
          <p:cNvSpPr/>
          <p:nvPr/>
        </p:nvSpPr>
        <p:spPr>
          <a:xfrm flipH="1" rot="5400000">
            <a:off x="-1109454" y="442220"/>
            <a:ext cx="2934646" cy="951914"/>
          </a:xfrm>
          <a:custGeom>
            <a:rect b="b" l="l" r="r" t="t"/>
            <a:pathLst>
              <a:path extrusionOk="0" h="47177" w="79974">
                <a:moveTo>
                  <a:pt x="71845" y="0"/>
                </a:moveTo>
                <a:cubicBezTo>
                  <a:pt x="65261" y="0"/>
                  <a:pt x="60277" y="5890"/>
                  <a:pt x="57175" y="11272"/>
                </a:cubicBezTo>
                <a:cubicBezTo>
                  <a:pt x="56485" y="12407"/>
                  <a:pt x="55787" y="13699"/>
                  <a:pt x="56040" y="15009"/>
                </a:cubicBezTo>
                <a:cubicBezTo>
                  <a:pt x="54981" y="9651"/>
                  <a:pt x="50066" y="6460"/>
                  <a:pt x="45370" y="6460"/>
                </a:cubicBezTo>
                <a:cubicBezTo>
                  <a:pt x="41778" y="6460"/>
                  <a:pt x="38314" y="8327"/>
                  <a:pt x="36804" y="12520"/>
                </a:cubicBezTo>
                <a:cubicBezTo>
                  <a:pt x="35765" y="16764"/>
                  <a:pt x="36499" y="21270"/>
                  <a:pt x="36324" y="25609"/>
                </a:cubicBezTo>
                <a:cubicBezTo>
                  <a:pt x="36333" y="27617"/>
                  <a:pt x="36359" y="29696"/>
                  <a:pt x="37206" y="31512"/>
                </a:cubicBezTo>
                <a:cubicBezTo>
                  <a:pt x="35484" y="28153"/>
                  <a:pt x="32142" y="26562"/>
                  <a:pt x="28787" y="26562"/>
                </a:cubicBezTo>
                <a:cubicBezTo>
                  <a:pt x="24658" y="26562"/>
                  <a:pt x="20508" y="28973"/>
                  <a:pt x="19332" y="33468"/>
                </a:cubicBezTo>
                <a:cubicBezTo>
                  <a:pt x="17677" y="31672"/>
                  <a:pt x="15688" y="30927"/>
                  <a:pt x="13643" y="30927"/>
                </a:cubicBezTo>
                <a:cubicBezTo>
                  <a:pt x="9323" y="30927"/>
                  <a:pt x="4755" y="34253"/>
                  <a:pt x="2568" y="38034"/>
                </a:cubicBezTo>
                <a:cubicBezTo>
                  <a:pt x="1188" y="40051"/>
                  <a:pt x="1" y="42479"/>
                  <a:pt x="568" y="44854"/>
                </a:cubicBezTo>
                <a:lnTo>
                  <a:pt x="78593" y="47176"/>
                </a:lnTo>
                <a:cubicBezTo>
                  <a:pt x="79973" y="33895"/>
                  <a:pt x="79929" y="20466"/>
                  <a:pt x="78445" y="7194"/>
                </a:cubicBezTo>
                <a:cubicBezTo>
                  <a:pt x="78227" y="3937"/>
                  <a:pt x="76917" y="349"/>
                  <a:pt x="73302" y="95"/>
                </a:cubicBezTo>
                <a:cubicBezTo>
                  <a:pt x="72808" y="31"/>
                  <a:pt x="72323" y="0"/>
                  <a:pt x="7184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7">
    <p:spTree>
      <p:nvGrpSpPr>
        <p:cNvPr id="117" name="Shape 117"/>
        <p:cNvGrpSpPr/>
        <p:nvPr/>
      </p:nvGrpSpPr>
      <p:grpSpPr>
        <a:xfrm>
          <a:off x="0" y="0"/>
          <a:ext cx="0" cy="0"/>
          <a:chOff x="0" y="0"/>
          <a:chExt cx="0" cy="0"/>
        </a:xfrm>
      </p:grpSpPr>
      <p:sp>
        <p:nvSpPr>
          <p:cNvPr id="118" name="Google Shape;118;p20"/>
          <p:cNvSpPr/>
          <p:nvPr/>
        </p:nvSpPr>
        <p:spPr>
          <a:xfrm rot="-5595381">
            <a:off x="7345556" y="350252"/>
            <a:ext cx="2821253" cy="951201"/>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0"/>
          <p:cNvSpPr/>
          <p:nvPr/>
        </p:nvSpPr>
        <p:spPr>
          <a:xfrm flipH="1" rot="6168871">
            <a:off x="-1643848" y="603254"/>
            <a:ext cx="3871256" cy="1351473"/>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3"/>
          <p:cNvSpPr/>
          <p:nvPr/>
        </p:nvSpPr>
        <p:spPr>
          <a:xfrm rot="10408346">
            <a:off x="7156257" y="-174200"/>
            <a:ext cx="2204335" cy="1427405"/>
          </a:xfrm>
          <a:custGeom>
            <a:rect b="b" l="l" r="r" t="t"/>
            <a:pathLst>
              <a:path extrusionOk="0" h="34507" w="53289">
                <a:moveTo>
                  <a:pt x="18668" y="1"/>
                </a:moveTo>
                <a:cubicBezTo>
                  <a:pt x="15099" y="1"/>
                  <a:pt x="11249" y="1464"/>
                  <a:pt x="8121" y="4085"/>
                </a:cubicBezTo>
                <a:cubicBezTo>
                  <a:pt x="1624" y="10075"/>
                  <a:pt x="0" y="20326"/>
                  <a:pt x="1528" y="28735"/>
                </a:cubicBezTo>
                <a:lnTo>
                  <a:pt x="51612" y="34506"/>
                </a:lnTo>
                <a:cubicBezTo>
                  <a:pt x="53289" y="31651"/>
                  <a:pt x="52066" y="26988"/>
                  <a:pt x="48356" y="26866"/>
                </a:cubicBezTo>
                <a:cubicBezTo>
                  <a:pt x="50236" y="21388"/>
                  <a:pt x="45499" y="16005"/>
                  <a:pt x="40264" y="16005"/>
                </a:cubicBezTo>
                <a:cubicBezTo>
                  <a:pt x="39107" y="16005"/>
                  <a:pt x="37926" y="16268"/>
                  <a:pt x="36786" y="16851"/>
                </a:cubicBezTo>
                <a:cubicBezTo>
                  <a:pt x="39021" y="12899"/>
                  <a:pt x="35727" y="8426"/>
                  <a:pt x="31780" y="8426"/>
                </a:cubicBezTo>
                <a:cubicBezTo>
                  <a:pt x="30930" y="8426"/>
                  <a:pt x="30051" y="8633"/>
                  <a:pt x="29190" y="9097"/>
                </a:cubicBezTo>
                <a:cubicBezTo>
                  <a:pt x="27951" y="2768"/>
                  <a:pt x="23575" y="1"/>
                  <a:pt x="186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10800000">
            <a:off x="3291865" y="-90509"/>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txBox="1"/>
          <p:nvPr>
            <p:ph type="title"/>
          </p:nvPr>
        </p:nvSpPr>
        <p:spPr>
          <a:xfrm>
            <a:off x="713225" y="2065875"/>
            <a:ext cx="4237800" cy="18099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SzPts val="3600"/>
              <a:buNone/>
              <a:defRPr sz="51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 name="Google Shape;29;p3"/>
          <p:cNvSpPr txBox="1"/>
          <p:nvPr>
            <p:ph hasCustomPrompt="1" idx="2" type="title"/>
          </p:nvPr>
        </p:nvSpPr>
        <p:spPr>
          <a:xfrm>
            <a:off x="713222" y="1012960"/>
            <a:ext cx="1376100" cy="920100"/>
          </a:xfrm>
          <a:prstGeom prst="rect">
            <a:avLst/>
          </a:prstGeom>
          <a:solidFill>
            <a:srgbClr val="010B40"/>
          </a:solid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6000"/>
              <a:buNone/>
              <a:defRPr sz="6000">
                <a:solidFill>
                  <a:schemeClr val="accent4"/>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 name="Google Shape;30;p3"/>
          <p:cNvSpPr txBox="1"/>
          <p:nvPr>
            <p:ph idx="1" type="subTitle"/>
          </p:nvPr>
        </p:nvSpPr>
        <p:spPr>
          <a:xfrm>
            <a:off x="713225" y="3875775"/>
            <a:ext cx="3235500" cy="723600"/>
          </a:xfrm>
          <a:prstGeom prst="rect">
            <a:avLst/>
          </a:prstGeom>
          <a:solidFill>
            <a:srgbClr val="010B40"/>
          </a:solidFill>
          <a:ln>
            <a:noFill/>
          </a:ln>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600">
                <a:solidFill>
                  <a:schemeClr val="accent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8">
    <p:spTree>
      <p:nvGrpSpPr>
        <p:cNvPr id="121" name="Shape 121"/>
        <p:cNvGrpSpPr/>
        <p:nvPr/>
      </p:nvGrpSpPr>
      <p:grpSpPr>
        <a:xfrm>
          <a:off x="0" y="0"/>
          <a:ext cx="0" cy="0"/>
          <a:chOff x="0" y="0"/>
          <a:chExt cx="0" cy="0"/>
        </a:xfrm>
      </p:grpSpPr>
      <p:sp>
        <p:nvSpPr>
          <p:cNvPr id="122" name="Google Shape;122;p21"/>
          <p:cNvSpPr/>
          <p:nvPr/>
        </p:nvSpPr>
        <p:spPr>
          <a:xfrm rot="-5400000">
            <a:off x="7453128" y="597450"/>
            <a:ext cx="2567022" cy="1010178"/>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p:nvPr/>
        </p:nvSpPr>
        <p:spPr>
          <a:xfrm rot="5400000">
            <a:off x="-994388" y="879833"/>
            <a:ext cx="2797188" cy="941972"/>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24" name="Google Shape;124;p21"/>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19">
    <p:spTree>
      <p:nvGrpSpPr>
        <p:cNvPr id="125" name="Shape 125"/>
        <p:cNvGrpSpPr/>
        <p:nvPr/>
      </p:nvGrpSpPr>
      <p:grpSpPr>
        <a:xfrm>
          <a:off x="0" y="0"/>
          <a:ext cx="0" cy="0"/>
          <a:chOff x="0" y="0"/>
          <a:chExt cx="0" cy="0"/>
        </a:xfrm>
      </p:grpSpPr>
      <p:sp>
        <p:nvSpPr>
          <p:cNvPr id="126" name="Google Shape;126;p22"/>
          <p:cNvSpPr/>
          <p:nvPr/>
        </p:nvSpPr>
        <p:spPr>
          <a:xfrm rot="5400000">
            <a:off x="7409404" y="-131940"/>
            <a:ext cx="2334543" cy="1316549"/>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p:nvPr/>
        </p:nvSpPr>
        <p:spPr>
          <a:xfrm flipH="1" rot="-5399820">
            <a:off x="-1191938" y="682759"/>
            <a:ext cx="2996579" cy="1111219"/>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2"/>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3">
    <p:spTree>
      <p:nvGrpSpPr>
        <p:cNvPr id="129" name="Shape 129"/>
        <p:cNvGrpSpPr/>
        <p:nvPr/>
      </p:nvGrpSpPr>
      <p:grpSpPr>
        <a:xfrm>
          <a:off x="0" y="0"/>
          <a:ext cx="0" cy="0"/>
          <a:chOff x="0" y="0"/>
          <a:chExt cx="0" cy="0"/>
        </a:xfrm>
      </p:grpSpPr>
      <p:sp>
        <p:nvSpPr>
          <p:cNvPr id="130" name="Google Shape;130;p23"/>
          <p:cNvSpPr/>
          <p:nvPr/>
        </p:nvSpPr>
        <p:spPr>
          <a:xfrm flipH="1" rot="5400000">
            <a:off x="-693589" y="37214"/>
            <a:ext cx="2567222" cy="1514264"/>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3"/>
          <p:cNvSpPr/>
          <p:nvPr/>
        </p:nvSpPr>
        <p:spPr>
          <a:xfrm flipH="1" rot="5400000">
            <a:off x="-398797" y="3798003"/>
            <a:ext cx="2350973" cy="1633071"/>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2" name="Google Shape;132;p23"/>
          <p:cNvSpPr txBox="1"/>
          <p:nvPr>
            <p:ph type="title"/>
          </p:nvPr>
        </p:nvSpPr>
        <p:spPr>
          <a:xfrm>
            <a:off x="944000" y="987025"/>
            <a:ext cx="3663000" cy="2118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3"/>
          <p:cNvSpPr txBox="1"/>
          <p:nvPr>
            <p:ph idx="1" type="subTitle"/>
          </p:nvPr>
        </p:nvSpPr>
        <p:spPr>
          <a:xfrm>
            <a:off x="944000" y="3105250"/>
            <a:ext cx="3663000" cy="1051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4" name="Google Shape;134;p23"/>
          <p:cNvSpPr/>
          <p:nvPr>
            <p:ph idx="2" type="pic"/>
          </p:nvPr>
        </p:nvSpPr>
        <p:spPr>
          <a:xfrm>
            <a:off x="4993275" y="942900"/>
            <a:ext cx="3414300" cy="3257700"/>
          </a:xfrm>
          <a:prstGeom prst="rect">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35" name="Shape 135"/>
        <p:cNvGrpSpPr/>
        <p:nvPr/>
      </p:nvGrpSpPr>
      <p:grpSpPr>
        <a:xfrm>
          <a:off x="0" y="0"/>
          <a:ext cx="0" cy="0"/>
          <a:chOff x="0" y="0"/>
          <a:chExt cx="0" cy="0"/>
        </a:xfrm>
      </p:grpSpPr>
      <p:sp>
        <p:nvSpPr>
          <p:cNvPr id="136" name="Google Shape;136;p24"/>
          <p:cNvSpPr/>
          <p:nvPr/>
        </p:nvSpPr>
        <p:spPr>
          <a:xfrm flipH="1" rot="129719">
            <a:off x="-317531" y="4133325"/>
            <a:ext cx="2678982" cy="1183702"/>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4"/>
          <p:cNvSpPr/>
          <p:nvPr/>
        </p:nvSpPr>
        <p:spPr>
          <a:xfrm flipH="1" rot="-5231483">
            <a:off x="7108715" y="3022721"/>
            <a:ext cx="3326729" cy="1161376"/>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4"/>
          <p:cNvSpPr txBox="1"/>
          <p:nvPr>
            <p:ph type="title"/>
          </p:nvPr>
        </p:nvSpPr>
        <p:spPr>
          <a:xfrm>
            <a:off x="1274700" y="1355175"/>
            <a:ext cx="2840100" cy="13263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 name="Google Shape;139;p24"/>
          <p:cNvSpPr txBox="1"/>
          <p:nvPr>
            <p:ph idx="1" type="subTitle"/>
          </p:nvPr>
        </p:nvSpPr>
        <p:spPr>
          <a:xfrm>
            <a:off x="1274700" y="2681325"/>
            <a:ext cx="2840100" cy="11070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40" name="Shape 140"/>
        <p:cNvGrpSpPr/>
        <p:nvPr/>
      </p:nvGrpSpPr>
      <p:grpSpPr>
        <a:xfrm>
          <a:off x="0" y="0"/>
          <a:ext cx="0" cy="0"/>
          <a:chOff x="0" y="0"/>
          <a:chExt cx="0" cy="0"/>
        </a:xfrm>
      </p:grpSpPr>
      <p:sp>
        <p:nvSpPr>
          <p:cNvPr id="141" name="Google Shape;141;p25"/>
          <p:cNvSpPr/>
          <p:nvPr/>
        </p:nvSpPr>
        <p:spPr>
          <a:xfrm flipH="1" rot="391654">
            <a:off x="7236982" y="3909000"/>
            <a:ext cx="2204335" cy="1427405"/>
          </a:xfrm>
          <a:custGeom>
            <a:rect b="b" l="l" r="r" t="t"/>
            <a:pathLst>
              <a:path extrusionOk="0" h="34507" w="53289">
                <a:moveTo>
                  <a:pt x="18668" y="1"/>
                </a:moveTo>
                <a:cubicBezTo>
                  <a:pt x="15099" y="1"/>
                  <a:pt x="11249" y="1464"/>
                  <a:pt x="8121" y="4085"/>
                </a:cubicBezTo>
                <a:cubicBezTo>
                  <a:pt x="1624" y="10075"/>
                  <a:pt x="0" y="20326"/>
                  <a:pt x="1528" y="28735"/>
                </a:cubicBezTo>
                <a:lnTo>
                  <a:pt x="51612" y="34506"/>
                </a:lnTo>
                <a:cubicBezTo>
                  <a:pt x="53289" y="31651"/>
                  <a:pt x="52066" y="26988"/>
                  <a:pt x="48356" y="26866"/>
                </a:cubicBezTo>
                <a:cubicBezTo>
                  <a:pt x="50236" y="21388"/>
                  <a:pt x="45499" y="16005"/>
                  <a:pt x="40264" y="16005"/>
                </a:cubicBezTo>
                <a:cubicBezTo>
                  <a:pt x="39107" y="16005"/>
                  <a:pt x="37926" y="16268"/>
                  <a:pt x="36786" y="16851"/>
                </a:cubicBezTo>
                <a:cubicBezTo>
                  <a:pt x="39021" y="12899"/>
                  <a:pt x="35727" y="8426"/>
                  <a:pt x="31780" y="8426"/>
                </a:cubicBezTo>
                <a:cubicBezTo>
                  <a:pt x="30930" y="8426"/>
                  <a:pt x="30051" y="8633"/>
                  <a:pt x="29190" y="9097"/>
                </a:cubicBezTo>
                <a:cubicBezTo>
                  <a:pt x="27951" y="2768"/>
                  <a:pt x="23575" y="1"/>
                  <a:pt x="186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5"/>
          <p:cNvSpPr/>
          <p:nvPr/>
        </p:nvSpPr>
        <p:spPr>
          <a:xfrm rot="5400000">
            <a:off x="-871430" y="3971064"/>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5"/>
          <p:cNvSpPr/>
          <p:nvPr/>
        </p:nvSpPr>
        <p:spPr>
          <a:xfrm rot="5400000">
            <a:off x="-790705" y="-565411"/>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5"/>
          <p:cNvSpPr txBox="1"/>
          <p:nvPr>
            <p:ph type="title"/>
          </p:nvPr>
        </p:nvSpPr>
        <p:spPr>
          <a:xfrm>
            <a:off x="4351300" y="1355175"/>
            <a:ext cx="2840100" cy="1326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5" name="Google Shape;145;p25"/>
          <p:cNvSpPr txBox="1"/>
          <p:nvPr>
            <p:ph idx="1" type="subTitle"/>
          </p:nvPr>
        </p:nvSpPr>
        <p:spPr>
          <a:xfrm>
            <a:off x="4351300" y="2681325"/>
            <a:ext cx="2840100" cy="11070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
    <p:spTree>
      <p:nvGrpSpPr>
        <p:cNvPr id="146" name="Shape 146"/>
        <p:cNvGrpSpPr/>
        <p:nvPr/>
      </p:nvGrpSpPr>
      <p:grpSpPr>
        <a:xfrm>
          <a:off x="0" y="0"/>
          <a:ext cx="0" cy="0"/>
          <a:chOff x="0" y="0"/>
          <a:chExt cx="0" cy="0"/>
        </a:xfrm>
      </p:grpSpPr>
      <p:sp>
        <p:nvSpPr>
          <p:cNvPr id="147" name="Google Shape;147;p26"/>
          <p:cNvSpPr/>
          <p:nvPr/>
        </p:nvSpPr>
        <p:spPr>
          <a:xfrm rot="-176">
            <a:off x="-152901" y="3992008"/>
            <a:ext cx="2540897" cy="1210848"/>
          </a:xfrm>
          <a:custGeom>
            <a:rect b="b" l="l" r="r" t="t"/>
            <a:pathLst>
              <a:path extrusionOk="0" h="42583" w="52137">
                <a:moveTo>
                  <a:pt x="8015" y="0"/>
                </a:moveTo>
                <a:cubicBezTo>
                  <a:pt x="7755" y="0"/>
                  <a:pt x="7493" y="11"/>
                  <a:pt x="7230" y="34"/>
                </a:cubicBezTo>
                <a:cubicBezTo>
                  <a:pt x="4690" y="191"/>
                  <a:pt x="2315" y="1282"/>
                  <a:pt x="1" y="2348"/>
                </a:cubicBezTo>
                <a:lnTo>
                  <a:pt x="1" y="42583"/>
                </a:lnTo>
                <a:lnTo>
                  <a:pt x="52137" y="42059"/>
                </a:lnTo>
                <a:cubicBezTo>
                  <a:pt x="51709" y="39701"/>
                  <a:pt x="50679" y="37274"/>
                  <a:pt x="48627" y="36025"/>
                </a:cubicBezTo>
                <a:cubicBezTo>
                  <a:pt x="47901" y="35582"/>
                  <a:pt x="47032" y="35362"/>
                  <a:pt x="46171" y="35362"/>
                </a:cubicBezTo>
                <a:cubicBezTo>
                  <a:pt x="44607" y="35362"/>
                  <a:pt x="43071" y="36088"/>
                  <a:pt x="42480" y="37518"/>
                </a:cubicBezTo>
                <a:cubicBezTo>
                  <a:pt x="41642" y="35170"/>
                  <a:pt x="40297" y="32707"/>
                  <a:pt x="38158" y="31310"/>
                </a:cubicBezTo>
                <a:cubicBezTo>
                  <a:pt x="37070" y="31131"/>
                  <a:pt x="35888" y="31012"/>
                  <a:pt x="34701" y="31012"/>
                </a:cubicBezTo>
                <a:cubicBezTo>
                  <a:pt x="32123" y="31012"/>
                  <a:pt x="29523" y="31573"/>
                  <a:pt x="27819" y="33301"/>
                </a:cubicBezTo>
                <a:cubicBezTo>
                  <a:pt x="28352" y="27320"/>
                  <a:pt x="28457" y="20937"/>
                  <a:pt x="25462" y="15742"/>
                </a:cubicBezTo>
                <a:cubicBezTo>
                  <a:pt x="24356" y="13629"/>
                  <a:pt x="22150" y="11602"/>
                  <a:pt x="19742" y="11602"/>
                </a:cubicBezTo>
                <a:cubicBezTo>
                  <a:pt x="19185" y="11602"/>
                  <a:pt x="18617" y="11711"/>
                  <a:pt x="18049" y="11952"/>
                </a:cubicBezTo>
                <a:cubicBezTo>
                  <a:pt x="19154" y="5916"/>
                  <a:pt x="14062" y="0"/>
                  <a:pt x="801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6"/>
          <p:cNvSpPr/>
          <p:nvPr/>
        </p:nvSpPr>
        <p:spPr>
          <a:xfrm rot="-5400000">
            <a:off x="7134201" y="620253"/>
            <a:ext cx="2934646" cy="1273897"/>
          </a:xfrm>
          <a:custGeom>
            <a:rect b="b" l="l" r="r" t="t"/>
            <a:pathLst>
              <a:path extrusionOk="0" h="47177" w="79974">
                <a:moveTo>
                  <a:pt x="71845" y="0"/>
                </a:moveTo>
                <a:cubicBezTo>
                  <a:pt x="65261" y="0"/>
                  <a:pt x="60277" y="5890"/>
                  <a:pt x="57175" y="11272"/>
                </a:cubicBezTo>
                <a:cubicBezTo>
                  <a:pt x="56485" y="12407"/>
                  <a:pt x="55787" y="13699"/>
                  <a:pt x="56040" y="15009"/>
                </a:cubicBezTo>
                <a:cubicBezTo>
                  <a:pt x="54981" y="9651"/>
                  <a:pt x="50066" y="6460"/>
                  <a:pt x="45370" y="6460"/>
                </a:cubicBezTo>
                <a:cubicBezTo>
                  <a:pt x="41778" y="6460"/>
                  <a:pt x="38314" y="8327"/>
                  <a:pt x="36804" y="12520"/>
                </a:cubicBezTo>
                <a:cubicBezTo>
                  <a:pt x="35765" y="16764"/>
                  <a:pt x="36499" y="21270"/>
                  <a:pt x="36324" y="25609"/>
                </a:cubicBezTo>
                <a:cubicBezTo>
                  <a:pt x="36333" y="27617"/>
                  <a:pt x="36359" y="29696"/>
                  <a:pt x="37206" y="31512"/>
                </a:cubicBezTo>
                <a:cubicBezTo>
                  <a:pt x="35484" y="28153"/>
                  <a:pt x="32142" y="26562"/>
                  <a:pt x="28787" y="26562"/>
                </a:cubicBezTo>
                <a:cubicBezTo>
                  <a:pt x="24658" y="26562"/>
                  <a:pt x="20508" y="28973"/>
                  <a:pt x="19332" y="33468"/>
                </a:cubicBezTo>
                <a:cubicBezTo>
                  <a:pt x="17677" y="31672"/>
                  <a:pt x="15688" y="30927"/>
                  <a:pt x="13643" y="30927"/>
                </a:cubicBezTo>
                <a:cubicBezTo>
                  <a:pt x="9323" y="30927"/>
                  <a:pt x="4755" y="34253"/>
                  <a:pt x="2568" y="38034"/>
                </a:cubicBezTo>
                <a:cubicBezTo>
                  <a:pt x="1188" y="40051"/>
                  <a:pt x="1" y="42479"/>
                  <a:pt x="568" y="44854"/>
                </a:cubicBezTo>
                <a:lnTo>
                  <a:pt x="78593" y="47176"/>
                </a:lnTo>
                <a:cubicBezTo>
                  <a:pt x="79973" y="33895"/>
                  <a:pt x="79929" y="20466"/>
                  <a:pt x="78445" y="7194"/>
                </a:cubicBezTo>
                <a:cubicBezTo>
                  <a:pt x="78227" y="3937"/>
                  <a:pt x="76917" y="349"/>
                  <a:pt x="73302" y="95"/>
                </a:cubicBezTo>
                <a:cubicBezTo>
                  <a:pt x="72808" y="31"/>
                  <a:pt x="72323" y="0"/>
                  <a:pt x="7184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6"/>
          <p:cNvSpPr txBox="1"/>
          <p:nvPr>
            <p:ph type="title"/>
          </p:nvPr>
        </p:nvSpPr>
        <p:spPr>
          <a:xfrm>
            <a:off x="2021000" y="1355175"/>
            <a:ext cx="2840100" cy="1326300"/>
          </a:xfrm>
          <a:prstGeom prst="rect">
            <a:avLst/>
          </a:prstGeom>
          <a:noFill/>
          <a:ln>
            <a:noFill/>
          </a:ln>
        </p:spPr>
        <p:txBody>
          <a:bodyPr anchorCtr="0" anchor="b" bIns="91425" lIns="91425" spcFirstLastPara="1" rIns="91425" wrap="square" tIns="91425">
            <a:noAutofit/>
          </a:bodyPr>
          <a:lstStyle>
            <a:lvl1pPr lvl="0" rtl="0" algn="r">
              <a:lnSpc>
                <a:spcPct val="10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0" name="Google Shape;150;p26"/>
          <p:cNvSpPr txBox="1"/>
          <p:nvPr>
            <p:ph idx="1" type="subTitle"/>
          </p:nvPr>
        </p:nvSpPr>
        <p:spPr>
          <a:xfrm>
            <a:off x="2021000" y="2681325"/>
            <a:ext cx="2840100" cy="11070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2">
    <p:spTree>
      <p:nvGrpSpPr>
        <p:cNvPr id="151" name="Shape 151"/>
        <p:cNvGrpSpPr/>
        <p:nvPr/>
      </p:nvGrpSpPr>
      <p:grpSpPr>
        <a:xfrm>
          <a:off x="0" y="0"/>
          <a:ext cx="0" cy="0"/>
          <a:chOff x="0" y="0"/>
          <a:chExt cx="0" cy="0"/>
        </a:xfrm>
      </p:grpSpPr>
      <p:sp>
        <p:nvSpPr>
          <p:cNvPr id="152" name="Google Shape;152;p27"/>
          <p:cNvSpPr/>
          <p:nvPr/>
        </p:nvSpPr>
        <p:spPr>
          <a:xfrm rot="5400000">
            <a:off x="-615332" y="3790745"/>
            <a:ext cx="2303082" cy="1358580"/>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7"/>
          <p:cNvSpPr/>
          <p:nvPr/>
        </p:nvSpPr>
        <p:spPr>
          <a:xfrm rot="5400000">
            <a:off x="-458083" y="113757"/>
            <a:ext cx="2230427" cy="1465112"/>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54" name="Google Shape;154;p27"/>
          <p:cNvSpPr txBox="1"/>
          <p:nvPr>
            <p:ph type="title"/>
          </p:nvPr>
        </p:nvSpPr>
        <p:spPr>
          <a:xfrm>
            <a:off x="899000" y="1239575"/>
            <a:ext cx="5238300" cy="890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4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5" name="Google Shape;155;p27"/>
          <p:cNvSpPr txBox="1"/>
          <p:nvPr>
            <p:ph idx="1" type="subTitle"/>
          </p:nvPr>
        </p:nvSpPr>
        <p:spPr>
          <a:xfrm>
            <a:off x="899000" y="2210450"/>
            <a:ext cx="5238300" cy="16935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6" name="Shape 156"/>
        <p:cNvGrpSpPr/>
        <p:nvPr/>
      </p:nvGrpSpPr>
      <p:grpSpPr>
        <a:xfrm>
          <a:off x="0" y="0"/>
          <a:ext cx="0" cy="0"/>
          <a:chOff x="0" y="0"/>
          <a:chExt cx="0" cy="0"/>
        </a:xfrm>
      </p:grpSpPr>
      <p:sp>
        <p:nvSpPr>
          <p:cNvPr id="157" name="Google Shape;157;p28"/>
          <p:cNvSpPr/>
          <p:nvPr/>
        </p:nvSpPr>
        <p:spPr>
          <a:xfrm rot="5400000">
            <a:off x="-1336848" y="3119020"/>
            <a:ext cx="3326525" cy="1161375"/>
          </a:xfrm>
          <a:custGeom>
            <a:rect b="b" l="l" r="r" t="t"/>
            <a:pathLst>
              <a:path extrusionOk="0" h="46455" w="133061">
                <a:moveTo>
                  <a:pt x="111807" y="1"/>
                </a:moveTo>
                <a:cubicBezTo>
                  <a:pt x="111574" y="1"/>
                  <a:pt x="111341" y="10"/>
                  <a:pt x="111109" y="28"/>
                </a:cubicBezTo>
                <a:cubicBezTo>
                  <a:pt x="108158" y="255"/>
                  <a:pt x="105434" y="1783"/>
                  <a:pt x="103181" y="3696"/>
                </a:cubicBezTo>
                <a:cubicBezTo>
                  <a:pt x="98370" y="7756"/>
                  <a:pt x="95253" y="13746"/>
                  <a:pt x="94685" y="20006"/>
                </a:cubicBezTo>
                <a:cubicBezTo>
                  <a:pt x="90865" y="16532"/>
                  <a:pt x="85692" y="14657"/>
                  <a:pt x="80534" y="14657"/>
                </a:cubicBezTo>
                <a:cubicBezTo>
                  <a:pt x="78289" y="14657"/>
                  <a:pt x="76048" y="15012"/>
                  <a:pt x="73922" y="15745"/>
                </a:cubicBezTo>
                <a:cubicBezTo>
                  <a:pt x="71407" y="16618"/>
                  <a:pt x="69014" y="18016"/>
                  <a:pt x="67312" y="20076"/>
                </a:cubicBezTo>
                <a:cubicBezTo>
                  <a:pt x="64326" y="23665"/>
                  <a:pt x="63924" y="29183"/>
                  <a:pt x="66343" y="33174"/>
                </a:cubicBezTo>
                <a:cubicBezTo>
                  <a:pt x="64491" y="31510"/>
                  <a:pt x="62319" y="29141"/>
                  <a:pt x="59750" y="29141"/>
                </a:cubicBezTo>
                <a:cubicBezTo>
                  <a:pt x="59447" y="29141"/>
                  <a:pt x="59139" y="29173"/>
                  <a:pt x="58825" y="29244"/>
                </a:cubicBezTo>
                <a:cubicBezTo>
                  <a:pt x="57471" y="29550"/>
                  <a:pt x="56293" y="29987"/>
                  <a:pt x="55262" y="30956"/>
                </a:cubicBezTo>
                <a:cubicBezTo>
                  <a:pt x="54704" y="31479"/>
                  <a:pt x="53100" y="33275"/>
                  <a:pt x="53402" y="34158"/>
                </a:cubicBezTo>
                <a:lnTo>
                  <a:pt x="53402" y="34158"/>
                </a:lnTo>
                <a:cubicBezTo>
                  <a:pt x="51820" y="29557"/>
                  <a:pt x="47368" y="26092"/>
                  <a:pt x="42523" y="25699"/>
                </a:cubicBezTo>
                <a:cubicBezTo>
                  <a:pt x="42209" y="25674"/>
                  <a:pt x="41895" y="25661"/>
                  <a:pt x="41581" y="25661"/>
                </a:cubicBezTo>
                <a:cubicBezTo>
                  <a:pt x="37046" y="25661"/>
                  <a:pt x="32569" y="28273"/>
                  <a:pt x="30421" y="32283"/>
                </a:cubicBezTo>
                <a:cubicBezTo>
                  <a:pt x="28710" y="27542"/>
                  <a:pt x="25331" y="23298"/>
                  <a:pt x="20764" y="21168"/>
                </a:cubicBezTo>
                <a:cubicBezTo>
                  <a:pt x="18789" y="20245"/>
                  <a:pt x="16590" y="19766"/>
                  <a:pt x="14405" y="19766"/>
                </a:cubicBezTo>
                <a:cubicBezTo>
                  <a:pt x="11547" y="19766"/>
                  <a:pt x="8712" y="20585"/>
                  <a:pt x="6435" y="22303"/>
                </a:cubicBezTo>
                <a:cubicBezTo>
                  <a:pt x="1336" y="26136"/>
                  <a:pt x="0" y="33366"/>
                  <a:pt x="961" y="39661"/>
                </a:cubicBezTo>
                <a:lnTo>
                  <a:pt x="128660" y="46454"/>
                </a:lnTo>
                <a:cubicBezTo>
                  <a:pt x="132877" y="39478"/>
                  <a:pt x="133060" y="30868"/>
                  <a:pt x="132860" y="22713"/>
                </a:cubicBezTo>
                <a:cubicBezTo>
                  <a:pt x="132685" y="16173"/>
                  <a:pt x="132082" y="8996"/>
                  <a:pt x="127507" y="4307"/>
                </a:cubicBezTo>
                <a:cubicBezTo>
                  <a:pt x="126320" y="3084"/>
                  <a:pt x="124835" y="2072"/>
                  <a:pt x="123150" y="1810"/>
                </a:cubicBezTo>
                <a:cubicBezTo>
                  <a:pt x="122903" y="1771"/>
                  <a:pt x="122652" y="1752"/>
                  <a:pt x="122400" y="1752"/>
                </a:cubicBezTo>
                <a:cubicBezTo>
                  <a:pt x="120934" y="1752"/>
                  <a:pt x="119450" y="2399"/>
                  <a:pt x="118697" y="3643"/>
                </a:cubicBezTo>
                <a:cubicBezTo>
                  <a:pt x="117353" y="1270"/>
                  <a:pt x="114549"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8"/>
          <p:cNvSpPr/>
          <p:nvPr/>
        </p:nvSpPr>
        <p:spPr>
          <a:xfrm rot="-5400000">
            <a:off x="6777701" y="2842753"/>
            <a:ext cx="3356000" cy="1548100"/>
          </a:xfrm>
          <a:custGeom>
            <a:rect b="b" l="l" r="r" t="t"/>
            <a:pathLst>
              <a:path extrusionOk="0" h="61924" w="134240">
                <a:moveTo>
                  <a:pt x="9723" y="1"/>
                </a:moveTo>
                <a:cubicBezTo>
                  <a:pt x="8828" y="1"/>
                  <a:pt x="7956" y="162"/>
                  <a:pt x="7195" y="619"/>
                </a:cubicBezTo>
                <a:cubicBezTo>
                  <a:pt x="5170" y="1824"/>
                  <a:pt x="4742" y="4522"/>
                  <a:pt x="4515" y="6871"/>
                </a:cubicBezTo>
                <a:cubicBezTo>
                  <a:pt x="3633" y="16213"/>
                  <a:pt x="2751" y="25556"/>
                  <a:pt x="2192" y="34925"/>
                </a:cubicBezTo>
                <a:cubicBezTo>
                  <a:pt x="1668" y="43683"/>
                  <a:pt x="0" y="53681"/>
                  <a:pt x="3414" y="61923"/>
                </a:cubicBezTo>
                <a:lnTo>
                  <a:pt x="133026" y="61373"/>
                </a:lnTo>
                <a:cubicBezTo>
                  <a:pt x="134239" y="55916"/>
                  <a:pt x="133497" y="49559"/>
                  <a:pt x="129908" y="45115"/>
                </a:cubicBezTo>
                <a:cubicBezTo>
                  <a:pt x="127952" y="43117"/>
                  <a:pt x="125651" y="42266"/>
                  <a:pt x="123329" y="42266"/>
                </a:cubicBezTo>
                <a:cubicBezTo>
                  <a:pt x="117333" y="42266"/>
                  <a:pt x="111199" y="47943"/>
                  <a:pt x="110507" y="54187"/>
                </a:cubicBezTo>
                <a:cubicBezTo>
                  <a:pt x="105963" y="48755"/>
                  <a:pt x="99290" y="46142"/>
                  <a:pt x="92604" y="46142"/>
                </a:cubicBezTo>
                <a:cubicBezTo>
                  <a:pt x="84244" y="46142"/>
                  <a:pt x="75864" y="50227"/>
                  <a:pt x="71599" y="57994"/>
                </a:cubicBezTo>
                <a:cubicBezTo>
                  <a:pt x="70673" y="46517"/>
                  <a:pt x="60862" y="35245"/>
                  <a:pt x="49892" y="35245"/>
                </a:cubicBezTo>
                <a:cubicBezTo>
                  <a:pt x="46699" y="35245"/>
                  <a:pt x="43408" y="36200"/>
                  <a:pt x="40209" y="38383"/>
                </a:cubicBezTo>
                <a:cubicBezTo>
                  <a:pt x="38026" y="22168"/>
                  <a:pt x="29251" y="3972"/>
                  <a:pt x="11963" y="261"/>
                </a:cubicBezTo>
                <a:cubicBezTo>
                  <a:pt x="11235" y="114"/>
                  <a:pt x="10471" y="1"/>
                  <a:pt x="97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8"/>
          <p:cNvSpPr txBox="1"/>
          <p:nvPr>
            <p:ph idx="1" type="subTitle"/>
          </p:nvPr>
        </p:nvSpPr>
        <p:spPr>
          <a:xfrm>
            <a:off x="1182225" y="3466175"/>
            <a:ext cx="3709500" cy="926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0" name="Google Shape;160;p28"/>
          <p:cNvSpPr txBox="1"/>
          <p:nvPr>
            <p:ph idx="2" type="subTitle"/>
          </p:nvPr>
        </p:nvSpPr>
        <p:spPr>
          <a:xfrm>
            <a:off x="1182625" y="2023751"/>
            <a:ext cx="3709500" cy="926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1" name="Google Shape;161;p28"/>
          <p:cNvSpPr txBox="1"/>
          <p:nvPr>
            <p:ph idx="3" type="subTitle"/>
          </p:nvPr>
        </p:nvSpPr>
        <p:spPr>
          <a:xfrm>
            <a:off x="1182226" y="1585250"/>
            <a:ext cx="37095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 name="Google Shape;162;p28"/>
          <p:cNvSpPr txBox="1"/>
          <p:nvPr>
            <p:ph idx="4" type="subTitle"/>
          </p:nvPr>
        </p:nvSpPr>
        <p:spPr>
          <a:xfrm>
            <a:off x="1182226" y="3027680"/>
            <a:ext cx="37095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3" name="Google Shape;163;p28"/>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64" name="Shape 164"/>
        <p:cNvGrpSpPr/>
        <p:nvPr/>
      </p:nvGrpSpPr>
      <p:grpSpPr>
        <a:xfrm>
          <a:off x="0" y="0"/>
          <a:ext cx="0" cy="0"/>
          <a:chOff x="0" y="0"/>
          <a:chExt cx="0" cy="0"/>
        </a:xfrm>
      </p:grpSpPr>
      <p:sp>
        <p:nvSpPr>
          <p:cNvPr id="165" name="Google Shape;165;p29"/>
          <p:cNvSpPr/>
          <p:nvPr/>
        </p:nvSpPr>
        <p:spPr>
          <a:xfrm rot="5400000">
            <a:off x="-632358" y="374558"/>
            <a:ext cx="2233940" cy="1064575"/>
          </a:xfrm>
          <a:custGeom>
            <a:rect b="b" l="l" r="r" t="t"/>
            <a:pathLst>
              <a:path extrusionOk="0" h="42583" w="52137">
                <a:moveTo>
                  <a:pt x="8015" y="0"/>
                </a:moveTo>
                <a:cubicBezTo>
                  <a:pt x="7755" y="0"/>
                  <a:pt x="7493" y="11"/>
                  <a:pt x="7230" y="34"/>
                </a:cubicBezTo>
                <a:cubicBezTo>
                  <a:pt x="4690" y="191"/>
                  <a:pt x="2315" y="1282"/>
                  <a:pt x="1" y="2348"/>
                </a:cubicBezTo>
                <a:lnTo>
                  <a:pt x="1" y="42583"/>
                </a:lnTo>
                <a:lnTo>
                  <a:pt x="52137" y="42059"/>
                </a:lnTo>
                <a:cubicBezTo>
                  <a:pt x="51709" y="39701"/>
                  <a:pt x="50679" y="37274"/>
                  <a:pt x="48627" y="36025"/>
                </a:cubicBezTo>
                <a:cubicBezTo>
                  <a:pt x="47901" y="35582"/>
                  <a:pt x="47032" y="35362"/>
                  <a:pt x="46171" y="35362"/>
                </a:cubicBezTo>
                <a:cubicBezTo>
                  <a:pt x="44607" y="35362"/>
                  <a:pt x="43071" y="36088"/>
                  <a:pt x="42480" y="37518"/>
                </a:cubicBezTo>
                <a:cubicBezTo>
                  <a:pt x="41642" y="35170"/>
                  <a:pt x="40297" y="32707"/>
                  <a:pt x="38158" y="31310"/>
                </a:cubicBezTo>
                <a:cubicBezTo>
                  <a:pt x="37070" y="31131"/>
                  <a:pt x="35888" y="31012"/>
                  <a:pt x="34701" y="31012"/>
                </a:cubicBezTo>
                <a:cubicBezTo>
                  <a:pt x="32123" y="31012"/>
                  <a:pt x="29523" y="31573"/>
                  <a:pt x="27819" y="33301"/>
                </a:cubicBezTo>
                <a:cubicBezTo>
                  <a:pt x="28352" y="27320"/>
                  <a:pt x="28457" y="20937"/>
                  <a:pt x="25462" y="15742"/>
                </a:cubicBezTo>
                <a:cubicBezTo>
                  <a:pt x="24356" y="13629"/>
                  <a:pt x="22150" y="11602"/>
                  <a:pt x="19742" y="11602"/>
                </a:cubicBezTo>
                <a:cubicBezTo>
                  <a:pt x="19185" y="11602"/>
                  <a:pt x="18617" y="11711"/>
                  <a:pt x="18049" y="11952"/>
                </a:cubicBezTo>
                <a:cubicBezTo>
                  <a:pt x="19154" y="5916"/>
                  <a:pt x="14062" y="0"/>
                  <a:pt x="801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p:nvPr/>
        </p:nvSpPr>
        <p:spPr>
          <a:xfrm rot="-5400000">
            <a:off x="7429904" y="358877"/>
            <a:ext cx="2716917" cy="1179425"/>
          </a:xfrm>
          <a:custGeom>
            <a:rect b="b" l="l" r="r" t="t"/>
            <a:pathLst>
              <a:path extrusionOk="0" h="47177" w="79974">
                <a:moveTo>
                  <a:pt x="71845" y="0"/>
                </a:moveTo>
                <a:cubicBezTo>
                  <a:pt x="65261" y="0"/>
                  <a:pt x="60277" y="5890"/>
                  <a:pt x="57175" y="11272"/>
                </a:cubicBezTo>
                <a:cubicBezTo>
                  <a:pt x="56485" y="12407"/>
                  <a:pt x="55787" y="13699"/>
                  <a:pt x="56040" y="15009"/>
                </a:cubicBezTo>
                <a:cubicBezTo>
                  <a:pt x="54981" y="9651"/>
                  <a:pt x="50066" y="6460"/>
                  <a:pt x="45370" y="6460"/>
                </a:cubicBezTo>
                <a:cubicBezTo>
                  <a:pt x="41778" y="6460"/>
                  <a:pt x="38314" y="8327"/>
                  <a:pt x="36804" y="12520"/>
                </a:cubicBezTo>
                <a:cubicBezTo>
                  <a:pt x="35765" y="16764"/>
                  <a:pt x="36499" y="21270"/>
                  <a:pt x="36324" y="25609"/>
                </a:cubicBezTo>
                <a:cubicBezTo>
                  <a:pt x="36333" y="27617"/>
                  <a:pt x="36359" y="29696"/>
                  <a:pt x="37206" y="31512"/>
                </a:cubicBezTo>
                <a:cubicBezTo>
                  <a:pt x="35484" y="28153"/>
                  <a:pt x="32142" y="26562"/>
                  <a:pt x="28787" y="26562"/>
                </a:cubicBezTo>
                <a:cubicBezTo>
                  <a:pt x="24658" y="26562"/>
                  <a:pt x="20508" y="28973"/>
                  <a:pt x="19332" y="33468"/>
                </a:cubicBezTo>
                <a:cubicBezTo>
                  <a:pt x="17677" y="31672"/>
                  <a:pt x="15688" y="30927"/>
                  <a:pt x="13643" y="30927"/>
                </a:cubicBezTo>
                <a:cubicBezTo>
                  <a:pt x="9323" y="30927"/>
                  <a:pt x="4755" y="34253"/>
                  <a:pt x="2568" y="38034"/>
                </a:cubicBezTo>
                <a:cubicBezTo>
                  <a:pt x="1188" y="40051"/>
                  <a:pt x="1" y="42479"/>
                  <a:pt x="568" y="44854"/>
                </a:cubicBezTo>
                <a:lnTo>
                  <a:pt x="78593" y="47176"/>
                </a:lnTo>
                <a:cubicBezTo>
                  <a:pt x="79973" y="33895"/>
                  <a:pt x="79929" y="20466"/>
                  <a:pt x="78445" y="7194"/>
                </a:cubicBezTo>
                <a:cubicBezTo>
                  <a:pt x="78227" y="3937"/>
                  <a:pt x="76917" y="349"/>
                  <a:pt x="73302" y="95"/>
                </a:cubicBezTo>
                <a:cubicBezTo>
                  <a:pt x="72808" y="31"/>
                  <a:pt x="72323" y="0"/>
                  <a:pt x="7184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9"/>
          <p:cNvSpPr txBox="1"/>
          <p:nvPr>
            <p:ph idx="1" type="subTitle"/>
          </p:nvPr>
        </p:nvSpPr>
        <p:spPr>
          <a:xfrm>
            <a:off x="5248450" y="1764075"/>
            <a:ext cx="2950200" cy="23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9"/>
          <p:cNvSpPr txBox="1"/>
          <p:nvPr>
            <p:ph idx="2" type="subTitle"/>
          </p:nvPr>
        </p:nvSpPr>
        <p:spPr>
          <a:xfrm>
            <a:off x="2092100" y="1764075"/>
            <a:ext cx="2950200" cy="23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29"/>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170" name="Shape 170"/>
        <p:cNvGrpSpPr/>
        <p:nvPr/>
      </p:nvGrpSpPr>
      <p:grpSpPr>
        <a:xfrm>
          <a:off x="0" y="0"/>
          <a:ext cx="0" cy="0"/>
          <a:chOff x="0" y="0"/>
          <a:chExt cx="0" cy="0"/>
        </a:xfrm>
      </p:grpSpPr>
      <p:sp>
        <p:nvSpPr>
          <p:cNvPr id="171" name="Google Shape;171;p30"/>
          <p:cNvSpPr/>
          <p:nvPr/>
        </p:nvSpPr>
        <p:spPr>
          <a:xfrm flipH="1" rot="-10604483">
            <a:off x="6875395" y="-63399"/>
            <a:ext cx="3110763" cy="1048853"/>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0"/>
          <p:cNvSpPr/>
          <p:nvPr/>
        </p:nvSpPr>
        <p:spPr>
          <a:xfrm rot="10026035">
            <a:off x="-1234768" y="-214767"/>
            <a:ext cx="3871541" cy="1351573"/>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0"/>
          <p:cNvSpPr txBox="1"/>
          <p:nvPr>
            <p:ph idx="1" type="body"/>
          </p:nvPr>
        </p:nvSpPr>
        <p:spPr>
          <a:xfrm>
            <a:off x="715050" y="1917325"/>
            <a:ext cx="3741000" cy="2428200"/>
          </a:xfrm>
          <a:prstGeom prst="rect">
            <a:avLst/>
          </a:prstGeom>
        </p:spPr>
        <p:txBody>
          <a:bodyPr anchorCtr="0" anchor="t" bIns="91425" lIns="91425" spcFirstLastPara="1" rIns="91425" wrap="square" tIns="91425">
            <a:noAutofit/>
          </a:bodyPr>
          <a:lstStyle>
            <a:lvl1pPr indent="-317500" lvl="0" marL="457200" rtl="0">
              <a:spcBef>
                <a:spcPts val="300"/>
              </a:spcBef>
              <a:spcAft>
                <a:spcPts val="0"/>
              </a:spcAft>
              <a:buClr>
                <a:schemeClr val="lt1"/>
              </a:buClr>
              <a:buSzPts val="1400"/>
              <a:buChar char="●"/>
              <a:defRPr>
                <a:latin typeface="Nunito"/>
                <a:ea typeface="Nunito"/>
                <a:cs typeface="Nunito"/>
                <a:sym typeface="Nunito"/>
              </a:defRPr>
            </a:lvl1pPr>
            <a:lvl2pPr indent="-317500" lvl="1" marL="914400" rtl="0">
              <a:lnSpc>
                <a:spcPct val="100000"/>
              </a:lnSpc>
              <a:spcBef>
                <a:spcPts val="0"/>
              </a:spcBef>
              <a:spcAft>
                <a:spcPts val="0"/>
              </a:spcAft>
              <a:buClr>
                <a:schemeClr val="accent4"/>
              </a:buClr>
              <a:buSzPts val="1400"/>
              <a:buChar char="○"/>
              <a:defRPr>
                <a:latin typeface="Nunito"/>
                <a:ea typeface="Nunito"/>
                <a:cs typeface="Nunito"/>
                <a:sym typeface="Nunito"/>
              </a:defRPr>
            </a:lvl2pPr>
            <a:lvl3pPr indent="-317500" lvl="2" marL="1371600" rtl="0">
              <a:lnSpc>
                <a:spcPct val="100000"/>
              </a:lnSpc>
              <a:spcBef>
                <a:spcPts val="0"/>
              </a:spcBef>
              <a:spcAft>
                <a:spcPts val="0"/>
              </a:spcAft>
              <a:buClr>
                <a:schemeClr val="accent4"/>
              </a:buClr>
              <a:buSzPts val="1400"/>
              <a:buChar char="■"/>
              <a:defRPr>
                <a:latin typeface="Nunito"/>
                <a:ea typeface="Nunito"/>
                <a:cs typeface="Nunito"/>
                <a:sym typeface="Nunito"/>
              </a:defRPr>
            </a:lvl3pPr>
            <a:lvl4pPr indent="-317500" lvl="3" marL="1828800" rtl="0">
              <a:lnSpc>
                <a:spcPct val="100000"/>
              </a:lnSpc>
              <a:spcBef>
                <a:spcPts val="0"/>
              </a:spcBef>
              <a:spcAft>
                <a:spcPts val="0"/>
              </a:spcAft>
              <a:buClr>
                <a:schemeClr val="accent4"/>
              </a:buClr>
              <a:buSzPts val="1400"/>
              <a:buChar char="●"/>
              <a:defRPr>
                <a:latin typeface="Nunito"/>
                <a:ea typeface="Nunito"/>
                <a:cs typeface="Nunito"/>
                <a:sym typeface="Nunito"/>
              </a:defRPr>
            </a:lvl4pPr>
            <a:lvl5pPr indent="-317500" lvl="4" marL="2286000" rtl="0">
              <a:lnSpc>
                <a:spcPct val="100000"/>
              </a:lnSpc>
              <a:spcBef>
                <a:spcPts val="0"/>
              </a:spcBef>
              <a:spcAft>
                <a:spcPts val="0"/>
              </a:spcAft>
              <a:buClr>
                <a:schemeClr val="accent4"/>
              </a:buClr>
              <a:buSzPts val="1400"/>
              <a:buChar char="○"/>
              <a:defRPr>
                <a:latin typeface="Nunito"/>
                <a:ea typeface="Nunito"/>
                <a:cs typeface="Nunito"/>
                <a:sym typeface="Nunito"/>
              </a:defRPr>
            </a:lvl5pPr>
            <a:lvl6pPr indent="-317500" lvl="5" marL="2743200" rtl="0">
              <a:lnSpc>
                <a:spcPct val="100000"/>
              </a:lnSpc>
              <a:spcBef>
                <a:spcPts val="0"/>
              </a:spcBef>
              <a:spcAft>
                <a:spcPts val="0"/>
              </a:spcAft>
              <a:buClr>
                <a:schemeClr val="accent4"/>
              </a:buClr>
              <a:buSzPts val="1400"/>
              <a:buChar char="■"/>
              <a:defRPr>
                <a:latin typeface="Nunito"/>
                <a:ea typeface="Nunito"/>
                <a:cs typeface="Nunito"/>
                <a:sym typeface="Nunito"/>
              </a:defRPr>
            </a:lvl6pPr>
            <a:lvl7pPr indent="-317500" lvl="6" marL="3200400" rtl="0">
              <a:lnSpc>
                <a:spcPct val="100000"/>
              </a:lnSpc>
              <a:spcBef>
                <a:spcPts val="0"/>
              </a:spcBef>
              <a:spcAft>
                <a:spcPts val="0"/>
              </a:spcAft>
              <a:buClr>
                <a:schemeClr val="accent4"/>
              </a:buClr>
              <a:buSzPts val="1400"/>
              <a:buChar char="●"/>
              <a:defRPr>
                <a:latin typeface="Nunito"/>
                <a:ea typeface="Nunito"/>
                <a:cs typeface="Nunito"/>
                <a:sym typeface="Nunito"/>
              </a:defRPr>
            </a:lvl7pPr>
            <a:lvl8pPr indent="-317500" lvl="7" marL="3657600" rtl="0">
              <a:lnSpc>
                <a:spcPct val="100000"/>
              </a:lnSpc>
              <a:spcBef>
                <a:spcPts val="0"/>
              </a:spcBef>
              <a:spcAft>
                <a:spcPts val="0"/>
              </a:spcAft>
              <a:buClr>
                <a:schemeClr val="accent4"/>
              </a:buClr>
              <a:buSzPts val="1400"/>
              <a:buChar char="○"/>
              <a:defRPr>
                <a:latin typeface="Nunito"/>
                <a:ea typeface="Nunito"/>
                <a:cs typeface="Nunito"/>
                <a:sym typeface="Nunito"/>
              </a:defRPr>
            </a:lvl8pPr>
            <a:lvl9pPr indent="-317500" lvl="8" marL="4114800" rtl="0">
              <a:lnSpc>
                <a:spcPct val="100000"/>
              </a:lnSpc>
              <a:spcBef>
                <a:spcPts val="0"/>
              </a:spcBef>
              <a:spcAft>
                <a:spcPts val="0"/>
              </a:spcAft>
              <a:buClr>
                <a:schemeClr val="accent4"/>
              </a:buClr>
              <a:buSzPts val="1400"/>
              <a:buChar char="■"/>
              <a:defRPr>
                <a:latin typeface="Nunito"/>
                <a:ea typeface="Nunito"/>
                <a:cs typeface="Nunito"/>
                <a:sym typeface="Nunito"/>
              </a:defRPr>
            </a:lvl9pPr>
          </a:lstStyle>
          <a:p/>
        </p:txBody>
      </p:sp>
      <p:sp>
        <p:nvSpPr>
          <p:cNvPr id="174" name="Google Shape;174;p30"/>
          <p:cNvSpPr txBox="1"/>
          <p:nvPr>
            <p:ph idx="2" type="body"/>
          </p:nvPr>
        </p:nvSpPr>
        <p:spPr>
          <a:xfrm>
            <a:off x="4683000" y="1917325"/>
            <a:ext cx="3741000" cy="2428200"/>
          </a:xfrm>
          <a:prstGeom prst="rect">
            <a:avLst/>
          </a:prstGeom>
        </p:spPr>
        <p:txBody>
          <a:bodyPr anchorCtr="0" anchor="t" bIns="91425" lIns="91425" spcFirstLastPara="1" rIns="91425" wrap="square" tIns="91425">
            <a:noAutofit/>
          </a:bodyPr>
          <a:lstStyle>
            <a:lvl1pPr indent="-317500" lvl="0" marL="457200" rtl="0">
              <a:spcBef>
                <a:spcPts val="300"/>
              </a:spcBef>
              <a:spcAft>
                <a:spcPts val="0"/>
              </a:spcAft>
              <a:buClr>
                <a:schemeClr val="lt1"/>
              </a:buClr>
              <a:buSzPts val="1400"/>
              <a:buChar char="●"/>
              <a:defRPr>
                <a:latin typeface="Nunito"/>
                <a:ea typeface="Nunito"/>
                <a:cs typeface="Nunito"/>
                <a:sym typeface="Nunito"/>
              </a:defRPr>
            </a:lvl1pPr>
            <a:lvl2pPr indent="-317500" lvl="1" marL="914400" rtl="0">
              <a:lnSpc>
                <a:spcPct val="100000"/>
              </a:lnSpc>
              <a:spcBef>
                <a:spcPts val="0"/>
              </a:spcBef>
              <a:spcAft>
                <a:spcPts val="0"/>
              </a:spcAft>
              <a:buClr>
                <a:schemeClr val="accent4"/>
              </a:buClr>
              <a:buSzPts val="1400"/>
              <a:buChar char="○"/>
              <a:defRPr>
                <a:latin typeface="Nunito"/>
                <a:ea typeface="Nunito"/>
                <a:cs typeface="Nunito"/>
                <a:sym typeface="Nunito"/>
              </a:defRPr>
            </a:lvl2pPr>
            <a:lvl3pPr indent="-317500" lvl="2" marL="1371600" rtl="0">
              <a:lnSpc>
                <a:spcPct val="100000"/>
              </a:lnSpc>
              <a:spcBef>
                <a:spcPts val="0"/>
              </a:spcBef>
              <a:spcAft>
                <a:spcPts val="0"/>
              </a:spcAft>
              <a:buClr>
                <a:schemeClr val="accent4"/>
              </a:buClr>
              <a:buSzPts val="1400"/>
              <a:buChar char="■"/>
              <a:defRPr>
                <a:latin typeface="Nunito"/>
                <a:ea typeface="Nunito"/>
                <a:cs typeface="Nunito"/>
                <a:sym typeface="Nunito"/>
              </a:defRPr>
            </a:lvl3pPr>
            <a:lvl4pPr indent="-317500" lvl="3" marL="1828800" rtl="0">
              <a:lnSpc>
                <a:spcPct val="100000"/>
              </a:lnSpc>
              <a:spcBef>
                <a:spcPts val="0"/>
              </a:spcBef>
              <a:spcAft>
                <a:spcPts val="0"/>
              </a:spcAft>
              <a:buClr>
                <a:schemeClr val="accent4"/>
              </a:buClr>
              <a:buSzPts val="1400"/>
              <a:buChar char="●"/>
              <a:defRPr>
                <a:latin typeface="Nunito"/>
                <a:ea typeface="Nunito"/>
                <a:cs typeface="Nunito"/>
                <a:sym typeface="Nunito"/>
              </a:defRPr>
            </a:lvl4pPr>
            <a:lvl5pPr indent="-317500" lvl="4" marL="2286000" rtl="0">
              <a:lnSpc>
                <a:spcPct val="100000"/>
              </a:lnSpc>
              <a:spcBef>
                <a:spcPts val="0"/>
              </a:spcBef>
              <a:spcAft>
                <a:spcPts val="0"/>
              </a:spcAft>
              <a:buClr>
                <a:schemeClr val="accent4"/>
              </a:buClr>
              <a:buSzPts val="1400"/>
              <a:buChar char="○"/>
              <a:defRPr>
                <a:latin typeface="Nunito"/>
                <a:ea typeface="Nunito"/>
                <a:cs typeface="Nunito"/>
                <a:sym typeface="Nunito"/>
              </a:defRPr>
            </a:lvl5pPr>
            <a:lvl6pPr indent="-317500" lvl="5" marL="2743200" rtl="0">
              <a:lnSpc>
                <a:spcPct val="100000"/>
              </a:lnSpc>
              <a:spcBef>
                <a:spcPts val="0"/>
              </a:spcBef>
              <a:spcAft>
                <a:spcPts val="0"/>
              </a:spcAft>
              <a:buClr>
                <a:schemeClr val="accent4"/>
              </a:buClr>
              <a:buSzPts val="1400"/>
              <a:buChar char="■"/>
              <a:defRPr>
                <a:latin typeface="Nunito"/>
                <a:ea typeface="Nunito"/>
                <a:cs typeface="Nunito"/>
                <a:sym typeface="Nunito"/>
              </a:defRPr>
            </a:lvl6pPr>
            <a:lvl7pPr indent="-317500" lvl="6" marL="3200400" rtl="0">
              <a:lnSpc>
                <a:spcPct val="100000"/>
              </a:lnSpc>
              <a:spcBef>
                <a:spcPts val="0"/>
              </a:spcBef>
              <a:spcAft>
                <a:spcPts val="0"/>
              </a:spcAft>
              <a:buClr>
                <a:schemeClr val="accent4"/>
              </a:buClr>
              <a:buSzPts val="1400"/>
              <a:buChar char="●"/>
              <a:defRPr>
                <a:latin typeface="Nunito"/>
                <a:ea typeface="Nunito"/>
                <a:cs typeface="Nunito"/>
                <a:sym typeface="Nunito"/>
              </a:defRPr>
            </a:lvl7pPr>
            <a:lvl8pPr indent="-317500" lvl="7" marL="3657600" rtl="0">
              <a:lnSpc>
                <a:spcPct val="100000"/>
              </a:lnSpc>
              <a:spcBef>
                <a:spcPts val="0"/>
              </a:spcBef>
              <a:spcAft>
                <a:spcPts val="0"/>
              </a:spcAft>
              <a:buClr>
                <a:schemeClr val="accent4"/>
              </a:buClr>
              <a:buSzPts val="1400"/>
              <a:buChar char="○"/>
              <a:defRPr>
                <a:latin typeface="Nunito"/>
                <a:ea typeface="Nunito"/>
                <a:cs typeface="Nunito"/>
                <a:sym typeface="Nunito"/>
              </a:defRPr>
            </a:lvl8pPr>
            <a:lvl9pPr indent="-317500" lvl="8" marL="4114800" rtl="0">
              <a:lnSpc>
                <a:spcPct val="100000"/>
              </a:lnSpc>
              <a:spcBef>
                <a:spcPts val="0"/>
              </a:spcBef>
              <a:spcAft>
                <a:spcPts val="0"/>
              </a:spcAft>
              <a:buClr>
                <a:schemeClr val="accent4"/>
              </a:buClr>
              <a:buSzPts val="1400"/>
              <a:buChar char="■"/>
              <a:defRPr>
                <a:latin typeface="Nunito"/>
                <a:ea typeface="Nunito"/>
                <a:cs typeface="Nunito"/>
                <a:sym typeface="Nunito"/>
              </a:defRPr>
            </a:lvl9pPr>
          </a:lstStyle>
          <a:p/>
        </p:txBody>
      </p:sp>
      <p:sp>
        <p:nvSpPr>
          <p:cNvPr id="175" name="Google Shape;175;p30"/>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p:nvPr/>
        </p:nvSpPr>
        <p:spPr>
          <a:xfrm rot="10799702">
            <a:off x="-525230" y="-170277"/>
            <a:ext cx="2303282" cy="1358580"/>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799799">
            <a:off x="7249777" y="-199162"/>
            <a:ext cx="2230557" cy="1465112"/>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4" name="Google Shape;34;p4"/>
          <p:cNvSpPr txBox="1"/>
          <p:nvPr>
            <p:ph idx="1" type="body"/>
          </p:nvPr>
        </p:nvSpPr>
        <p:spPr>
          <a:xfrm>
            <a:off x="715050" y="1917325"/>
            <a:ext cx="4418400" cy="1048800"/>
          </a:xfrm>
          <a:prstGeom prst="rect">
            <a:avLst/>
          </a:prstGeom>
        </p:spPr>
        <p:txBody>
          <a:bodyPr anchorCtr="0" anchor="t" bIns="91425" lIns="91425" spcFirstLastPara="1" rIns="91425" wrap="square" tIns="91425">
            <a:noAutofit/>
          </a:bodyPr>
          <a:lstStyle>
            <a:lvl1pPr indent="-317500" lvl="0" marL="457200" rtl="0">
              <a:spcBef>
                <a:spcPts val="300"/>
              </a:spcBef>
              <a:spcAft>
                <a:spcPts val="0"/>
              </a:spcAft>
              <a:buClr>
                <a:schemeClr val="lt1"/>
              </a:buClr>
              <a:buSzPts val="1400"/>
              <a:buChar char="●"/>
              <a:defRPr>
                <a:latin typeface="Nunito"/>
                <a:ea typeface="Nunito"/>
                <a:cs typeface="Nunito"/>
                <a:sym typeface="Nunito"/>
              </a:defRPr>
            </a:lvl1pPr>
            <a:lvl2pPr indent="-317500" lvl="1" marL="914400" rtl="0">
              <a:lnSpc>
                <a:spcPct val="100000"/>
              </a:lnSpc>
              <a:spcBef>
                <a:spcPts val="0"/>
              </a:spcBef>
              <a:spcAft>
                <a:spcPts val="0"/>
              </a:spcAft>
              <a:buClr>
                <a:schemeClr val="accent4"/>
              </a:buClr>
              <a:buSzPts val="1400"/>
              <a:buChar char="○"/>
              <a:defRPr>
                <a:latin typeface="Nunito"/>
                <a:ea typeface="Nunito"/>
                <a:cs typeface="Nunito"/>
                <a:sym typeface="Nunito"/>
              </a:defRPr>
            </a:lvl2pPr>
            <a:lvl3pPr indent="-317500" lvl="2" marL="1371600" rtl="0">
              <a:lnSpc>
                <a:spcPct val="100000"/>
              </a:lnSpc>
              <a:spcBef>
                <a:spcPts val="0"/>
              </a:spcBef>
              <a:spcAft>
                <a:spcPts val="0"/>
              </a:spcAft>
              <a:buClr>
                <a:schemeClr val="accent4"/>
              </a:buClr>
              <a:buSzPts val="1400"/>
              <a:buChar char="■"/>
              <a:defRPr>
                <a:latin typeface="Nunito"/>
                <a:ea typeface="Nunito"/>
                <a:cs typeface="Nunito"/>
                <a:sym typeface="Nunito"/>
              </a:defRPr>
            </a:lvl3pPr>
            <a:lvl4pPr indent="-317500" lvl="3" marL="1828800" rtl="0">
              <a:lnSpc>
                <a:spcPct val="100000"/>
              </a:lnSpc>
              <a:spcBef>
                <a:spcPts val="0"/>
              </a:spcBef>
              <a:spcAft>
                <a:spcPts val="0"/>
              </a:spcAft>
              <a:buClr>
                <a:schemeClr val="accent4"/>
              </a:buClr>
              <a:buSzPts val="1400"/>
              <a:buChar char="●"/>
              <a:defRPr>
                <a:latin typeface="Nunito"/>
                <a:ea typeface="Nunito"/>
                <a:cs typeface="Nunito"/>
                <a:sym typeface="Nunito"/>
              </a:defRPr>
            </a:lvl4pPr>
            <a:lvl5pPr indent="-317500" lvl="4" marL="2286000" rtl="0">
              <a:lnSpc>
                <a:spcPct val="100000"/>
              </a:lnSpc>
              <a:spcBef>
                <a:spcPts val="0"/>
              </a:spcBef>
              <a:spcAft>
                <a:spcPts val="0"/>
              </a:spcAft>
              <a:buClr>
                <a:schemeClr val="accent4"/>
              </a:buClr>
              <a:buSzPts val="1400"/>
              <a:buChar char="○"/>
              <a:defRPr>
                <a:latin typeface="Nunito"/>
                <a:ea typeface="Nunito"/>
                <a:cs typeface="Nunito"/>
                <a:sym typeface="Nunito"/>
              </a:defRPr>
            </a:lvl5pPr>
            <a:lvl6pPr indent="-317500" lvl="5" marL="2743200" rtl="0">
              <a:lnSpc>
                <a:spcPct val="100000"/>
              </a:lnSpc>
              <a:spcBef>
                <a:spcPts val="0"/>
              </a:spcBef>
              <a:spcAft>
                <a:spcPts val="0"/>
              </a:spcAft>
              <a:buClr>
                <a:schemeClr val="accent4"/>
              </a:buClr>
              <a:buSzPts val="1400"/>
              <a:buChar char="■"/>
              <a:defRPr>
                <a:latin typeface="Nunito"/>
                <a:ea typeface="Nunito"/>
                <a:cs typeface="Nunito"/>
                <a:sym typeface="Nunito"/>
              </a:defRPr>
            </a:lvl6pPr>
            <a:lvl7pPr indent="-317500" lvl="6" marL="3200400" rtl="0">
              <a:lnSpc>
                <a:spcPct val="100000"/>
              </a:lnSpc>
              <a:spcBef>
                <a:spcPts val="0"/>
              </a:spcBef>
              <a:spcAft>
                <a:spcPts val="0"/>
              </a:spcAft>
              <a:buClr>
                <a:schemeClr val="accent4"/>
              </a:buClr>
              <a:buSzPts val="1400"/>
              <a:buChar char="●"/>
              <a:defRPr>
                <a:latin typeface="Nunito"/>
                <a:ea typeface="Nunito"/>
                <a:cs typeface="Nunito"/>
                <a:sym typeface="Nunito"/>
              </a:defRPr>
            </a:lvl7pPr>
            <a:lvl8pPr indent="-317500" lvl="7" marL="3657600" rtl="0">
              <a:lnSpc>
                <a:spcPct val="100000"/>
              </a:lnSpc>
              <a:spcBef>
                <a:spcPts val="0"/>
              </a:spcBef>
              <a:spcAft>
                <a:spcPts val="0"/>
              </a:spcAft>
              <a:buClr>
                <a:schemeClr val="accent4"/>
              </a:buClr>
              <a:buSzPts val="1400"/>
              <a:buChar char="○"/>
              <a:defRPr>
                <a:latin typeface="Nunito"/>
                <a:ea typeface="Nunito"/>
                <a:cs typeface="Nunito"/>
                <a:sym typeface="Nunito"/>
              </a:defRPr>
            </a:lvl8pPr>
            <a:lvl9pPr indent="-317500" lvl="8" marL="4114800" rtl="0">
              <a:lnSpc>
                <a:spcPct val="100000"/>
              </a:lnSpc>
              <a:spcBef>
                <a:spcPts val="0"/>
              </a:spcBef>
              <a:spcAft>
                <a:spcPts val="0"/>
              </a:spcAft>
              <a:buClr>
                <a:schemeClr val="accent4"/>
              </a:buClr>
              <a:buSzPts val="1400"/>
              <a:buChar char="■"/>
              <a:defRPr>
                <a:latin typeface="Nunito"/>
                <a:ea typeface="Nunito"/>
                <a:cs typeface="Nunito"/>
                <a:sym typeface="Nunito"/>
              </a:defRPr>
            </a:lvl9pPr>
          </a:lstStyle>
          <a:p/>
        </p:txBody>
      </p:sp>
      <p:sp>
        <p:nvSpPr>
          <p:cNvPr id="35" name="Google Shape;35;p4"/>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AND_TWO_COLUMNS_1_1_1_1">
    <p:spTree>
      <p:nvGrpSpPr>
        <p:cNvPr id="176" name="Shape 176"/>
        <p:cNvGrpSpPr/>
        <p:nvPr/>
      </p:nvGrpSpPr>
      <p:grpSpPr>
        <a:xfrm>
          <a:off x="0" y="0"/>
          <a:ext cx="0" cy="0"/>
          <a:chOff x="0" y="0"/>
          <a:chExt cx="0" cy="0"/>
        </a:xfrm>
      </p:grpSpPr>
      <p:sp>
        <p:nvSpPr>
          <p:cNvPr id="177" name="Google Shape;177;p31"/>
          <p:cNvSpPr/>
          <p:nvPr/>
        </p:nvSpPr>
        <p:spPr>
          <a:xfrm flipH="1" rot="5715338">
            <a:off x="-1382039" y="477429"/>
            <a:ext cx="3326739" cy="1161380"/>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1"/>
          <p:cNvSpPr/>
          <p:nvPr/>
        </p:nvSpPr>
        <p:spPr>
          <a:xfrm flipH="1" rot="-5715338">
            <a:off x="6893835" y="412825"/>
            <a:ext cx="3356014" cy="1547956"/>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1"/>
          <p:cNvSpPr txBox="1"/>
          <p:nvPr>
            <p:ph idx="1" type="subTitle"/>
          </p:nvPr>
        </p:nvSpPr>
        <p:spPr>
          <a:xfrm>
            <a:off x="5408582" y="2580175"/>
            <a:ext cx="3022200" cy="1232100"/>
          </a:xfrm>
          <a:prstGeom prst="rect">
            <a:avLst/>
          </a:prstGeom>
          <a:noFill/>
          <a:ln>
            <a:noFill/>
          </a:ln>
        </p:spPr>
        <p:txBody>
          <a:bodyPr anchorCtr="0" anchor="ctr" bIns="91425" lIns="91425" spcFirstLastPara="1" rIns="91425" wrap="square" tIns="91425">
            <a:noAutofit/>
          </a:bodyPr>
          <a:lstStyle>
            <a:lvl1pPr lvl="0" rtl="0">
              <a:lnSpc>
                <a:spcPct val="115000"/>
              </a:lnSpc>
              <a:spcBef>
                <a:spcPts val="0"/>
              </a:spcBef>
              <a:spcAft>
                <a:spcPts val="0"/>
              </a:spcAft>
              <a:buClr>
                <a:schemeClr val="dk2"/>
              </a:buClr>
              <a:buSzPts val="1400"/>
              <a:buFont typeface="Didact Gothic"/>
              <a:buChar char="●"/>
              <a:defRPr b="0"/>
            </a:lvl1pPr>
            <a:lvl2pPr lvl="1" rtl="0" algn="ctr">
              <a:lnSpc>
                <a:spcPct val="100000"/>
              </a:lnSpc>
              <a:spcBef>
                <a:spcPts val="0"/>
              </a:spcBef>
              <a:spcAft>
                <a:spcPts val="0"/>
              </a:spcAft>
              <a:buClr>
                <a:srgbClr val="000000"/>
              </a:buClr>
              <a:buSzPts val="1400"/>
              <a:buFont typeface="Didact Gothic"/>
              <a:buChar char="○"/>
              <a:defRPr/>
            </a:lvl2pPr>
            <a:lvl3pPr lvl="2" rtl="0" algn="ctr">
              <a:lnSpc>
                <a:spcPct val="100000"/>
              </a:lnSpc>
              <a:spcBef>
                <a:spcPts val="0"/>
              </a:spcBef>
              <a:spcAft>
                <a:spcPts val="0"/>
              </a:spcAft>
              <a:buClr>
                <a:srgbClr val="000000"/>
              </a:buClr>
              <a:buSzPts val="1400"/>
              <a:buFont typeface="Didact Gothic"/>
              <a:buChar char="■"/>
              <a:defRPr/>
            </a:lvl3pPr>
            <a:lvl4pPr lvl="3" rtl="0" algn="ctr">
              <a:lnSpc>
                <a:spcPct val="100000"/>
              </a:lnSpc>
              <a:spcBef>
                <a:spcPts val="0"/>
              </a:spcBef>
              <a:spcAft>
                <a:spcPts val="0"/>
              </a:spcAft>
              <a:buClr>
                <a:srgbClr val="000000"/>
              </a:buClr>
              <a:buSzPts val="1400"/>
              <a:buFont typeface="Didact Gothic"/>
              <a:buChar char="●"/>
              <a:defRPr/>
            </a:lvl4pPr>
            <a:lvl5pPr lvl="4" rtl="0" algn="ctr">
              <a:lnSpc>
                <a:spcPct val="100000"/>
              </a:lnSpc>
              <a:spcBef>
                <a:spcPts val="0"/>
              </a:spcBef>
              <a:spcAft>
                <a:spcPts val="0"/>
              </a:spcAft>
              <a:buClr>
                <a:srgbClr val="000000"/>
              </a:buClr>
              <a:buSzPts val="1400"/>
              <a:buFont typeface="Didact Gothic"/>
              <a:buChar char="○"/>
              <a:defRPr/>
            </a:lvl5pPr>
            <a:lvl6pPr lvl="5" rtl="0" algn="ctr">
              <a:lnSpc>
                <a:spcPct val="100000"/>
              </a:lnSpc>
              <a:spcBef>
                <a:spcPts val="0"/>
              </a:spcBef>
              <a:spcAft>
                <a:spcPts val="0"/>
              </a:spcAft>
              <a:buClr>
                <a:srgbClr val="000000"/>
              </a:buClr>
              <a:buSzPts val="1400"/>
              <a:buFont typeface="Didact Gothic"/>
              <a:buChar char="■"/>
              <a:defRPr/>
            </a:lvl6pPr>
            <a:lvl7pPr lvl="6" rtl="0" algn="ctr">
              <a:lnSpc>
                <a:spcPct val="100000"/>
              </a:lnSpc>
              <a:spcBef>
                <a:spcPts val="0"/>
              </a:spcBef>
              <a:spcAft>
                <a:spcPts val="0"/>
              </a:spcAft>
              <a:buClr>
                <a:srgbClr val="000000"/>
              </a:buClr>
              <a:buSzPts val="1400"/>
              <a:buFont typeface="Didact Gothic"/>
              <a:buChar char="●"/>
              <a:defRPr/>
            </a:lvl7pPr>
            <a:lvl8pPr lvl="7" rtl="0" algn="ctr">
              <a:lnSpc>
                <a:spcPct val="100000"/>
              </a:lnSpc>
              <a:spcBef>
                <a:spcPts val="0"/>
              </a:spcBef>
              <a:spcAft>
                <a:spcPts val="0"/>
              </a:spcAft>
              <a:buClr>
                <a:srgbClr val="000000"/>
              </a:buClr>
              <a:buSzPts val="1400"/>
              <a:buFont typeface="Didact Gothic"/>
              <a:buChar char="○"/>
              <a:defRPr/>
            </a:lvl8pPr>
            <a:lvl9pPr lvl="8" rtl="0" algn="ctr">
              <a:lnSpc>
                <a:spcPct val="100000"/>
              </a:lnSpc>
              <a:spcBef>
                <a:spcPts val="0"/>
              </a:spcBef>
              <a:spcAft>
                <a:spcPts val="0"/>
              </a:spcAft>
              <a:buClr>
                <a:srgbClr val="000000"/>
              </a:buClr>
              <a:buSzPts val="1400"/>
              <a:buFont typeface="Didact Gothic"/>
              <a:buChar char="■"/>
              <a:defRPr/>
            </a:lvl9pPr>
          </a:lstStyle>
          <a:p/>
        </p:txBody>
      </p:sp>
      <p:sp>
        <p:nvSpPr>
          <p:cNvPr id="180" name="Google Shape;180;p31"/>
          <p:cNvSpPr txBox="1"/>
          <p:nvPr>
            <p:ph idx="2" type="subTitle"/>
          </p:nvPr>
        </p:nvSpPr>
        <p:spPr>
          <a:xfrm>
            <a:off x="713548" y="2580175"/>
            <a:ext cx="3021900" cy="1232100"/>
          </a:xfrm>
          <a:prstGeom prst="rect">
            <a:avLst/>
          </a:prstGeom>
          <a:noFill/>
          <a:ln>
            <a:noFill/>
          </a:ln>
        </p:spPr>
        <p:txBody>
          <a:bodyPr anchorCtr="0" anchor="ctr" bIns="91425" lIns="91425" spcFirstLastPara="1" rIns="91425" wrap="square" tIns="91425">
            <a:noAutofit/>
          </a:bodyPr>
          <a:lstStyle>
            <a:lvl1pPr lvl="0" rtl="0">
              <a:lnSpc>
                <a:spcPct val="115000"/>
              </a:lnSpc>
              <a:spcBef>
                <a:spcPts val="0"/>
              </a:spcBef>
              <a:spcAft>
                <a:spcPts val="0"/>
              </a:spcAft>
              <a:buClr>
                <a:schemeClr val="dk2"/>
              </a:buClr>
              <a:buSzPts val="1400"/>
              <a:buFont typeface="Didact Gothic"/>
              <a:buChar char="●"/>
              <a:defRPr b="0"/>
            </a:lvl1pPr>
            <a:lvl2pPr lvl="1" rtl="0" algn="ctr">
              <a:lnSpc>
                <a:spcPct val="100000"/>
              </a:lnSpc>
              <a:spcBef>
                <a:spcPts val="0"/>
              </a:spcBef>
              <a:spcAft>
                <a:spcPts val="0"/>
              </a:spcAft>
              <a:buClr>
                <a:srgbClr val="000000"/>
              </a:buClr>
              <a:buSzPts val="1400"/>
              <a:buFont typeface="Didact Gothic"/>
              <a:buChar char="○"/>
              <a:defRPr/>
            </a:lvl2pPr>
            <a:lvl3pPr lvl="2" rtl="0" algn="ctr">
              <a:lnSpc>
                <a:spcPct val="100000"/>
              </a:lnSpc>
              <a:spcBef>
                <a:spcPts val="0"/>
              </a:spcBef>
              <a:spcAft>
                <a:spcPts val="0"/>
              </a:spcAft>
              <a:buClr>
                <a:srgbClr val="000000"/>
              </a:buClr>
              <a:buSzPts val="1400"/>
              <a:buFont typeface="Didact Gothic"/>
              <a:buChar char="■"/>
              <a:defRPr/>
            </a:lvl3pPr>
            <a:lvl4pPr lvl="3" rtl="0" algn="ctr">
              <a:lnSpc>
                <a:spcPct val="100000"/>
              </a:lnSpc>
              <a:spcBef>
                <a:spcPts val="0"/>
              </a:spcBef>
              <a:spcAft>
                <a:spcPts val="0"/>
              </a:spcAft>
              <a:buClr>
                <a:srgbClr val="000000"/>
              </a:buClr>
              <a:buSzPts val="1400"/>
              <a:buFont typeface="Didact Gothic"/>
              <a:buChar char="●"/>
              <a:defRPr/>
            </a:lvl4pPr>
            <a:lvl5pPr lvl="4" rtl="0" algn="ctr">
              <a:lnSpc>
                <a:spcPct val="100000"/>
              </a:lnSpc>
              <a:spcBef>
                <a:spcPts val="0"/>
              </a:spcBef>
              <a:spcAft>
                <a:spcPts val="0"/>
              </a:spcAft>
              <a:buClr>
                <a:srgbClr val="000000"/>
              </a:buClr>
              <a:buSzPts val="1400"/>
              <a:buFont typeface="Didact Gothic"/>
              <a:buChar char="○"/>
              <a:defRPr/>
            </a:lvl5pPr>
            <a:lvl6pPr lvl="5" rtl="0" algn="ctr">
              <a:lnSpc>
                <a:spcPct val="100000"/>
              </a:lnSpc>
              <a:spcBef>
                <a:spcPts val="0"/>
              </a:spcBef>
              <a:spcAft>
                <a:spcPts val="0"/>
              </a:spcAft>
              <a:buClr>
                <a:srgbClr val="000000"/>
              </a:buClr>
              <a:buSzPts val="1400"/>
              <a:buFont typeface="Didact Gothic"/>
              <a:buChar char="■"/>
              <a:defRPr/>
            </a:lvl6pPr>
            <a:lvl7pPr lvl="6" rtl="0" algn="ctr">
              <a:lnSpc>
                <a:spcPct val="100000"/>
              </a:lnSpc>
              <a:spcBef>
                <a:spcPts val="0"/>
              </a:spcBef>
              <a:spcAft>
                <a:spcPts val="0"/>
              </a:spcAft>
              <a:buClr>
                <a:srgbClr val="000000"/>
              </a:buClr>
              <a:buSzPts val="1400"/>
              <a:buFont typeface="Didact Gothic"/>
              <a:buChar char="●"/>
              <a:defRPr/>
            </a:lvl7pPr>
            <a:lvl8pPr lvl="7" rtl="0" algn="ctr">
              <a:lnSpc>
                <a:spcPct val="100000"/>
              </a:lnSpc>
              <a:spcBef>
                <a:spcPts val="0"/>
              </a:spcBef>
              <a:spcAft>
                <a:spcPts val="0"/>
              </a:spcAft>
              <a:buClr>
                <a:srgbClr val="000000"/>
              </a:buClr>
              <a:buSzPts val="1400"/>
              <a:buFont typeface="Didact Gothic"/>
              <a:buChar char="○"/>
              <a:defRPr/>
            </a:lvl8pPr>
            <a:lvl9pPr lvl="8" rtl="0" algn="ctr">
              <a:lnSpc>
                <a:spcPct val="100000"/>
              </a:lnSpc>
              <a:spcBef>
                <a:spcPts val="0"/>
              </a:spcBef>
              <a:spcAft>
                <a:spcPts val="0"/>
              </a:spcAft>
              <a:buClr>
                <a:srgbClr val="000000"/>
              </a:buClr>
              <a:buSzPts val="1400"/>
              <a:buFont typeface="Didact Gothic"/>
              <a:buChar char="■"/>
              <a:defRPr/>
            </a:lvl9pPr>
          </a:lstStyle>
          <a:p/>
        </p:txBody>
      </p:sp>
      <p:sp>
        <p:nvSpPr>
          <p:cNvPr id="181" name="Google Shape;181;p31"/>
          <p:cNvSpPr txBox="1"/>
          <p:nvPr>
            <p:ph idx="3" type="subTitle"/>
          </p:nvPr>
        </p:nvSpPr>
        <p:spPr>
          <a:xfrm>
            <a:off x="713226" y="2021275"/>
            <a:ext cx="30219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2" name="Google Shape;182;p31"/>
          <p:cNvSpPr txBox="1"/>
          <p:nvPr>
            <p:ph idx="4" type="subTitle"/>
          </p:nvPr>
        </p:nvSpPr>
        <p:spPr>
          <a:xfrm>
            <a:off x="5408575" y="2021275"/>
            <a:ext cx="30222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3" name="Google Shape;183;p31"/>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84" name="Shape 184"/>
        <p:cNvGrpSpPr/>
        <p:nvPr/>
      </p:nvGrpSpPr>
      <p:grpSpPr>
        <a:xfrm>
          <a:off x="0" y="0"/>
          <a:ext cx="0" cy="0"/>
          <a:chOff x="0" y="0"/>
          <a:chExt cx="0" cy="0"/>
        </a:xfrm>
      </p:grpSpPr>
      <p:sp>
        <p:nvSpPr>
          <p:cNvPr id="185" name="Google Shape;185;p32"/>
          <p:cNvSpPr/>
          <p:nvPr/>
        </p:nvSpPr>
        <p:spPr>
          <a:xfrm rot="-5869983">
            <a:off x="7592625" y="174278"/>
            <a:ext cx="2370547" cy="1047421"/>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2"/>
          <p:cNvSpPr/>
          <p:nvPr/>
        </p:nvSpPr>
        <p:spPr>
          <a:xfrm flipH="1" rot="5669117">
            <a:off x="-1229967" y="702860"/>
            <a:ext cx="3326600" cy="1161331"/>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2"/>
          <p:cNvSpPr txBox="1"/>
          <p:nvPr>
            <p:ph idx="1" type="subTitle"/>
          </p:nvPr>
        </p:nvSpPr>
        <p:spPr>
          <a:xfrm>
            <a:off x="2069615" y="2140549"/>
            <a:ext cx="2305500" cy="869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8" name="Google Shape;188;p32"/>
          <p:cNvSpPr txBox="1"/>
          <p:nvPr>
            <p:ph idx="2" type="subTitle"/>
          </p:nvPr>
        </p:nvSpPr>
        <p:spPr>
          <a:xfrm>
            <a:off x="4768855" y="2140549"/>
            <a:ext cx="2305500" cy="869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9" name="Google Shape;189;p32"/>
          <p:cNvSpPr txBox="1"/>
          <p:nvPr>
            <p:ph idx="3" type="subTitle"/>
          </p:nvPr>
        </p:nvSpPr>
        <p:spPr>
          <a:xfrm>
            <a:off x="3419253" y="3730024"/>
            <a:ext cx="2305500" cy="869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0" name="Google Shape;190;p32"/>
          <p:cNvSpPr txBox="1"/>
          <p:nvPr>
            <p:ph idx="4" type="subTitle"/>
          </p:nvPr>
        </p:nvSpPr>
        <p:spPr>
          <a:xfrm>
            <a:off x="2069614" y="1692175"/>
            <a:ext cx="230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1" name="Google Shape;191;p32"/>
          <p:cNvSpPr txBox="1"/>
          <p:nvPr>
            <p:ph idx="5" type="subTitle"/>
          </p:nvPr>
        </p:nvSpPr>
        <p:spPr>
          <a:xfrm>
            <a:off x="4768863" y="1692175"/>
            <a:ext cx="230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2" name="Google Shape;192;p32"/>
          <p:cNvSpPr txBox="1"/>
          <p:nvPr>
            <p:ph idx="6" type="subTitle"/>
          </p:nvPr>
        </p:nvSpPr>
        <p:spPr>
          <a:xfrm>
            <a:off x="3419261" y="3281650"/>
            <a:ext cx="230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3" name="Google Shape;193;p32"/>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94" name="Shape 194"/>
        <p:cNvGrpSpPr/>
        <p:nvPr/>
      </p:nvGrpSpPr>
      <p:grpSpPr>
        <a:xfrm>
          <a:off x="0" y="0"/>
          <a:ext cx="0" cy="0"/>
          <a:chOff x="0" y="0"/>
          <a:chExt cx="0" cy="0"/>
        </a:xfrm>
      </p:grpSpPr>
      <p:sp>
        <p:nvSpPr>
          <p:cNvPr id="195" name="Google Shape;195;p33"/>
          <p:cNvSpPr/>
          <p:nvPr/>
        </p:nvSpPr>
        <p:spPr>
          <a:xfrm flipH="1" rot="5614981">
            <a:off x="-1313819" y="700717"/>
            <a:ext cx="3555687" cy="1126745"/>
          </a:xfrm>
          <a:custGeom>
            <a:rect b="b" l="l" r="r" t="t"/>
            <a:pathLst>
              <a:path extrusionOk="0" h="46455" w="133061">
                <a:moveTo>
                  <a:pt x="111807" y="1"/>
                </a:moveTo>
                <a:cubicBezTo>
                  <a:pt x="111574" y="1"/>
                  <a:pt x="111341" y="10"/>
                  <a:pt x="111109" y="28"/>
                </a:cubicBezTo>
                <a:cubicBezTo>
                  <a:pt x="108158" y="255"/>
                  <a:pt x="105434" y="1783"/>
                  <a:pt x="103181" y="3696"/>
                </a:cubicBezTo>
                <a:cubicBezTo>
                  <a:pt x="98370" y="7756"/>
                  <a:pt x="95253" y="13746"/>
                  <a:pt x="94685" y="20006"/>
                </a:cubicBezTo>
                <a:cubicBezTo>
                  <a:pt x="90865" y="16532"/>
                  <a:pt x="85692" y="14657"/>
                  <a:pt x="80534" y="14657"/>
                </a:cubicBezTo>
                <a:cubicBezTo>
                  <a:pt x="78289" y="14657"/>
                  <a:pt x="76048" y="15012"/>
                  <a:pt x="73922" y="15745"/>
                </a:cubicBezTo>
                <a:cubicBezTo>
                  <a:pt x="71407" y="16618"/>
                  <a:pt x="69014" y="18016"/>
                  <a:pt x="67312" y="20076"/>
                </a:cubicBezTo>
                <a:cubicBezTo>
                  <a:pt x="64326" y="23665"/>
                  <a:pt x="63924" y="29183"/>
                  <a:pt x="66343" y="33174"/>
                </a:cubicBezTo>
                <a:cubicBezTo>
                  <a:pt x="64491" y="31510"/>
                  <a:pt x="62319" y="29141"/>
                  <a:pt x="59750" y="29141"/>
                </a:cubicBezTo>
                <a:cubicBezTo>
                  <a:pt x="59447" y="29141"/>
                  <a:pt x="59139" y="29173"/>
                  <a:pt x="58825" y="29244"/>
                </a:cubicBezTo>
                <a:cubicBezTo>
                  <a:pt x="57471" y="29550"/>
                  <a:pt x="56293" y="29987"/>
                  <a:pt x="55262" y="30956"/>
                </a:cubicBezTo>
                <a:cubicBezTo>
                  <a:pt x="54704" y="31479"/>
                  <a:pt x="53100" y="33275"/>
                  <a:pt x="53402" y="34158"/>
                </a:cubicBezTo>
                <a:lnTo>
                  <a:pt x="53402" y="34158"/>
                </a:lnTo>
                <a:cubicBezTo>
                  <a:pt x="51820" y="29557"/>
                  <a:pt x="47368" y="26092"/>
                  <a:pt x="42523" y="25699"/>
                </a:cubicBezTo>
                <a:cubicBezTo>
                  <a:pt x="42209" y="25674"/>
                  <a:pt x="41895" y="25661"/>
                  <a:pt x="41581" y="25661"/>
                </a:cubicBezTo>
                <a:cubicBezTo>
                  <a:pt x="37046" y="25661"/>
                  <a:pt x="32569" y="28273"/>
                  <a:pt x="30421" y="32283"/>
                </a:cubicBezTo>
                <a:cubicBezTo>
                  <a:pt x="28710" y="27542"/>
                  <a:pt x="25331" y="23298"/>
                  <a:pt x="20764" y="21168"/>
                </a:cubicBezTo>
                <a:cubicBezTo>
                  <a:pt x="18789" y="20245"/>
                  <a:pt x="16590" y="19766"/>
                  <a:pt x="14405" y="19766"/>
                </a:cubicBezTo>
                <a:cubicBezTo>
                  <a:pt x="11547" y="19766"/>
                  <a:pt x="8712" y="20585"/>
                  <a:pt x="6435" y="22303"/>
                </a:cubicBezTo>
                <a:cubicBezTo>
                  <a:pt x="1336" y="26136"/>
                  <a:pt x="0" y="33366"/>
                  <a:pt x="961" y="39661"/>
                </a:cubicBezTo>
                <a:lnTo>
                  <a:pt x="128660" y="46454"/>
                </a:lnTo>
                <a:cubicBezTo>
                  <a:pt x="132877" y="39478"/>
                  <a:pt x="133060" y="30868"/>
                  <a:pt x="132860" y="22713"/>
                </a:cubicBezTo>
                <a:cubicBezTo>
                  <a:pt x="132685" y="16173"/>
                  <a:pt x="132082" y="8996"/>
                  <a:pt x="127507" y="4307"/>
                </a:cubicBezTo>
                <a:cubicBezTo>
                  <a:pt x="126320" y="3084"/>
                  <a:pt x="124835" y="2072"/>
                  <a:pt x="123150" y="1810"/>
                </a:cubicBezTo>
                <a:cubicBezTo>
                  <a:pt x="122903" y="1771"/>
                  <a:pt x="122652" y="1752"/>
                  <a:pt x="122400" y="1752"/>
                </a:cubicBezTo>
                <a:cubicBezTo>
                  <a:pt x="120934" y="1752"/>
                  <a:pt x="119450" y="2399"/>
                  <a:pt x="118697" y="3643"/>
                </a:cubicBezTo>
                <a:cubicBezTo>
                  <a:pt x="117353" y="1270"/>
                  <a:pt x="114549"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p:nvPr/>
        </p:nvSpPr>
        <p:spPr>
          <a:xfrm flipH="1" rot="-5399693">
            <a:off x="6761728" y="898303"/>
            <a:ext cx="3761405" cy="1259379"/>
          </a:xfrm>
          <a:custGeom>
            <a:rect b="b" l="l" r="r" t="t"/>
            <a:pathLst>
              <a:path extrusionOk="0" h="61924" w="134240">
                <a:moveTo>
                  <a:pt x="9723" y="1"/>
                </a:moveTo>
                <a:cubicBezTo>
                  <a:pt x="8828" y="1"/>
                  <a:pt x="7956" y="162"/>
                  <a:pt x="7195" y="619"/>
                </a:cubicBezTo>
                <a:cubicBezTo>
                  <a:pt x="5170" y="1824"/>
                  <a:pt x="4742" y="4522"/>
                  <a:pt x="4515" y="6871"/>
                </a:cubicBezTo>
                <a:cubicBezTo>
                  <a:pt x="3633" y="16213"/>
                  <a:pt x="2751" y="25556"/>
                  <a:pt x="2192" y="34925"/>
                </a:cubicBezTo>
                <a:cubicBezTo>
                  <a:pt x="1668" y="43683"/>
                  <a:pt x="0" y="53681"/>
                  <a:pt x="3414" y="61923"/>
                </a:cubicBezTo>
                <a:lnTo>
                  <a:pt x="133026" y="61373"/>
                </a:lnTo>
                <a:cubicBezTo>
                  <a:pt x="134239" y="55916"/>
                  <a:pt x="133497" y="49559"/>
                  <a:pt x="129908" y="45115"/>
                </a:cubicBezTo>
                <a:cubicBezTo>
                  <a:pt x="127952" y="43117"/>
                  <a:pt x="125651" y="42266"/>
                  <a:pt x="123329" y="42266"/>
                </a:cubicBezTo>
                <a:cubicBezTo>
                  <a:pt x="117333" y="42266"/>
                  <a:pt x="111199" y="47943"/>
                  <a:pt x="110507" y="54187"/>
                </a:cubicBezTo>
                <a:cubicBezTo>
                  <a:pt x="105963" y="48755"/>
                  <a:pt x="99290" y="46142"/>
                  <a:pt x="92604" y="46142"/>
                </a:cubicBezTo>
                <a:cubicBezTo>
                  <a:pt x="84244" y="46142"/>
                  <a:pt x="75864" y="50227"/>
                  <a:pt x="71599" y="57994"/>
                </a:cubicBezTo>
                <a:cubicBezTo>
                  <a:pt x="70673" y="46517"/>
                  <a:pt x="60862" y="35245"/>
                  <a:pt x="49892" y="35245"/>
                </a:cubicBezTo>
                <a:cubicBezTo>
                  <a:pt x="46699" y="35245"/>
                  <a:pt x="43408" y="36200"/>
                  <a:pt x="40209" y="38383"/>
                </a:cubicBezTo>
                <a:cubicBezTo>
                  <a:pt x="38026" y="22168"/>
                  <a:pt x="29251" y="3972"/>
                  <a:pt x="11963" y="261"/>
                </a:cubicBezTo>
                <a:cubicBezTo>
                  <a:pt x="11235" y="114"/>
                  <a:pt x="10471" y="1"/>
                  <a:pt x="97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3"/>
          <p:cNvSpPr txBox="1"/>
          <p:nvPr>
            <p:ph idx="1" type="subTitle"/>
          </p:nvPr>
        </p:nvSpPr>
        <p:spPr>
          <a:xfrm>
            <a:off x="2078850" y="3925650"/>
            <a:ext cx="3387300" cy="496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33"/>
          <p:cNvSpPr txBox="1"/>
          <p:nvPr>
            <p:ph idx="2" type="subTitle"/>
          </p:nvPr>
        </p:nvSpPr>
        <p:spPr>
          <a:xfrm>
            <a:off x="2078850" y="3522955"/>
            <a:ext cx="3387300" cy="469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99" name="Google Shape;199;p33"/>
          <p:cNvSpPr txBox="1"/>
          <p:nvPr>
            <p:ph idx="3" type="subTitle"/>
          </p:nvPr>
        </p:nvSpPr>
        <p:spPr>
          <a:xfrm>
            <a:off x="2078850" y="1816645"/>
            <a:ext cx="3387300" cy="469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33"/>
          <p:cNvSpPr txBox="1"/>
          <p:nvPr>
            <p:ph idx="4" type="subTitle"/>
          </p:nvPr>
        </p:nvSpPr>
        <p:spPr>
          <a:xfrm>
            <a:off x="2078850" y="1413975"/>
            <a:ext cx="3387300" cy="469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1" name="Google Shape;201;p33"/>
          <p:cNvSpPr txBox="1"/>
          <p:nvPr>
            <p:ph idx="5" type="subTitle"/>
          </p:nvPr>
        </p:nvSpPr>
        <p:spPr>
          <a:xfrm>
            <a:off x="2078850" y="2871135"/>
            <a:ext cx="3387300" cy="469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2" name="Google Shape;202;p33"/>
          <p:cNvSpPr txBox="1"/>
          <p:nvPr>
            <p:ph idx="6" type="subTitle"/>
          </p:nvPr>
        </p:nvSpPr>
        <p:spPr>
          <a:xfrm>
            <a:off x="2078850" y="2468465"/>
            <a:ext cx="3387300" cy="4692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 name="Google Shape;203;p33"/>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4" name="Shape 204"/>
        <p:cNvGrpSpPr/>
        <p:nvPr/>
      </p:nvGrpSpPr>
      <p:grpSpPr>
        <a:xfrm>
          <a:off x="0" y="0"/>
          <a:ext cx="0" cy="0"/>
          <a:chOff x="0" y="0"/>
          <a:chExt cx="0" cy="0"/>
        </a:xfrm>
      </p:grpSpPr>
      <p:sp>
        <p:nvSpPr>
          <p:cNvPr id="205" name="Google Shape;205;p34"/>
          <p:cNvSpPr/>
          <p:nvPr/>
        </p:nvSpPr>
        <p:spPr>
          <a:xfrm flipH="1" rot="5715338">
            <a:off x="-1382039" y="477429"/>
            <a:ext cx="3326739" cy="1161380"/>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4"/>
          <p:cNvSpPr/>
          <p:nvPr/>
        </p:nvSpPr>
        <p:spPr>
          <a:xfrm flipH="1" rot="-5715338">
            <a:off x="6893835" y="412825"/>
            <a:ext cx="3356014" cy="1547956"/>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4"/>
          <p:cNvSpPr txBox="1"/>
          <p:nvPr>
            <p:ph idx="1" type="subTitle"/>
          </p:nvPr>
        </p:nvSpPr>
        <p:spPr>
          <a:xfrm>
            <a:off x="2130206" y="2332981"/>
            <a:ext cx="1978200" cy="665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34"/>
          <p:cNvSpPr txBox="1"/>
          <p:nvPr>
            <p:ph idx="2" type="subTitle"/>
          </p:nvPr>
        </p:nvSpPr>
        <p:spPr>
          <a:xfrm>
            <a:off x="5035585" y="2332981"/>
            <a:ext cx="1978200" cy="665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9" name="Google Shape;209;p34"/>
          <p:cNvSpPr txBox="1"/>
          <p:nvPr>
            <p:ph idx="3" type="subTitle"/>
          </p:nvPr>
        </p:nvSpPr>
        <p:spPr>
          <a:xfrm>
            <a:off x="2130206" y="3766381"/>
            <a:ext cx="1978200" cy="665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0" name="Google Shape;210;p34"/>
          <p:cNvSpPr txBox="1"/>
          <p:nvPr>
            <p:ph idx="4" type="subTitle"/>
          </p:nvPr>
        </p:nvSpPr>
        <p:spPr>
          <a:xfrm>
            <a:off x="5035585" y="3766381"/>
            <a:ext cx="1978200" cy="665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34"/>
          <p:cNvSpPr txBox="1"/>
          <p:nvPr>
            <p:ph idx="5" type="subTitle"/>
          </p:nvPr>
        </p:nvSpPr>
        <p:spPr>
          <a:xfrm>
            <a:off x="2130206" y="1892688"/>
            <a:ext cx="19782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2" name="Google Shape;212;p34"/>
          <p:cNvSpPr txBox="1"/>
          <p:nvPr>
            <p:ph idx="6" type="subTitle"/>
          </p:nvPr>
        </p:nvSpPr>
        <p:spPr>
          <a:xfrm>
            <a:off x="2130206" y="3326013"/>
            <a:ext cx="19782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3" name="Google Shape;213;p34"/>
          <p:cNvSpPr txBox="1"/>
          <p:nvPr>
            <p:ph idx="7" type="subTitle"/>
          </p:nvPr>
        </p:nvSpPr>
        <p:spPr>
          <a:xfrm>
            <a:off x="5035581" y="1892688"/>
            <a:ext cx="19782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4" name="Google Shape;214;p34"/>
          <p:cNvSpPr txBox="1"/>
          <p:nvPr>
            <p:ph idx="8" type="subTitle"/>
          </p:nvPr>
        </p:nvSpPr>
        <p:spPr>
          <a:xfrm>
            <a:off x="5035581" y="3326013"/>
            <a:ext cx="19782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15" name="Google Shape;215;p34"/>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_1">
    <p:spTree>
      <p:nvGrpSpPr>
        <p:cNvPr id="216" name="Shape 216"/>
        <p:cNvGrpSpPr/>
        <p:nvPr/>
      </p:nvGrpSpPr>
      <p:grpSpPr>
        <a:xfrm>
          <a:off x="0" y="0"/>
          <a:ext cx="0" cy="0"/>
          <a:chOff x="0" y="0"/>
          <a:chExt cx="0" cy="0"/>
        </a:xfrm>
      </p:grpSpPr>
      <p:sp>
        <p:nvSpPr>
          <p:cNvPr id="217" name="Google Shape;217;p35"/>
          <p:cNvSpPr txBox="1"/>
          <p:nvPr>
            <p:ph idx="1" type="subTitle"/>
          </p:nvPr>
        </p:nvSpPr>
        <p:spPr>
          <a:xfrm>
            <a:off x="960550"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35"/>
          <p:cNvSpPr txBox="1"/>
          <p:nvPr>
            <p:ph idx="2" type="subTitle"/>
          </p:nvPr>
        </p:nvSpPr>
        <p:spPr>
          <a:xfrm>
            <a:off x="3539125"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35"/>
          <p:cNvSpPr txBox="1"/>
          <p:nvPr>
            <p:ph idx="3" type="subTitle"/>
          </p:nvPr>
        </p:nvSpPr>
        <p:spPr>
          <a:xfrm>
            <a:off x="6117700"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0" name="Google Shape;220;p35"/>
          <p:cNvSpPr txBox="1"/>
          <p:nvPr>
            <p:ph idx="4" type="subTitle"/>
          </p:nvPr>
        </p:nvSpPr>
        <p:spPr>
          <a:xfrm>
            <a:off x="960250"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1" name="Google Shape;221;p35"/>
          <p:cNvSpPr txBox="1"/>
          <p:nvPr>
            <p:ph idx="5" type="subTitle"/>
          </p:nvPr>
        </p:nvSpPr>
        <p:spPr>
          <a:xfrm>
            <a:off x="3539123"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2" name="Google Shape;222;p35"/>
          <p:cNvSpPr txBox="1"/>
          <p:nvPr>
            <p:ph idx="6" type="subTitle"/>
          </p:nvPr>
        </p:nvSpPr>
        <p:spPr>
          <a:xfrm>
            <a:off x="6117996"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3" name="Google Shape;223;p35"/>
          <p:cNvSpPr txBox="1"/>
          <p:nvPr>
            <p:ph idx="7" type="subTitle"/>
          </p:nvPr>
        </p:nvSpPr>
        <p:spPr>
          <a:xfrm>
            <a:off x="2250113" y="3687141"/>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4" name="Google Shape;224;p35"/>
          <p:cNvSpPr txBox="1"/>
          <p:nvPr>
            <p:ph idx="8" type="subTitle"/>
          </p:nvPr>
        </p:nvSpPr>
        <p:spPr>
          <a:xfrm>
            <a:off x="4828687" y="3687141"/>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5" name="Google Shape;225;p35"/>
          <p:cNvSpPr txBox="1"/>
          <p:nvPr>
            <p:ph idx="9" type="subTitle"/>
          </p:nvPr>
        </p:nvSpPr>
        <p:spPr>
          <a:xfrm>
            <a:off x="2249813" y="3250775"/>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6" name="Google Shape;226;p35"/>
          <p:cNvSpPr txBox="1"/>
          <p:nvPr>
            <p:ph idx="13" type="subTitle"/>
          </p:nvPr>
        </p:nvSpPr>
        <p:spPr>
          <a:xfrm>
            <a:off x="4828686" y="3250775"/>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7" name="Google Shape;227;p35"/>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8" name="Google Shape;228;p35"/>
          <p:cNvSpPr/>
          <p:nvPr/>
        </p:nvSpPr>
        <p:spPr>
          <a:xfrm rot="-5400000">
            <a:off x="-881639" y="3435208"/>
            <a:ext cx="2670803" cy="1506180"/>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5"/>
          <p:cNvSpPr/>
          <p:nvPr/>
        </p:nvSpPr>
        <p:spPr>
          <a:xfrm flipH="1" rot="5618697">
            <a:off x="7319135" y="3456436"/>
            <a:ext cx="3052405" cy="1131922"/>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30" name="Shape 230"/>
        <p:cNvGrpSpPr/>
        <p:nvPr/>
      </p:nvGrpSpPr>
      <p:grpSpPr>
        <a:xfrm>
          <a:off x="0" y="0"/>
          <a:ext cx="0" cy="0"/>
          <a:chOff x="0" y="0"/>
          <a:chExt cx="0" cy="0"/>
        </a:xfrm>
      </p:grpSpPr>
      <p:sp>
        <p:nvSpPr>
          <p:cNvPr id="231" name="Google Shape;231;p36"/>
          <p:cNvSpPr/>
          <p:nvPr/>
        </p:nvSpPr>
        <p:spPr>
          <a:xfrm flipH="1" rot="10291536">
            <a:off x="-642200" y="-234471"/>
            <a:ext cx="1821590" cy="1883150"/>
          </a:xfrm>
          <a:custGeom>
            <a:rect b="b" l="l" r="r" t="t"/>
            <a:pathLst>
              <a:path extrusionOk="0" h="34507" w="53289">
                <a:moveTo>
                  <a:pt x="18668" y="1"/>
                </a:moveTo>
                <a:cubicBezTo>
                  <a:pt x="15099" y="1"/>
                  <a:pt x="11249" y="1464"/>
                  <a:pt x="8121" y="4085"/>
                </a:cubicBezTo>
                <a:cubicBezTo>
                  <a:pt x="1624" y="10075"/>
                  <a:pt x="0" y="20326"/>
                  <a:pt x="1528" y="28735"/>
                </a:cubicBezTo>
                <a:lnTo>
                  <a:pt x="51612" y="34506"/>
                </a:lnTo>
                <a:cubicBezTo>
                  <a:pt x="53289" y="31651"/>
                  <a:pt x="52066" y="26988"/>
                  <a:pt x="48356" y="26866"/>
                </a:cubicBezTo>
                <a:cubicBezTo>
                  <a:pt x="50236" y="21388"/>
                  <a:pt x="45499" y="16005"/>
                  <a:pt x="40264" y="16005"/>
                </a:cubicBezTo>
                <a:cubicBezTo>
                  <a:pt x="39107" y="16005"/>
                  <a:pt x="37926" y="16268"/>
                  <a:pt x="36786" y="16851"/>
                </a:cubicBezTo>
                <a:cubicBezTo>
                  <a:pt x="39021" y="12899"/>
                  <a:pt x="35727" y="8426"/>
                  <a:pt x="31780" y="8426"/>
                </a:cubicBezTo>
                <a:cubicBezTo>
                  <a:pt x="30930" y="8426"/>
                  <a:pt x="30051" y="8633"/>
                  <a:pt x="29190" y="9097"/>
                </a:cubicBezTo>
                <a:cubicBezTo>
                  <a:pt x="27951" y="2768"/>
                  <a:pt x="23575" y="1"/>
                  <a:pt x="186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6"/>
          <p:cNvSpPr/>
          <p:nvPr/>
        </p:nvSpPr>
        <p:spPr>
          <a:xfrm rot="-5400000">
            <a:off x="7521133" y="-90490"/>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6"/>
          <p:cNvSpPr txBox="1"/>
          <p:nvPr>
            <p:ph idx="1" type="subTitle"/>
          </p:nvPr>
        </p:nvSpPr>
        <p:spPr>
          <a:xfrm>
            <a:off x="1189275"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4" name="Google Shape;234;p36"/>
          <p:cNvSpPr txBox="1"/>
          <p:nvPr>
            <p:ph idx="2" type="subTitle"/>
          </p:nvPr>
        </p:nvSpPr>
        <p:spPr>
          <a:xfrm>
            <a:off x="3539250"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5" name="Google Shape;235;p36"/>
          <p:cNvSpPr txBox="1"/>
          <p:nvPr>
            <p:ph idx="3" type="subTitle"/>
          </p:nvPr>
        </p:nvSpPr>
        <p:spPr>
          <a:xfrm>
            <a:off x="5889225" y="2168716"/>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6" name="Google Shape;236;p36"/>
          <p:cNvSpPr txBox="1"/>
          <p:nvPr>
            <p:ph idx="4" type="subTitle"/>
          </p:nvPr>
        </p:nvSpPr>
        <p:spPr>
          <a:xfrm>
            <a:off x="1188975"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7" name="Google Shape;237;p36"/>
          <p:cNvSpPr txBox="1"/>
          <p:nvPr>
            <p:ph idx="5" type="subTitle"/>
          </p:nvPr>
        </p:nvSpPr>
        <p:spPr>
          <a:xfrm>
            <a:off x="3539248"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8" name="Google Shape;238;p36"/>
          <p:cNvSpPr txBox="1"/>
          <p:nvPr>
            <p:ph idx="6" type="subTitle"/>
          </p:nvPr>
        </p:nvSpPr>
        <p:spPr>
          <a:xfrm>
            <a:off x="5889521" y="1732350"/>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9" name="Google Shape;239;p36"/>
          <p:cNvSpPr txBox="1"/>
          <p:nvPr>
            <p:ph idx="7" type="subTitle"/>
          </p:nvPr>
        </p:nvSpPr>
        <p:spPr>
          <a:xfrm>
            <a:off x="1189275" y="3687141"/>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36"/>
          <p:cNvSpPr txBox="1"/>
          <p:nvPr>
            <p:ph idx="8" type="subTitle"/>
          </p:nvPr>
        </p:nvSpPr>
        <p:spPr>
          <a:xfrm>
            <a:off x="3539250" y="3687141"/>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1" name="Google Shape;241;p36"/>
          <p:cNvSpPr txBox="1"/>
          <p:nvPr>
            <p:ph idx="9" type="subTitle"/>
          </p:nvPr>
        </p:nvSpPr>
        <p:spPr>
          <a:xfrm>
            <a:off x="5889225" y="3687141"/>
            <a:ext cx="2065500" cy="670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36"/>
          <p:cNvSpPr txBox="1"/>
          <p:nvPr>
            <p:ph idx="13" type="subTitle"/>
          </p:nvPr>
        </p:nvSpPr>
        <p:spPr>
          <a:xfrm>
            <a:off x="1188975" y="3250775"/>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3" name="Google Shape;243;p36"/>
          <p:cNvSpPr txBox="1"/>
          <p:nvPr>
            <p:ph idx="14" type="subTitle"/>
          </p:nvPr>
        </p:nvSpPr>
        <p:spPr>
          <a:xfrm>
            <a:off x="3539248" y="3250775"/>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4" name="Google Shape;244;p36"/>
          <p:cNvSpPr txBox="1"/>
          <p:nvPr>
            <p:ph idx="15" type="subTitle"/>
          </p:nvPr>
        </p:nvSpPr>
        <p:spPr>
          <a:xfrm>
            <a:off x="5889521" y="3250775"/>
            <a:ext cx="20655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5" name="Google Shape;245;p36"/>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46" name="Shape 246"/>
        <p:cNvGrpSpPr/>
        <p:nvPr/>
      </p:nvGrpSpPr>
      <p:grpSpPr>
        <a:xfrm>
          <a:off x="0" y="0"/>
          <a:ext cx="0" cy="0"/>
          <a:chOff x="0" y="0"/>
          <a:chExt cx="0" cy="0"/>
        </a:xfrm>
      </p:grpSpPr>
      <p:grpSp>
        <p:nvGrpSpPr>
          <p:cNvPr id="247" name="Google Shape;247;p37"/>
          <p:cNvGrpSpPr/>
          <p:nvPr/>
        </p:nvGrpSpPr>
        <p:grpSpPr>
          <a:xfrm>
            <a:off x="546744" y="4710222"/>
            <a:ext cx="3357137" cy="461718"/>
            <a:chOff x="-4442975" y="5071800"/>
            <a:chExt cx="2946925" cy="405300"/>
          </a:xfrm>
        </p:grpSpPr>
        <p:sp>
          <p:nvSpPr>
            <p:cNvPr id="248" name="Google Shape;248;p37"/>
            <p:cNvSpPr/>
            <p:nvPr/>
          </p:nvSpPr>
          <p:spPr>
            <a:xfrm>
              <a:off x="-3692275" y="5071800"/>
              <a:ext cx="1323725" cy="405300"/>
            </a:xfrm>
            <a:custGeom>
              <a:rect b="b" l="l" r="r" t="t"/>
              <a:pathLst>
                <a:path extrusionOk="0" h="16212" w="52949">
                  <a:moveTo>
                    <a:pt x="28927" y="1"/>
                  </a:moveTo>
                  <a:cubicBezTo>
                    <a:pt x="27730" y="1"/>
                    <a:pt x="26520" y="19"/>
                    <a:pt x="25296" y="58"/>
                  </a:cubicBezTo>
                  <a:cubicBezTo>
                    <a:pt x="18608" y="259"/>
                    <a:pt x="12373" y="1036"/>
                    <a:pt x="6645" y="2171"/>
                  </a:cubicBezTo>
                  <a:cubicBezTo>
                    <a:pt x="6060" y="2826"/>
                    <a:pt x="5484" y="3490"/>
                    <a:pt x="4908" y="4153"/>
                  </a:cubicBezTo>
                  <a:cubicBezTo>
                    <a:pt x="5082" y="4255"/>
                    <a:pt x="5287" y="4308"/>
                    <a:pt x="5486" y="4308"/>
                  </a:cubicBezTo>
                  <a:cubicBezTo>
                    <a:pt x="5526" y="4308"/>
                    <a:pt x="5567" y="4306"/>
                    <a:pt x="5606" y="4302"/>
                  </a:cubicBezTo>
                  <a:lnTo>
                    <a:pt x="5606" y="4302"/>
                  </a:lnTo>
                  <a:cubicBezTo>
                    <a:pt x="5405" y="5000"/>
                    <a:pt x="4751" y="5472"/>
                    <a:pt x="4131" y="5900"/>
                  </a:cubicBezTo>
                  <a:cubicBezTo>
                    <a:pt x="2838" y="6782"/>
                    <a:pt x="1546" y="7663"/>
                    <a:pt x="254" y="8545"/>
                  </a:cubicBezTo>
                  <a:cubicBezTo>
                    <a:pt x="132" y="8624"/>
                    <a:pt x="9" y="8729"/>
                    <a:pt x="9" y="8868"/>
                  </a:cubicBezTo>
                  <a:cubicBezTo>
                    <a:pt x="1" y="8999"/>
                    <a:pt x="132" y="9104"/>
                    <a:pt x="263" y="9157"/>
                  </a:cubicBezTo>
                  <a:cubicBezTo>
                    <a:pt x="354" y="9193"/>
                    <a:pt x="453" y="9210"/>
                    <a:pt x="552" y="9210"/>
                  </a:cubicBezTo>
                  <a:cubicBezTo>
                    <a:pt x="800" y="9210"/>
                    <a:pt x="1052" y="9104"/>
                    <a:pt x="1213" y="8927"/>
                  </a:cubicBezTo>
                  <a:lnTo>
                    <a:pt x="1213" y="8927"/>
                  </a:lnTo>
                  <a:cubicBezTo>
                    <a:pt x="974" y="9269"/>
                    <a:pt x="762" y="9624"/>
                    <a:pt x="577" y="9986"/>
                  </a:cubicBezTo>
                  <a:cubicBezTo>
                    <a:pt x="498" y="10143"/>
                    <a:pt x="420" y="10327"/>
                    <a:pt x="490" y="10493"/>
                  </a:cubicBezTo>
                  <a:cubicBezTo>
                    <a:pt x="551" y="10624"/>
                    <a:pt x="699" y="10702"/>
                    <a:pt x="839" y="10772"/>
                  </a:cubicBezTo>
                  <a:cubicBezTo>
                    <a:pt x="1904" y="11331"/>
                    <a:pt x="2803" y="12186"/>
                    <a:pt x="3380" y="13199"/>
                  </a:cubicBezTo>
                  <a:cubicBezTo>
                    <a:pt x="3458" y="13339"/>
                    <a:pt x="3546" y="13496"/>
                    <a:pt x="3703" y="13566"/>
                  </a:cubicBezTo>
                  <a:cubicBezTo>
                    <a:pt x="3748" y="13585"/>
                    <a:pt x="3795" y="13594"/>
                    <a:pt x="3842" y="13594"/>
                  </a:cubicBezTo>
                  <a:cubicBezTo>
                    <a:pt x="4074" y="13594"/>
                    <a:pt x="4305" y="13379"/>
                    <a:pt x="4349" y="13147"/>
                  </a:cubicBezTo>
                  <a:cubicBezTo>
                    <a:pt x="4410" y="12876"/>
                    <a:pt x="4305" y="12588"/>
                    <a:pt x="4218" y="12317"/>
                  </a:cubicBezTo>
                  <a:cubicBezTo>
                    <a:pt x="4008" y="11680"/>
                    <a:pt x="3930" y="11008"/>
                    <a:pt x="3974" y="10335"/>
                  </a:cubicBezTo>
                  <a:cubicBezTo>
                    <a:pt x="3991" y="10073"/>
                    <a:pt x="4035" y="9794"/>
                    <a:pt x="4209" y="9593"/>
                  </a:cubicBezTo>
                  <a:cubicBezTo>
                    <a:pt x="4389" y="9379"/>
                    <a:pt x="4671" y="9289"/>
                    <a:pt x="4960" y="9289"/>
                  </a:cubicBezTo>
                  <a:cubicBezTo>
                    <a:pt x="5120" y="9289"/>
                    <a:pt x="5283" y="9316"/>
                    <a:pt x="5432" y="9366"/>
                  </a:cubicBezTo>
                  <a:cubicBezTo>
                    <a:pt x="5851" y="9506"/>
                    <a:pt x="6200" y="9785"/>
                    <a:pt x="6567" y="10012"/>
                  </a:cubicBezTo>
                  <a:cubicBezTo>
                    <a:pt x="7590" y="10647"/>
                    <a:pt x="8827" y="10912"/>
                    <a:pt x="10055" y="10912"/>
                  </a:cubicBezTo>
                  <a:cubicBezTo>
                    <a:pt x="10094" y="10912"/>
                    <a:pt x="10134" y="10912"/>
                    <a:pt x="10173" y="10912"/>
                  </a:cubicBezTo>
                  <a:cubicBezTo>
                    <a:pt x="11430" y="10894"/>
                    <a:pt x="12670" y="10615"/>
                    <a:pt x="13866" y="10248"/>
                  </a:cubicBezTo>
                  <a:cubicBezTo>
                    <a:pt x="15009" y="9891"/>
                    <a:pt x="16192" y="9452"/>
                    <a:pt x="17374" y="9452"/>
                  </a:cubicBezTo>
                  <a:cubicBezTo>
                    <a:pt x="17637" y="9452"/>
                    <a:pt x="17900" y="9474"/>
                    <a:pt x="18162" y="9523"/>
                  </a:cubicBezTo>
                  <a:cubicBezTo>
                    <a:pt x="18756" y="9628"/>
                    <a:pt x="19385" y="9969"/>
                    <a:pt x="19472" y="10527"/>
                  </a:cubicBezTo>
                  <a:cubicBezTo>
                    <a:pt x="19516" y="10789"/>
                    <a:pt x="19437" y="11051"/>
                    <a:pt x="19306" y="11278"/>
                  </a:cubicBezTo>
                  <a:cubicBezTo>
                    <a:pt x="18808" y="12125"/>
                    <a:pt x="17734" y="12475"/>
                    <a:pt x="16949" y="13103"/>
                  </a:cubicBezTo>
                  <a:cubicBezTo>
                    <a:pt x="15971" y="13872"/>
                    <a:pt x="15499" y="14998"/>
                    <a:pt x="15272" y="16212"/>
                  </a:cubicBezTo>
                  <a:lnTo>
                    <a:pt x="44881" y="16212"/>
                  </a:lnTo>
                  <a:cubicBezTo>
                    <a:pt x="43274" y="14989"/>
                    <a:pt x="41441" y="14020"/>
                    <a:pt x="39546" y="13260"/>
                  </a:cubicBezTo>
                  <a:cubicBezTo>
                    <a:pt x="36533" y="12047"/>
                    <a:pt x="33329" y="11331"/>
                    <a:pt x="30133" y="10658"/>
                  </a:cubicBezTo>
                  <a:cubicBezTo>
                    <a:pt x="30335" y="10375"/>
                    <a:pt x="30687" y="10282"/>
                    <a:pt x="31060" y="10282"/>
                  </a:cubicBezTo>
                  <a:cubicBezTo>
                    <a:pt x="31285" y="10282"/>
                    <a:pt x="31518" y="10316"/>
                    <a:pt x="31731" y="10362"/>
                  </a:cubicBezTo>
                  <a:cubicBezTo>
                    <a:pt x="32000" y="10415"/>
                    <a:pt x="32292" y="10469"/>
                    <a:pt x="32569" y="10469"/>
                  </a:cubicBezTo>
                  <a:cubicBezTo>
                    <a:pt x="32877" y="10469"/>
                    <a:pt x="33165" y="10403"/>
                    <a:pt x="33381" y="10196"/>
                  </a:cubicBezTo>
                  <a:cubicBezTo>
                    <a:pt x="33835" y="9759"/>
                    <a:pt x="33608" y="9034"/>
                    <a:pt x="33635" y="8414"/>
                  </a:cubicBezTo>
                  <a:cubicBezTo>
                    <a:pt x="33678" y="7585"/>
                    <a:pt x="34228" y="6860"/>
                    <a:pt x="34412" y="6057"/>
                  </a:cubicBezTo>
                  <a:cubicBezTo>
                    <a:pt x="34482" y="5725"/>
                    <a:pt x="34508" y="5358"/>
                    <a:pt x="34778" y="5149"/>
                  </a:cubicBezTo>
                  <a:cubicBezTo>
                    <a:pt x="34896" y="5053"/>
                    <a:pt x="35045" y="5009"/>
                    <a:pt x="35198" y="5009"/>
                  </a:cubicBezTo>
                  <a:cubicBezTo>
                    <a:pt x="35422" y="5009"/>
                    <a:pt x="35653" y="5102"/>
                    <a:pt x="35809" y="5262"/>
                  </a:cubicBezTo>
                  <a:cubicBezTo>
                    <a:pt x="36071" y="5524"/>
                    <a:pt x="36132" y="5926"/>
                    <a:pt x="36079" y="6284"/>
                  </a:cubicBezTo>
                  <a:cubicBezTo>
                    <a:pt x="36053" y="6424"/>
                    <a:pt x="36018" y="6581"/>
                    <a:pt x="36114" y="6686"/>
                  </a:cubicBezTo>
                  <a:cubicBezTo>
                    <a:pt x="36168" y="6753"/>
                    <a:pt x="36233" y="6781"/>
                    <a:pt x="36304" y="6781"/>
                  </a:cubicBezTo>
                  <a:cubicBezTo>
                    <a:pt x="36501" y="6781"/>
                    <a:pt x="36742" y="6566"/>
                    <a:pt x="36883" y="6380"/>
                  </a:cubicBezTo>
                  <a:cubicBezTo>
                    <a:pt x="37504" y="5542"/>
                    <a:pt x="38575" y="5038"/>
                    <a:pt x="39648" y="5038"/>
                  </a:cubicBezTo>
                  <a:cubicBezTo>
                    <a:pt x="39871" y="5038"/>
                    <a:pt x="40095" y="5060"/>
                    <a:pt x="40314" y="5105"/>
                  </a:cubicBezTo>
                  <a:cubicBezTo>
                    <a:pt x="40535" y="5145"/>
                    <a:pt x="40756" y="5212"/>
                    <a:pt x="40976" y="5212"/>
                  </a:cubicBezTo>
                  <a:cubicBezTo>
                    <a:pt x="41000" y="5212"/>
                    <a:pt x="41024" y="5212"/>
                    <a:pt x="41048" y="5210"/>
                  </a:cubicBezTo>
                  <a:cubicBezTo>
                    <a:pt x="41633" y="5175"/>
                    <a:pt x="42069" y="4660"/>
                    <a:pt x="42646" y="4599"/>
                  </a:cubicBezTo>
                  <a:cubicBezTo>
                    <a:pt x="42682" y="4595"/>
                    <a:pt x="42719" y="4593"/>
                    <a:pt x="42755" y="4593"/>
                  </a:cubicBezTo>
                  <a:cubicBezTo>
                    <a:pt x="43235" y="4593"/>
                    <a:pt x="43665" y="4905"/>
                    <a:pt x="43981" y="5262"/>
                  </a:cubicBezTo>
                  <a:cubicBezTo>
                    <a:pt x="44322" y="5638"/>
                    <a:pt x="44584" y="6083"/>
                    <a:pt x="44994" y="6397"/>
                  </a:cubicBezTo>
                  <a:cubicBezTo>
                    <a:pt x="45333" y="6654"/>
                    <a:pt x="45757" y="6774"/>
                    <a:pt x="46187" y="6774"/>
                  </a:cubicBezTo>
                  <a:cubicBezTo>
                    <a:pt x="46956" y="6774"/>
                    <a:pt x="47741" y="6391"/>
                    <a:pt x="48077" y="5725"/>
                  </a:cubicBezTo>
                  <a:cubicBezTo>
                    <a:pt x="48306" y="6189"/>
                    <a:pt x="48840" y="6408"/>
                    <a:pt x="49389" y="6408"/>
                  </a:cubicBezTo>
                  <a:cubicBezTo>
                    <a:pt x="49717" y="6408"/>
                    <a:pt x="50051" y="6329"/>
                    <a:pt x="50329" y="6179"/>
                  </a:cubicBezTo>
                  <a:cubicBezTo>
                    <a:pt x="51080" y="5769"/>
                    <a:pt x="51534" y="5018"/>
                    <a:pt x="51945" y="4293"/>
                  </a:cubicBezTo>
                  <a:cubicBezTo>
                    <a:pt x="52285" y="3717"/>
                    <a:pt x="52617" y="3141"/>
                    <a:pt x="52949" y="2555"/>
                  </a:cubicBezTo>
                  <a:cubicBezTo>
                    <a:pt x="45757" y="1011"/>
                    <a:pt x="37706" y="1"/>
                    <a:pt x="2892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7"/>
            <p:cNvSpPr/>
            <p:nvPr/>
          </p:nvSpPr>
          <p:spPr>
            <a:xfrm>
              <a:off x="-4261775" y="5183050"/>
              <a:ext cx="509500" cy="245525"/>
            </a:xfrm>
            <a:custGeom>
              <a:rect b="b" l="l" r="r" t="t"/>
              <a:pathLst>
                <a:path extrusionOk="0" h="9821" w="20380">
                  <a:moveTo>
                    <a:pt x="19969" y="0"/>
                  </a:moveTo>
                  <a:cubicBezTo>
                    <a:pt x="11901" y="2314"/>
                    <a:pt x="5178" y="5187"/>
                    <a:pt x="0" y="7789"/>
                  </a:cubicBezTo>
                  <a:cubicBezTo>
                    <a:pt x="358" y="8129"/>
                    <a:pt x="733" y="8452"/>
                    <a:pt x="1170" y="8697"/>
                  </a:cubicBezTo>
                  <a:cubicBezTo>
                    <a:pt x="1784" y="9038"/>
                    <a:pt x="2494" y="9211"/>
                    <a:pt x="3205" y="9211"/>
                  </a:cubicBezTo>
                  <a:cubicBezTo>
                    <a:pt x="3859" y="9211"/>
                    <a:pt x="4513" y="9064"/>
                    <a:pt x="5091" y="8767"/>
                  </a:cubicBezTo>
                  <a:cubicBezTo>
                    <a:pt x="5553" y="8522"/>
                    <a:pt x="5972" y="8199"/>
                    <a:pt x="6461" y="8007"/>
                  </a:cubicBezTo>
                  <a:cubicBezTo>
                    <a:pt x="6820" y="7869"/>
                    <a:pt x="7200" y="7810"/>
                    <a:pt x="7585" y="7810"/>
                  </a:cubicBezTo>
                  <a:cubicBezTo>
                    <a:pt x="8177" y="7810"/>
                    <a:pt x="8782" y="7949"/>
                    <a:pt x="9343" y="8156"/>
                  </a:cubicBezTo>
                  <a:cubicBezTo>
                    <a:pt x="10260" y="8487"/>
                    <a:pt x="11115" y="8985"/>
                    <a:pt x="12041" y="9308"/>
                  </a:cubicBezTo>
                  <a:cubicBezTo>
                    <a:pt x="13155" y="9696"/>
                    <a:pt x="14352" y="9820"/>
                    <a:pt x="15545" y="9820"/>
                  </a:cubicBezTo>
                  <a:cubicBezTo>
                    <a:pt x="15856" y="9820"/>
                    <a:pt x="16167" y="9812"/>
                    <a:pt x="16476" y="9797"/>
                  </a:cubicBezTo>
                  <a:cubicBezTo>
                    <a:pt x="16826" y="9788"/>
                    <a:pt x="17192" y="9753"/>
                    <a:pt x="17472" y="9570"/>
                  </a:cubicBezTo>
                  <a:cubicBezTo>
                    <a:pt x="17751" y="9378"/>
                    <a:pt x="17908" y="8976"/>
                    <a:pt x="17690" y="8714"/>
                  </a:cubicBezTo>
                  <a:cubicBezTo>
                    <a:pt x="17454" y="8418"/>
                    <a:pt x="16878" y="8426"/>
                    <a:pt x="16782" y="8068"/>
                  </a:cubicBezTo>
                  <a:cubicBezTo>
                    <a:pt x="16747" y="7946"/>
                    <a:pt x="16782" y="7815"/>
                    <a:pt x="16738" y="7702"/>
                  </a:cubicBezTo>
                  <a:cubicBezTo>
                    <a:pt x="16651" y="7518"/>
                    <a:pt x="16389" y="7483"/>
                    <a:pt x="16171" y="7457"/>
                  </a:cubicBezTo>
                  <a:cubicBezTo>
                    <a:pt x="15324" y="7378"/>
                    <a:pt x="14486" y="7047"/>
                    <a:pt x="13883" y="6470"/>
                  </a:cubicBezTo>
                  <a:cubicBezTo>
                    <a:pt x="13604" y="6208"/>
                    <a:pt x="13368" y="5833"/>
                    <a:pt x="13482" y="5466"/>
                  </a:cubicBezTo>
                  <a:cubicBezTo>
                    <a:pt x="13613" y="5012"/>
                    <a:pt x="14198" y="4855"/>
                    <a:pt x="14695" y="4768"/>
                  </a:cubicBezTo>
                  <a:lnTo>
                    <a:pt x="17874" y="4200"/>
                  </a:lnTo>
                  <a:cubicBezTo>
                    <a:pt x="18686" y="4060"/>
                    <a:pt x="19672" y="3764"/>
                    <a:pt x="19829" y="2995"/>
                  </a:cubicBezTo>
                  <a:lnTo>
                    <a:pt x="19829" y="2995"/>
                  </a:lnTo>
                  <a:cubicBezTo>
                    <a:pt x="19797" y="3004"/>
                    <a:pt x="19764" y="3009"/>
                    <a:pt x="19732" y="3009"/>
                  </a:cubicBezTo>
                  <a:cubicBezTo>
                    <a:pt x="19489" y="3009"/>
                    <a:pt x="19271" y="2762"/>
                    <a:pt x="19271" y="2515"/>
                  </a:cubicBezTo>
                  <a:cubicBezTo>
                    <a:pt x="19262" y="2244"/>
                    <a:pt x="19445" y="1991"/>
                    <a:pt x="19637" y="1790"/>
                  </a:cubicBezTo>
                  <a:cubicBezTo>
                    <a:pt x="19838" y="1589"/>
                    <a:pt x="20065" y="1397"/>
                    <a:pt x="20187" y="1153"/>
                  </a:cubicBezTo>
                  <a:cubicBezTo>
                    <a:pt x="20379" y="777"/>
                    <a:pt x="20292" y="297"/>
                    <a:pt x="19987" y="9"/>
                  </a:cubicBezTo>
                  <a:cubicBezTo>
                    <a:pt x="19978" y="0"/>
                    <a:pt x="19978" y="0"/>
                    <a:pt x="1996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p:nvPr/>
          </p:nvSpPr>
          <p:spPr>
            <a:xfrm>
              <a:off x="-4442975" y="5126075"/>
              <a:ext cx="1238600" cy="351025"/>
            </a:xfrm>
            <a:custGeom>
              <a:rect b="b" l="l" r="r" t="t"/>
              <a:pathLst>
                <a:path extrusionOk="0" h="14041" w="49544">
                  <a:moveTo>
                    <a:pt x="31338" y="6619"/>
                  </a:moveTo>
                  <a:lnTo>
                    <a:pt x="31338" y="6619"/>
                  </a:lnTo>
                  <a:cubicBezTo>
                    <a:pt x="31305" y="6664"/>
                    <a:pt x="31273" y="6710"/>
                    <a:pt x="31241" y="6756"/>
                  </a:cubicBezTo>
                  <a:lnTo>
                    <a:pt x="31241" y="6756"/>
                  </a:lnTo>
                  <a:cubicBezTo>
                    <a:pt x="31279" y="6714"/>
                    <a:pt x="31312" y="6668"/>
                    <a:pt x="31338" y="6619"/>
                  </a:cubicBezTo>
                  <a:close/>
                  <a:moveTo>
                    <a:pt x="36673" y="0"/>
                  </a:moveTo>
                  <a:lnTo>
                    <a:pt x="36673" y="0"/>
                  </a:lnTo>
                  <a:cubicBezTo>
                    <a:pt x="33347" y="655"/>
                    <a:pt x="30195" y="1424"/>
                    <a:pt x="27217" y="2279"/>
                  </a:cubicBezTo>
                  <a:cubicBezTo>
                    <a:pt x="27226" y="2279"/>
                    <a:pt x="27226" y="2279"/>
                    <a:pt x="27235" y="2288"/>
                  </a:cubicBezTo>
                  <a:cubicBezTo>
                    <a:pt x="27540" y="2576"/>
                    <a:pt x="27627" y="3056"/>
                    <a:pt x="27435" y="3432"/>
                  </a:cubicBezTo>
                  <a:cubicBezTo>
                    <a:pt x="27313" y="3676"/>
                    <a:pt x="27086" y="3868"/>
                    <a:pt x="26885" y="4069"/>
                  </a:cubicBezTo>
                  <a:cubicBezTo>
                    <a:pt x="26693" y="4270"/>
                    <a:pt x="26510" y="4523"/>
                    <a:pt x="26519" y="4794"/>
                  </a:cubicBezTo>
                  <a:cubicBezTo>
                    <a:pt x="26519" y="5041"/>
                    <a:pt x="26737" y="5288"/>
                    <a:pt x="26980" y="5288"/>
                  </a:cubicBezTo>
                  <a:cubicBezTo>
                    <a:pt x="27012" y="5288"/>
                    <a:pt x="27045" y="5283"/>
                    <a:pt x="27077" y="5274"/>
                  </a:cubicBezTo>
                  <a:lnTo>
                    <a:pt x="27077" y="5274"/>
                  </a:lnTo>
                  <a:cubicBezTo>
                    <a:pt x="26920" y="6043"/>
                    <a:pt x="25934" y="6339"/>
                    <a:pt x="25122" y="6479"/>
                  </a:cubicBezTo>
                  <a:lnTo>
                    <a:pt x="21943" y="7047"/>
                  </a:lnTo>
                  <a:cubicBezTo>
                    <a:pt x="21446" y="7134"/>
                    <a:pt x="20861" y="7291"/>
                    <a:pt x="20730" y="7745"/>
                  </a:cubicBezTo>
                  <a:cubicBezTo>
                    <a:pt x="20616" y="8112"/>
                    <a:pt x="20852" y="8487"/>
                    <a:pt x="21131" y="8749"/>
                  </a:cubicBezTo>
                  <a:cubicBezTo>
                    <a:pt x="21734" y="9326"/>
                    <a:pt x="22572" y="9657"/>
                    <a:pt x="23419" y="9736"/>
                  </a:cubicBezTo>
                  <a:cubicBezTo>
                    <a:pt x="23637" y="9762"/>
                    <a:pt x="23899" y="9797"/>
                    <a:pt x="23986" y="9981"/>
                  </a:cubicBezTo>
                  <a:cubicBezTo>
                    <a:pt x="24030" y="10094"/>
                    <a:pt x="23995" y="10225"/>
                    <a:pt x="24030" y="10347"/>
                  </a:cubicBezTo>
                  <a:cubicBezTo>
                    <a:pt x="24126" y="10705"/>
                    <a:pt x="24702" y="10697"/>
                    <a:pt x="24938" y="10993"/>
                  </a:cubicBezTo>
                  <a:cubicBezTo>
                    <a:pt x="25156" y="11255"/>
                    <a:pt x="24999" y="11657"/>
                    <a:pt x="24720" y="11849"/>
                  </a:cubicBezTo>
                  <a:cubicBezTo>
                    <a:pt x="24440" y="12032"/>
                    <a:pt x="24074" y="12067"/>
                    <a:pt x="23724" y="12076"/>
                  </a:cubicBezTo>
                  <a:cubicBezTo>
                    <a:pt x="23415" y="12091"/>
                    <a:pt x="23104" y="12099"/>
                    <a:pt x="22793" y="12099"/>
                  </a:cubicBezTo>
                  <a:cubicBezTo>
                    <a:pt x="21600" y="12099"/>
                    <a:pt x="20403" y="11975"/>
                    <a:pt x="19289" y="11587"/>
                  </a:cubicBezTo>
                  <a:cubicBezTo>
                    <a:pt x="18363" y="11264"/>
                    <a:pt x="17508" y="10766"/>
                    <a:pt x="16591" y="10435"/>
                  </a:cubicBezTo>
                  <a:cubicBezTo>
                    <a:pt x="16029" y="10228"/>
                    <a:pt x="15423" y="10086"/>
                    <a:pt x="14829" y="10086"/>
                  </a:cubicBezTo>
                  <a:cubicBezTo>
                    <a:pt x="14445" y="10086"/>
                    <a:pt x="14066" y="10145"/>
                    <a:pt x="13709" y="10286"/>
                  </a:cubicBezTo>
                  <a:cubicBezTo>
                    <a:pt x="13220" y="10478"/>
                    <a:pt x="12801" y="10801"/>
                    <a:pt x="12339" y="11046"/>
                  </a:cubicBezTo>
                  <a:cubicBezTo>
                    <a:pt x="11761" y="11343"/>
                    <a:pt x="11107" y="11490"/>
                    <a:pt x="10453" y="11490"/>
                  </a:cubicBezTo>
                  <a:cubicBezTo>
                    <a:pt x="9742" y="11490"/>
                    <a:pt x="9032" y="11317"/>
                    <a:pt x="8418" y="10976"/>
                  </a:cubicBezTo>
                  <a:cubicBezTo>
                    <a:pt x="7981" y="10731"/>
                    <a:pt x="7606" y="10408"/>
                    <a:pt x="7248" y="10068"/>
                  </a:cubicBezTo>
                  <a:cubicBezTo>
                    <a:pt x="4323" y="11535"/>
                    <a:pt x="1896" y="12906"/>
                    <a:pt x="1" y="14041"/>
                  </a:cubicBezTo>
                  <a:lnTo>
                    <a:pt x="45300" y="14041"/>
                  </a:lnTo>
                  <a:cubicBezTo>
                    <a:pt x="45527" y="12827"/>
                    <a:pt x="45999" y="11701"/>
                    <a:pt x="46968" y="10932"/>
                  </a:cubicBezTo>
                  <a:cubicBezTo>
                    <a:pt x="47762" y="10304"/>
                    <a:pt x="48836" y="9954"/>
                    <a:pt x="49325" y="9107"/>
                  </a:cubicBezTo>
                  <a:cubicBezTo>
                    <a:pt x="49465" y="8880"/>
                    <a:pt x="49544" y="8618"/>
                    <a:pt x="49500" y="8356"/>
                  </a:cubicBezTo>
                  <a:cubicBezTo>
                    <a:pt x="49413" y="7798"/>
                    <a:pt x="48784" y="7457"/>
                    <a:pt x="48190" y="7352"/>
                  </a:cubicBezTo>
                  <a:cubicBezTo>
                    <a:pt x="47928" y="7303"/>
                    <a:pt x="47665" y="7281"/>
                    <a:pt x="47402" y="7281"/>
                  </a:cubicBezTo>
                  <a:cubicBezTo>
                    <a:pt x="46220" y="7281"/>
                    <a:pt x="45037" y="7720"/>
                    <a:pt x="43894" y="8077"/>
                  </a:cubicBezTo>
                  <a:cubicBezTo>
                    <a:pt x="42698" y="8444"/>
                    <a:pt x="41458" y="8723"/>
                    <a:pt x="40201" y="8741"/>
                  </a:cubicBezTo>
                  <a:cubicBezTo>
                    <a:pt x="40162" y="8741"/>
                    <a:pt x="40122" y="8741"/>
                    <a:pt x="40083" y="8741"/>
                  </a:cubicBezTo>
                  <a:cubicBezTo>
                    <a:pt x="38855" y="8741"/>
                    <a:pt x="37618" y="8476"/>
                    <a:pt x="36595" y="7841"/>
                  </a:cubicBezTo>
                  <a:cubicBezTo>
                    <a:pt x="36228" y="7614"/>
                    <a:pt x="35879" y="7335"/>
                    <a:pt x="35460" y="7195"/>
                  </a:cubicBezTo>
                  <a:cubicBezTo>
                    <a:pt x="35311" y="7145"/>
                    <a:pt x="35148" y="7118"/>
                    <a:pt x="34988" y="7118"/>
                  </a:cubicBezTo>
                  <a:cubicBezTo>
                    <a:pt x="34699" y="7118"/>
                    <a:pt x="34417" y="7208"/>
                    <a:pt x="34237" y="7422"/>
                  </a:cubicBezTo>
                  <a:cubicBezTo>
                    <a:pt x="34063" y="7623"/>
                    <a:pt x="34019" y="7902"/>
                    <a:pt x="34002" y="8164"/>
                  </a:cubicBezTo>
                  <a:cubicBezTo>
                    <a:pt x="33958" y="8837"/>
                    <a:pt x="34036" y="9509"/>
                    <a:pt x="34246" y="10146"/>
                  </a:cubicBezTo>
                  <a:cubicBezTo>
                    <a:pt x="34333" y="10417"/>
                    <a:pt x="34438" y="10705"/>
                    <a:pt x="34377" y="10976"/>
                  </a:cubicBezTo>
                  <a:cubicBezTo>
                    <a:pt x="34333" y="11208"/>
                    <a:pt x="34102" y="11423"/>
                    <a:pt x="33870" y="11423"/>
                  </a:cubicBezTo>
                  <a:cubicBezTo>
                    <a:pt x="33823" y="11423"/>
                    <a:pt x="33776" y="11414"/>
                    <a:pt x="33731" y="11395"/>
                  </a:cubicBezTo>
                  <a:cubicBezTo>
                    <a:pt x="33574" y="11325"/>
                    <a:pt x="33486" y="11168"/>
                    <a:pt x="33408" y="11028"/>
                  </a:cubicBezTo>
                  <a:cubicBezTo>
                    <a:pt x="32831" y="10015"/>
                    <a:pt x="31932" y="9160"/>
                    <a:pt x="30867" y="8601"/>
                  </a:cubicBezTo>
                  <a:cubicBezTo>
                    <a:pt x="30727" y="8531"/>
                    <a:pt x="30579" y="8453"/>
                    <a:pt x="30518" y="8322"/>
                  </a:cubicBezTo>
                  <a:cubicBezTo>
                    <a:pt x="30448" y="8156"/>
                    <a:pt x="30526" y="7972"/>
                    <a:pt x="30605" y="7815"/>
                  </a:cubicBezTo>
                  <a:cubicBezTo>
                    <a:pt x="30790" y="7453"/>
                    <a:pt x="31002" y="7098"/>
                    <a:pt x="31241" y="6756"/>
                  </a:cubicBezTo>
                  <a:lnTo>
                    <a:pt x="31241" y="6756"/>
                  </a:lnTo>
                  <a:cubicBezTo>
                    <a:pt x="31080" y="6933"/>
                    <a:pt x="30828" y="7039"/>
                    <a:pt x="30580" y="7039"/>
                  </a:cubicBezTo>
                  <a:cubicBezTo>
                    <a:pt x="30481" y="7039"/>
                    <a:pt x="30382" y="7022"/>
                    <a:pt x="30291" y="6986"/>
                  </a:cubicBezTo>
                  <a:cubicBezTo>
                    <a:pt x="30160" y="6933"/>
                    <a:pt x="30029" y="6828"/>
                    <a:pt x="30037" y="6697"/>
                  </a:cubicBezTo>
                  <a:cubicBezTo>
                    <a:pt x="30037" y="6558"/>
                    <a:pt x="30160" y="6453"/>
                    <a:pt x="30282" y="6374"/>
                  </a:cubicBezTo>
                  <a:cubicBezTo>
                    <a:pt x="31574" y="5492"/>
                    <a:pt x="32866" y="4611"/>
                    <a:pt x="34159" y="3729"/>
                  </a:cubicBezTo>
                  <a:cubicBezTo>
                    <a:pt x="34779" y="3301"/>
                    <a:pt x="35433" y="2829"/>
                    <a:pt x="35634" y="2131"/>
                  </a:cubicBezTo>
                  <a:lnTo>
                    <a:pt x="35634" y="2131"/>
                  </a:lnTo>
                  <a:cubicBezTo>
                    <a:pt x="35593" y="2135"/>
                    <a:pt x="35552" y="2137"/>
                    <a:pt x="35511" y="2137"/>
                  </a:cubicBezTo>
                  <a:cubicBezTo>
                    <a:pt x="35309" y="2137"/>
                    <a:pt x="35110" y="2084"/>
                    <a:pt x="34936" y="1982"/>
                  </a:cubicBezTo>
                  <a:cubicBezTo>
                    <a:pt x="35512" y="1319"/>
                    <a:pt x="36088" y="655"/>
                    <a:pt x="3667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7"/>
            <p:cNvSpPr/>
            <p:nvPr/>
          </p:nvSpPr>
          <p:spPr>
            <a:xfrm>
              <a:off x="-2259200" y="5249850"/>
              <a:ext cx="763150" cy="227250"/>
            </a:xfrm>
            <a:custGeom>
              <a:rect b="b" l="l" r="r" t="t"/>
              <a:pathLst>
                <a:path extrusionOk="0" h="9090" w="30526">
                  <a:moveTo>
                    <a:pt x="11395" y="0"/>
                  </a:moveTo>
                  <a:cubicBezTo>
                    <a:pt x="10774" y="28"/>
                    <a:pt x="10153" y="41"/>
                    <a:pt x="9533" y="41"/>
                  </a:cubicBezTo>
                  <a:cubicBezTo>
                    <a:pt x="8966" y="41"/>
                    <a:pt x="8399" y="30"/>
                    <a:pt x="7832" y="9"/>
                  </a:cubicBezTo>
                  <a:lnTo>
                    <a:pt x="7832" y="9"/>
                  </a:lnTo>
                  <a:cubicBezTo>
                    <a:pt x="7667" y="271"/>
                    <a:pt x="7867" y="629"/>
                    <a:pt x="8156" y="769"/>
                  </a:cubicBezTo>
                  <a:cubicBezTo>
                    <a:pt x="8435" y="908"/>
                    <a:pt x="8767" y="899"/>
                    <a:pt x="9090" y="917"/>
                  </a:cubicBezTo>
                  <a:cubicBezTo>
                    <a:pt x="9841" y="952"/>
                    <a:pt x="10592" y="1153"/>
                    <a:pt x="11264" y="1476"/>
                  </a:cubicBezTo>
                  <a:cubicBezTo>
                    <a:pt x="11395" y="1546"/>
                    <a:pt x="11535" y="1633"/>
                    <a:pt x="11535" y="1773"/>
                  </a:cubicBezTo>
                  <a:cubicBezTo>
                    <a:pt x="11535" y="1860"/>
                    <a:pt x="11482" y="1930"/>
                    <a:pt x="11430" y="2000"/>
                  </a:cubicBezTo>
                  <a:cubicBezTo>
                    <a:pt x="10443" y="3100"/>
                    <a:pt x="8487" y="2724"/>
                    <a:pt x="7247" y="3563"/>
                  </a:cubicBezTo>
                  <a:cubicBezTo>
                    <a:pt x="7448" y="3763"/>
                    <a:pt x="7658" y="3964"/>
                    <a:pt x="7859" y="4156"/>
                  </a:cubicBezTo>
                  <a:cubicBezTo>
                    <a:pt x="5492" y="4619"/>
                    <a:pt x="3161" y="5257"/>
                    <a:pt x="900" y="6077"/>
                  </a:cubicBezTo>
                  <a:cubicBezTo>
                    <a:pt x="489" y="6226"/>
                    <a:pt x="0" y="6523"/>
                    <a:pt x="105" y="6924"/>
                  </a:cubicBezTo>
                  <a:cubicBezTo>
                    <a:pt x="149" y="7081"/>
                    <a:pt x="262" y="7195"/>
                    <a:pt x="393" y="7300"/>
                  </a:cubicBezTo>
                  <a:cubicBezTo>
                    <a:pt x="1135" y="7876"/>
                    <a:pt x="2157" y="7955"/>
                    <a:pt x="3117" y="7955"/>
                  </a:cubicBezTo>
                  <a:cubicBezTo>
                    <a:pt x="5222" y="7955"/>
                    <a:pt x="7326" y="7693"/>
                    <a:pt x="9361" y="7169"/>
                  </a:cubicBezTo>
                  <a:cubicBezTo>
                    <a:pt x="9556" y="7123"/>
                    <a:pt x="9755" y="7068"/>
                    <a:pt x="9957" y="7068"/>
                  </a:cubicBezTo>
                  <a:cubicBezTo>
                    <a:pt x="10026" y="7068"/>
                    <a:pt x="10095" y="7075"/>
                    <a:pt x="10164" y="7090"/>
                  </a:cubicBezTo>
                  <a:cubicBezTo>
                    <a:pt x="10426" y="7160"/>
                    <a:pt x="10662" y="7405"/>
                    <a:pt x="10592" y="7658"/>
                  </a:cubicBezTo>
                  <a:cubicBezTo>
                    <a:pt x="10548" y="7806"/>
                    <a:pt x="10417" y="7920"/>
                    <a:pt x="10295" y="8024"/>
                  </a:cubicBezTo>
                  <a:cubicBezTo>
                    <a:pt x="9980" y="8313"/>
                    <a:pt x="9753" y="8688"/>
                    <a:pt x="9710" y="9090"/>
                  </a:cubicBezTo>
                  <a:lnTo>
                    <a:pt x="30526" y="9090"/>
                  </a:lnTo>
                  <a:cubicBezTo>
                    <a:pt x="26780" y="6854"/>
                    <a:pt x="20231" y="3240"/>
                    <a:pt x="1139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7"/>
            <p:cNvSpPr/>
            <p:nvPr/>
          </p:nvSpPr>
          <p:spPr>
            <a:xfrm>
              <a:off x="-2938950" y="5135675"/>
              <a:ext cx="968125" cy="341425"/>
            </a:xfrm>
            <a:custGeom>
              <a:rect b="b" l="l" r="r" t="t"/>
              <a:pathLst>
                <a:path extrusionOk="0" h="13657" w="38725">
                  <a:moveTo>
                    <a:pt x="22816" y="0"/>
                  </a:moveTo>
                  <a:cubicBezTo>
                    <a:pt x="22484" y="586"/>
                    <a:pt x="22152" y="1162"/>
                    <a:pt x="21812" y="1738"/>
                  </a:cubicBezTo>
                  <a:cubicBezTo>
                    <a:pt x="21401" y="2463"/>
                    <a:pt x="20947" y="3214"/>
                    <a:pt x="20196" y="3624"/>
                  </a:cubicBezTo>
                  <a:cubicBezTo>
                    <a:pt x="19915" y="3774"/>
                    <a:pt x="19580" y="3853"/>
                    <a:pt x="19252" y="3853"/>
                  </a:cubicBezTo>
                  <a:cubicBezTo>
                    <a:pt x="18703" y="3853"/>
                    <a:pt x="18173" y="3634"/>
                    <a:pt x="17944" y="3170"/>
                  </a:cubicBezTo>
                  <a:cubicBezTo>
                    <a:pt x="17608" y="3836"/>
                    <a:pt x="16823" y="4219"/>
                    <a:pt x="16054" y="4219"/>
                  </a:cubicBezTo>
                  <a:cubicBezTo>
                    <a:pt x="15624" y="4219"/>
                    <a:pt x="15200" y="4099"/>
                    <a:pt x="14861" y="3842"/>
                  </a:cubicBezTo>
                  <a:cubicBezTo>
                    <a:pt x="14451" y="3528"/>
                    <a:pt x="14189" y="3083"/>
                    <a:pt x="13848" y="2707"/>
                  </a:cubicBezTo>
                  <a:cubicBezTo>
                    <a:pt x="13532" y="2350"/>
                    <a:pt x="13102" y="2038"/>
                    <a:pt x="12622" y="2038"/>
                  </a:cubicBezTo>
                  <a:cubicBezTo>
                    <a:pt x="12586" y="2038"/>
                    <a:pt x="12549" y="2040"/>
                    <a:pt x="12513" y="2044"/>
                  </a:cubicBezTo>
                  <a:cubicBezTo>
                    <a:pt x="11936" y="2105"/>
                    <a:pt x="11491" y="2620"/>
                    <a:pt x="10915" y="2655"/>
                  </a:cubicBezTo>
                  <a:cubicBezTo>
                    <a:pt x="10891" y="2657"/>
                    <a:pt x="10867" y="2657"/>
                    <a:pt x="10843" y="2657"/>
                  </a:cubicBezTo>
                  <a:cubicBezTo>
                    <a:pt x="10623" y="2657"/>
                    <a:pt x="10402" y="2590"/>
                    <a:pt x="10181" y="2550"/>
                  </a:cubicBezTo>
                  <a:cubicBezTo>
                    <a:pt x="9962" y="2505"/>
                    <a:pt x="9738" y="2483"/>
                    <a:pt x="9515" y="2483"/>
                  </a:cubicBezTo>
                  <a:cubicBezTo>
                    <a:pt x="8442" y="2483"/>
                    <a:pt x="7371" y="2987"/>
                    <a:pt x="6750" y="3825"/>
                  </a:cubicBezTo>
                  <a:cubicBezTo>
                    <a:pt x="6609" y="4011"/>
                    <a:pt x="6368" y="4226"/>
                    <a:pt x="6171" y="4226"/>
                  </a:cubicBezTo>
                  <a:cubicBezTo>
                    <a:pt x="6100" y="4226"/>
                    <a:pt x="6035" y="4198"/>
                    <a:pt x="5981" y="4131"/>
                  </a:cubicBezTo>
                  <a:cubicBezTo>
                    <a:pt x="5885" y="4026"/>
                    <a:pt x="5920" y="3869"/>
                    <a:pt x="5946" y="3729"/>
                  </a:cubicBezTo>
                  <a:cubicBezTo>
                    <a:pt x="5999" y="3371"/>
                    <a:pt x="5938" y="2969"/>
                    <a:pt x="5676" y="2707"/>
                  </a:cubicBezTo>
                  <a:cubicBezTo>
                    <a:pt x="5520" y="2547"/>
                    <a:pt x="5289" y="2454"/>
                    <a:pt x="5065" y="2454"/>
                  </a:cubicBezTo>
                  <a:cubicBezTo>
                    <a:pt x="4912" y="2454"/>
                    <a:pt x="4763" y="2498"/>
                    <a:pt x="4645" y="2594"/>
                  </a:cubicBezTo>
                  <a:cubicBezTo>
                    <a:pt x="4375" y="2803"/>
                    <a:pt x="4349" y="3179"/>
                    <a:pt x="4279" y="3502"/>
                  </a:cubicBezTo>
                  <a:cubicBezTo>
                    <a:pt x="4095" y="4305"/>
                    <a:pt x="3545" y="5030"/>
                    <a:pt x="3502" y="5859"/>
                  </a:cubicBezTo>
                  <a:cubicBezTo>
                    <a:pt x="3475" y="6479"/>
                    <a:pt x="3702" y="7204"/>
                    <a:pt x="3248" y="7641"/>
                  </a:cubicBezTo>
                  <a:cubicBezTo>
                    <a:pt x="3032" y="7848"/>
                    <a:pt x="2744" y="7914"/>
                    <a:pt x="2436" y="7914"/>
                  </a:cubicBezTo>
                  <a:cubicBezTo>
                    <a:pt x="2159" y="7914"/>
                    <a:pt x="1867" y="7860"/>
                    <a:pt x="1598" y="7807"/>
                  </a:cubicBezTo>
                  <a:cubicBezTo>
                    <a:pt x="1385" y="7761"/>
                    <a:pt x="1152" y="7727"/>
                    <a:pt x="927" y="7727"/>
                  </a:cubicBezTo>
                  <a:cubicBezTo>
                    <a:pt x="554" y="7727"/>
                    <a:pt x="202" y="7820"/>
                    <a:pt x="0" y="8103"/>
                  </a:cubicBezTo>
                  <a:cubicBezTo>
                    <a:pt x="3196" y="8776"/>
                    <a:pt x="6400" y="9492"/>
                    <a:pt x="9413" y="10705"/>
                  </a:cubicBezTo>
                  <a:cubicBezTo>
                    <a:pt x="11308" y="11465"/>
                    <a:pt x="13141" y="12434"/>
                    <a:pt x="14748" y="13657"/>
                  </a:cubicBezTo>
                  <a:lnTo>
                    <a:pt x="36900" y="13657"/>
                  </a:lnTo>
                  <a:cubicBezTo>
                    <a:pt x="36943" y="13255"/>
                    <a:pt x="37170" y="12880"/>
                    <a:pt x="37485" y="12591"/>
                  </a:cubicBezTo>
                  <a:cubicBezTo>
                    <a:pt x="37607" y="12487"/>
                    <a:pt x="37738" y="12373"/>
                    <a:pt x="37782" y="12225"/>
                  </a:cubicBezTo>
                  <a:cubicBezTo>
                    <a:pt x="37852" y="11972"/>
                    <a:pt x="37616" y="11727"/>
                    <a:pt x="37354" y="11657"/>
                  </a:cubicBezTo>
                  <a:cubicBezTo>
                    <a:pt x="37285" y="11642"/>
                    <a:pt x="37216" y="11635"/>
                    <a:pt x="37147" y="11635"/>
                  </a:cubicBezTo>
                  <a:cubicBezTo>
                    <a:pt x="36945" y="11635"/>
                    <a:pt x="36746" y="11690"/>
                    <a:pt x="36551" y="11736"/>
                  </a:cubicBezTo>
                  <a:cubicBezTo>
                    <a:pt x="34516" y="12260"/>
                    <a:pt x="32412" y="12522"/>
                    <a:pt x="30307" y="12522"/>
                  </a:cubicBezTo>
                  <a:cubicBezTo>
                    <a:pt x="29347" y="12522"/>
                    <a:pt x="28325" y="12443"/>
                    <a:pt x="27583" y="11867"/>
                  </a:cubicBezTo>
                  <a:cubicBezTo>
                    <a:pt x="27452" y="11762"/>
                    <a:pt x="27339" y="11648"/>
                    <a:pt x="27295" y="11491"/>
                  </a:cubicBezTo>
                  <a:cubicBezTo>
                    <a:pt x="27190" y="11090"/>
                    <a:pt x="27679" y="10793"/>
                    <a:pt x="28090" y="10644"/>
                  </a:cubicBezTo>
                  <a:cubicBezTo>
                    <a:pt x="30351" y="9824"/>
                    <a:pt x="32682" y="9186"/>
                    <a:pt x="35049" y="8723"/>
                  </a:cubicBezTo>
                  <a:cubicBezTo>
                    <a:pt x="34848" y="8531"/>
                    <a:pt x="34638" y="8330"/>
                    <a:pt x="34437" y="8130"/>
                  </a:cubicBezTo>
                  <a:cubicBezTo>
                    <a:pt x="35677" y="7291"/>
                    <a:pt x="37633" y="7667"/>
                    <a:pt x="38620" y="6567"/>
                  </a:cubicBezTo>
                  <a:cubicBezTo>
                    <a:pt x="38672" y="6497"/>
                    <a:pt x="38725" y="6427"/>
                    <a:pt x="38725" y="6340"/>
                  </a:cubicBezTo>
                  <a:cubicBezTo>
                    <a:pt x="38725" y="6200"/>
                    <a:pt x="38585" y="6113"/>
                    <a:pt x="38454" y="6043"/>
                  </a:cubicBezTo>
                  <a:cubicBezTo>
                    <a:pt x="37782" y="5720"/>
                    <a:pt x="37031" y="5519"/>
                    <a:pt x="36280" y="5484"/>
                  </a:cubicBezTo>
                  <a:cubicBezTo>
                    <a:pt x="35957" y="5466"/>
                    <a:pt x="35625" y="5475"/>
                    <a:pt x="35346" y="5336"/>
                  </a:cubicBezTo>
                  <a:cubicBezTo>
                    <a:pt x="35057" y="5196"/>
                    <a:pt x="34857" y="4838"/>
                    <a:pt x="35022" y="4576"/>
                  </a:cubicBezTo>
                  <a:lnTo>
                    <a:pt x="35022" y="4576"/>
                  </a:lnTo>
                  <a:cubicBezTo>
                    <a:pt x="35567" y="4600"/>
                    <a:pt x="36112" y="4611"/>
                    <a:pt x="36656" y="4611"/>
                  </a:cubicBezTo>
                  <a:cubicBezTo>
                    <a:pt x="37299" y="4611"/>
                    <a:pt x="37942" y="4595"/>
                    <a:pt x="38585" y="4567"/>
                  </a:cubicBezTo>
                  <a:cubicBezTo>
                    <a:pt x="33940" y="2856"/>
                    <a:pt x="28666" y="1258"/>
                    <a:pt x="2281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 name="Google Shape;253;p37"/>
          <p:cNvSpPr/>
          <p:nvPr/>
        </p:nvSpPr>
        <p:spPr>
          <a:xfrm flipH="1" rot="5400000">
            <a:off x="-753805" y="258360"/>
            <a:ext cx="2370569" cy="1047430"/>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7"/>
          <p:cNvSpPr txBox="1"/>
          <p:nvPr>
            <p:ph hasCustomPrompt="1" type="title"/>
          </p:nvPr>
        </p:nvSpPr>
        <p:spPr>
          <a:xfrm>
            <a:off x="4355825" y="637088"/>
            <a:ext cx="3742800" cy="7032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5" name="Google Shape;255;p37"/>
          <p:cNvSpPr txBox="1"/>
          <p:nvPr>
            <p:ph idx="1" type="subTitle"/>
          </p:nvPr>
        </p:nvSpPr>
        <p:spPr>
          <a:xfrm>
            <a:off x="4355825" y="1340252"/>
            <a:ext cx="3742800" cy="409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56" name="Google Shape;256;p37"/>
          <p:cNvSpPr txBox="1"/>
          <p:nvPr>
            <p:ph hasCustomPrompt="1" idx="2" type="title"/>
          </p:nvPr>
        </p:nvSpPr>
        <p:spPr>
          <a:xfrm>
            <a:off x="4355825" y="2015275"/>
            <a:ext cx="3742800" cy="7032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7" name="Google Shape;257;p37"/>
          <p:cNvSpPr txBox="1"/>
          <p:nvPr>
            <p:ph idx="3" type="subTitle"/>
          </p:nvPr>
        </p:nvSpPr>
        <p:spPr>
          <a:xfrm>
            <a:off x="4355825" y="2718432"/>
            <a:ext cx="3742800" cy="409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58" name="Google Shape;258;p37"/>
          <p:cNvSpPr txBox="1"/>
          <p:nvPr>
            <p:ph hasCustomPrompt="1" idx="4" type="title"/>
          </p:nvPr>
        </p:nvSpPr>
        <p:spPr>
          <a:xfrm>
            <a:off x="4355825" y="3393440"/>
            <a:ext cx="3742800" cy="7032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59" name="Google Shape;259;p37"/>
          <p:cNvSpPr txBox="1"/>
          <p:nvPr>
            <p:ph idx="5" type="subTitle"/>
          </p:nvPr>
        </p:nvSpPr>
        <p:spPr>
          <a:xfrm>
            <a:off x="4355825" y="4096612"/>
            <a:ext cx="3742800" cy="409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60" name="Shape 260"/>
        <p:cNvGrpSpPr/>
        <p:nvPr/>
      </p:nvGrpSpPr>
      <p:grpSpPr>
        <a:xfrm>
          <a:off x="0" y="0"/>
          <a:ext cx="0" cy="0"/>
          <a:chOff x="0" y="0"/>
          <a:chExt cx="0" cy="0"/>
        </a:xfrm>
      </p:grpSpPr>
      <p:sp>
        <p:nvSpPr>
          <p:cNvPr id="261" name="Google Shape;261;p38"/>
          <p:cNvSpPr/>
          <p:nvPr/>
        </p:nvSpPr>
        <p:spPr>
          <a:xfrm>
            <a:off x="-239783" y="-170609"/>
            <a:ext cx="1906018" cy="1074885"/>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8"/>
          <p:cNvSpPr/>
          <p:nvPr/>
        </p:nvSpPr>
        <p:spPr>
          <a:xfrm flipH="1" rot="226">
            <a:off x="7298482" y="-243035"/>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8"/>
          <p:cNvSpPr txBox="1"/>
          <p:nvPr>
            <p:ph hasCustomPrompt="1" type="title"/>
          </p:nvPr>
        </p:nvSpPr>
        <p:spPr>
          <a:xfrm>
            <a:off x="1301650" y="1758925"/>
            <a:ext cx="1131000" cy="6354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4" name="Google Shape;264;p38"/>
          <p:cNvSpPr txBox="1"/>
          <p:nvPr>
            <p:ph idx="1" type="subTitle"/>
          </p:nvPr>
        </p:nvSpPr>
        <p:spPr>
          <a:xfrm>
            <a:off x="713200" y="3667941"/>
            <a:ext cx="2307900" cy="842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5" name="Google Shape;265;p38"/>
          <p:cNvSpPr txBox="1"/>
          <p:nvPr>
            <p:ph idx="2" type="subTitle"/>
          </p:nvPr>
        </p:nvSpPr>
        <p:spPr>
          <a:xfrm>
            <a:off x="713200" y="3231575"/>
            <a:ext cx="23079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6" name="Google Shape;266;p38"/>
          <p:cNvSpPr txBox="1"/>
          <p:nvPr>
            <p:ph hasCustomPrompt="1" idx="3" type="title"/>
          </p:nvPr>
        </p:nvSpPr>
        <p:spPr>
          <a:xfrm>
            <a:off x="4006437" y="1758925"/>
            <a:ext cx="1131000" cy="6354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7" name="Google Shape;267;p38"/>
          <p:cNvSpPr txBox="1"/>
          <p:nvPr>
            <p:ph idx="4" type="subTitle"/>
          </p:nvPr>
        </p:nvSpPr>
        <p:spPr>
          <a:xfrm>
            <a:off x="3417987" y="3667941"/>
            <a:ext cx="2307900" cy="842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68" name="Google Shape;268;p38"/>
          <p:cNvSpPr txBox="1"/>
          <p:nvPr>
            <p:ph idx="5" type="subTitle"/>
          </p:nvPr>
        </p:nvSpPr>
        <p:spPr>
          <a:xfrm>
            <a:off x="3417987" y="3231575"/>
            <a:ext cx="23079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9" name="Google Shape;269;p38"/>
          <p:cNvSpPr txBox="1"/>
          <p:nvPr>
            <p:ph hasCustomPrompt="1" idx="6" type="title"/>
          </p:nvPr>
        </p:nvSpPr>
        <p:spPr>
          <a:xfrm>
            <a:off x="6711200" y="1758925"/>
            <a:ext cx="1131000" cy="635400"/>
          </a:xfrm>
          <a:prstGeom prst="rect">
            <a:avLst/>
          </a:prstGeom>
          <a:solidFill>
            <a:schemeClr val="dk1"/>
          </a:solid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70" name="Google Shape;270;p38"/>
          <p:cNvSpPr txBox="1"/>
          <p:nvPr>
            <p:ph idx="7" type="subTitle"/>
          </p:nvPr>
        </p:nvSpPr>
        <p:spPr>
          <a:xfrm>
            <a:off x="6122750" y="3667941"/>
            <a:ext cx="2307900" cy="8421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71" name="Google Shape;271;p38"/>
          <p:cNvSpPr txBox="1"/>
          <p:nvPr>
            <p:ph idx="8" type="subTitle"/>
          </p:nvPr>
        </p:nvSpPr>
        <p:spPr>
          <a:xfrm>
            <a:off x="6122750" y="3231575"/>
            <a:ext cx="2307900" cy="500400"/>
          </a:xfrm>
          <a:prstGeom prst="rect">
            <a:avLst/>
          </a:prstGeom>
          <a:noFill/>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72" name="Google Shape;272;p38"/>
          <p:cNvSpPr txBox="1"/>
          <p:nvPr>
            <p:ph idx="9"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73" name="Shape 273"/>
        <p:cNvGrpSpPr/>
        <p:nvPr/>
      </p:nvGrpSpPr>
      <p:grpSpPr>
        <a:xfrm>
          <a:off x="0" y="0"/>
          <a:ext cx="0" cy="0"/>
          <a:chOff x="0" y="0"/>
          <a:chExt cx="0" cy="0"/>
        </a:xfrm>
      </p:grpSpPr>
      <p:sp>
        <p:nvSpPr>
          <p:cNvPr id="274" name="Google Shape;274;p39"/>
          <p:cNvSpPr/>
          <p:nvPr/>
        </p:nvSpPr>
        <p:spPr>
          <a:xfrm rot="5400000">
            <a:off x="-1352335" y="3180828"/>
            <a:ext cx="3326725" cy="1161375"/>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9"/>
          <p:cNvSpPr/>
          <p:nvPr/>
        </p:nvSpPr>
        <p:spPr>
          <a:xfrm rot="-5400000">
            <a:off x="6900041" y="2987540"/>
            <a:ext cx="3356000" cy="1547950"/>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txBox="1"/>
          <p:nvPr>
            <p:ph type="title"/>
          </p:nvPr>
        </p:nvSpPr>
        <p:spPr>
          <a:xfrm>
            <a:off x="4640675" y="563075"/>
            <a:ext cx="3790200" cy="940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7" name="Google Shape;277;p39"/>
          <p:cNvSpPr txBox="1"/>
          <p:nvPr>
            <p:ph idx="1" type="subTitle"/>
          </p:nvPr>
        </p:nvSpPr>
        <p:spPr>
          <a:xfrm>
            <a:off x="4640700" y="1503718"/>
            <a:ext cx="3790200" cy="114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39"/>
          <p:cNvSpPr txBox="1"/>
          <p:nvPr/>
        </p:nvSpPr>
        <p:spPr>
          <a:xfrm>
            <a:off x="4640250" y="3328825"/>
            <a:ext cx="3790200" cy="787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b="1" lang="en" sz="1100">
                <a:solidFill>
                  <a:schemeClr val="accent6"/>
                </a:solidFill>
                <a:latin typeface="Nunito"/>
                <a:ea typeface="Nunito"/>
                <a:cs typeface="Nunito"/>
                <a:sym typeface="Nunito"/>
              </a:rPr>
              <a:t>CREDITS:</a:t>
            </a:r>
            <a:r>
              <a:rPr lang="en" sz="1100">
                <a:solidFill>
                  <a:schemeClr val="accent6"/>
                </a:solidFill>
                <a:latin typeface="Nunito"/>
                <a:ea typeface="Nunito"/>
                <a:cs typeface="Nunito"/>
                <a:sym typeface="Nunito"/>
              </a:rPr>
              <a:t> This presentation template was created by </a:t>
            </a:r>
            <a:r>
              <a:rPr b="1" lang="en" sz="1100" u="sng">
                <a:solidFill>
                  <a:schemeClr val="accent6"/>
                </a:solidFill>
                <a:latin typeface="Nunito"/>
                <a:ea typeface="Nunito"/>
                <a:cs typeface="Nunito"/>
                <a:sym typeface="Nunito"/>
                <a:hlinkClick r:id="rId2">
                  <a:extLst>
                    <a:ext uri="{A12FA001-AC4F-418D-AE19-62706E023703}">
                      <ahyp:hlinkClr val="tx"/>
                    </a:ext>
                  </a:extLst>
                </a:hlinkClick>
              </a:rPr>
              <a:t>Slidesgo</a:t>
            </a:r>
            <a:r>
              <a:rPr lang="en" sz="1100">
                <a:solidFill>
                  <a:schemeClr val="accent6"/>
                </a:solidFill>
                <a:latin typeface="Nunito"/>
                <a:ea typeface="Nunito"/>
                <a:cs typeface="Nunito"/>
                <a:sym typeface="Nunito"/>
              </a:rPr>
              <a:t>, and includes icons by </a:t>
            </a:r>
            <a:r>
              <a:rPr b="1" lang="en" sz="1100" u="sng">
                <a:solidFill>
                  <a:schemeClr val="accent6"/>
                </a:solidFill>
                <a:latin typeface="Nunito"/>
                <a:ea typeface="Nunito"/>
                <a:cs typeface="Nunito"/>
                <a:sym typeface="Nunito"/>
                <a:hlinkClick r:id="rId3">
                  <a:extLst>
                    <a:ext uri="{A12FA001-AC4F-418D-AE19-62706E023703}">
                      <ahyp:hlinkClr val="tx"/>
                    </a:ext>
                  </a:extLst>
                </a:hlinkClick>
              </a:rPr>
              <a:t>Flaticon</a:t>
            </a:r>
            <a:r>
              <a:rPr lang="en" sz="1100">
                <a:solidFill>
                  <a:schemeClr val="accent6"/>
                </a:solidFill>
                <a:latin typeface="Nunito"/>
                <a:ea typeface="Nunito"/>
                <a:cs typeface="Nunito"/>
                <a:sym typeface="Nunito"/>
              </a:rPr>
              <a:t>, and infographics &amp; images by </a:t>
            </a:r>
            <a:r>
              <a:rPr b="1" lang="en" sz="1100" u="sng">
                <a:solidFill>
                  <a:schemeClr val="accent6"/>
                </a:solidFill>
                <a:latin typeface="Nunito"/>
                <a:ea typeface="Nunito"/>
                <a:cs typeface="Nunito"/>
                <a:sym typeface="Nunito"/>
                <a:hlinkClick r:id="rId4">
                  <a:extLst>
                    <a:ext uri="{A12FA001-AC4F-418D-AE19-62706E023703}">
                      <ahyp:hlinkClr val="tx"/>
                    </a:ext>
                  </a:extLst>
                </a:hlinkClick>
              </a:rPr>
              <a:t>Freepik</a:t>
            </a:r>
            <a:r>
              <a:rPr lang="en" sz="1100" u="sng">
                <a:solidFill>
                  <a:schemeClr val="accent6"/>
                </a:solidFill>
                <a:latin typeface="Nunito"/>
                <a:ea typeface="Nunito"/>
                <a:cs typeface="Nunito"/>
                <a:sym typeface="Nunito"/>
              </a:rPr>
              <a:t> </a:t>
            </a:r>
            <a:endParaRPr b="1" sz="1100" u="sng">
              <a:solidFill>
                <a:schemeClr val="accent6"/>
              </a:solidFill>
              <a:latin typeface="Nunito"/>
              <a:ea typeface="Nunito"/>
              <a:cs typeface="Nunito"/>
              <a:sym typeface="Nunito"/>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79" name="Shape 279"/>
        <p:cNvGrpSpPr/>
        <p:nvPr/>
      </p:nvGrpSpPr>
      <p:grpSpPr>
        <a:xfrm>
          <a:off x="0" y="0"/>
          <a:ext cx="0" cy="0"/>
          <a:chOff x="0" y="0"/>
          <a:chExt cx="0" cy="0"/>
        </a:xfrm>
      </p:grpSpPr>
      <p:sp>
        <p:nvSpPr>
          <p:cNvPr id="280" name="Google Shape;280;p40"/>
          <p:cNvSpPr/>
          <p:nvPr/>
        </p:nvSpPr>
        <p:spPr>
          <a:xfrm flipH="1" rot="5400000">
            <a:off x="-223050" y="3364141"/>
            <a:ext cx="1999500" cy="1633071"/>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281" name="Google Shape;281;p40"/>
          <p:cNvGrpSpPr/>
          <p:nvPr/>
        </p:nvGrpSpPr>
        <p:grpSpPr>
          <a:xfrm flipH="1">
            <a:off x="6899491" y="1972175"/>
            <a:ext cx="1755725" cy="3406600"/>
            <a:chOff x="10392375" y="4265425"/>
            <a:chExt cx="1755725" cy="3406600"/>
          </a:xfrm>
        </p:grpSpPr>
        <p:sp>
          <p:nvSpPr>
            <p:cNvPr id="282" name="Google Shape;282;p40"/>
            <p:cNvSpPr/>
            <p:nvPr/>
          </p:nvSpPr>
          <p:spPr>
            <a:xfrm>
              <a:off x="10718275" y="5379075"/>
              <a:ext cx="882350" cy="1416725"/>
            </a:xfrm>
            <a:custGeom>
              <a:rect b="b" l="l" r="r" t="t"/>
              <a:pathLst>
                <a:path extrusionOk="0" h="56669" w="35294">
                  <a:moveTo>
                    <a:pt x="17647" y="0"/>
                  </a:moveTo>
                  <a:cubicBezTo>
                    <a:pt x="14888" y="9911"/>
                    <a:pt x="4725" y="37668"/>
                    <a:pt x="1" y="48042"/>
                  </a:cubicBezTo>
                  <a:lnTo>
                    <a:pt x="23611" y="56668"/>
                  </a:lnTo>
                  <a:cubicBezTo>
                    <a:pt x="25576" y="44470"/>
                    <a:pt x="34010" y="15045"/>
                    <a:pt x="35294" y="2759"/>
                  </a:cubicBezTo>
                  <a:cubicBezTo>
                    <a:pt x="29295" y="1921"/>
                    <a:pt x="23698" y="131"/>
                    <a:pt x="1764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0"/>
            <p:cNvSpPr/>
            <p:nvPr/>
          </p:nvSpPr>
          <p:spPr>
            <a:xfrm>
              <a:off x="11098975" y="4586850"/>
              <a:ext cx="364175" cy="925700"/>
            </a:xfrm>
            <a:custGeom>
              <a:rect b="b" l="l" r="r" t="t"/>
              <a:pathLst>
                <a:path extrusionOk="0" h="37028" w="14567">
                  <a:moveTo>
                    <a:pt x="6225" y="0"/>
                  </a:moveTo>
                  <a:cubicBezTo>
                    <a:pt x="5693" y="0"/>
                    <a:pt x="5187" y="196"/>
                    <a:pt x="4829" y="675"/>
                  </a:cubicBezTo>
                  <a:cubicBezTo>
                    <a:pt x="4035" y="3442"/>
                    <a:pt x="5100" y="6682"/>
                    <a:pt x="3947" y="9493"/>
                  </a:cubicBezTo>
                  <a:cubicBezTo>
                    <a:pt x="1275" y="14139"/>
                    <a:pt x="271" y="16985"/>
                    <a:pt x="1188" y="22469"/>
                  </a:cubicBezTo>
                  <a:cubicBezTo>
                    <a:pt x="1616" y="25726"/>
                    <a:pt x="1" y="29297"/>
                    <a:pt x="1293" y="32362"/>
                  </a:cubicBezTo>
                  <a:cubicBezTo>
                    <a:pt x="2438" y="34698"/>
                    <a:pt x="6995" y="37028"/>
                    <a:pt x="10386" y="37028"/>
                  </a:cubicBezTo>
                  <a:cubicBezTo>
                    <a:pt x="12762" y="37028"/>
                    <a:pt x="14566" y="35884"/>
                    <a:pt x="14224" y="32798"/>
                  </a:cubicBezTo>
                  <a:cubicBezTo>
                    <a:pt x="13954" y="27123"/>
                    <a:pt x="9745" y="22207"/>
                    <a:pt x="9483" y="16540"/>
                  </a:cubicBezTo>
                  <a:cubicBezTo>
                    <a:pt x="9282" y="11458"/>
                    <a:pt x="12522" y="5032"/>
                    <a:pt x="8261" y="902"/>
                  </a:cubicBezTo>
                  <a:cubicBezTo>
                    <a:pt x="7753" y="379"/>
                    <a:pt x="6964" y="0"/>
                    <a:pt x="622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0"/>
            <p:cNvSpPr/>
            <p:nvPr/>
          </p:nvSpPr>
          <p:spPr>
            <a:xfrm>
              <a:off x="11211825" y="4622900"/>
              <a:ext cx="51125" cy="80575"/>
            </a:xfrm>
            <a:custGeom>
              <a:rect b="b" l="l" r="r" t="t"/>
              <a:pathLst>
                <a:path extrusionOk="0" fill="none" h="3223" w="2045">
                  <a:moveTo>
                    <a:pt x="1" y="1"/>
                  </a:moveTo>
                  <a:cubicBezTo>
                    <a:pt x="647" y="45"/>
                    <a:pt x="1258" y="446"/>
                    <a:pt x="1546" y="1023"/>
                  </a:cubicBezTo>
                  <a:cubicBezTo>
                    <a:pt x="1704" y="1328"/>
                    <a:pt x="1765" y="1669"/>
                    <a:pt x="1826" y="2000"/>
                  </a:cubicBezTo>
                  <a:lnTo>
                    <a:pt x="2044" y="3179"/>
                  </a:lnTo>
                  <a:cubicBezTo>
                    <a:pt x="1433" y="3197"/>
                    <a:pt x="813" y="3205"/>
                    <a:pt x="193" y="3223"/>
                  </a:cubicBezTo>
                  <a:cubicBezTo>
                    <a:pt x="149" y="3223"/>
                    <a:pt x="106" y="3153"/>
                    <a:pt x="149" y="3162"/>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40"/>
            <p:cNvSpPr/>
            <p:nvPr/>
          </p:nvSpPr>
          <p:spPr>
            <a:xfrm>
              <a:off x="11457800" y="5398100"/>
              <a:ext cx="520025" cy="198475"/>
            </a:xfrm>
            <a:custGeom>
              <a:rect b="b" l="l" r="r" t="t"/>
              <a:pathLst>
                <a:path extrusionOk="0" h="7939" w="20801">
                  <a:moveTo>
                    <a:pt x="11211" y="0"/>
                  </a:moveTo>
                  <a:cubicBezTo>
                    <a:pt x="7669" y="0"/>
                    <a:pt x="4102" y="1148"/>
                    <a:pt x="1784" y="3334"/>
                  </a:cubicBezTo>
                  <a:cubicBezTo>
                    <a:pt x="1731" y="3343"/>
                    <a:pt x="1679" y="3343"/>
                    <a:pt x="1626" y="3343"/>
                  </a:cubicBezTo>
                  <a:cubicBezTo>
                    <a:pt x="1059" y="3369"/>
                    <a:pt x="718" y="3500"/>
                    <a:pt x="526" y="3692"/>
                  </a:cubicBezTo>
                  <a:lnTo>
                    <a:pt x="308" y="3640"/>
                  </a:lnTo>
                  <a:lnTo>
                    <a:pt x="308" y="3640"/>
                  </a:lnTo>
                  <a:cubicBezTo>
                    <a:pt x="1" y="4442"/>
                    <a:pt x="670" y="7006"/>
                    <a:pt x="1385" y="7006"/>
                  </a:cubicBezTo>
                  <a:cubicBezTo>
                    <a:pt x="1401" y="7006"/>
                    <a:pt x="1418" y="7004"/>
                    <a:pt x="1434" y="7002"/>
                  </a:cubicBezTo>
                  <a:cubicBezTo>
                    <a:pt x="1530" y="7045"/>
                    <a:pt x="1705" y="7080"/>
                    <a:pt x="1941" y="7098"/>
                  </a:cubicBezTo>
                  <a:cubicBezTo>
                    <a:pt x="2969" y="7691"/>
                    <a:pt x="4464" y="7938"/>
                    <a:pt x="6177" y="7938"/>
                  </a:cubicBezTo>
                  <a:cubicBezTo>
                    <a:pt x="11343" y="7938"/>
                    <a:pt x="18493" y="5690"/>
                    <a:pt x="20801" y="3919"/>
                  </a:cubicBezTo>
                  <a:cubicBezTo>
                    <a:pt x="18615" y="1264"/>
                    <a:pt x="14927" y="0"/>
                    <a:pt x="1121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0"/>
            <p:cNvSpPr/>
            <p:nvPr/>
          </p:nvSpPr>
          <p:spPr>
            <a:xfrm>
              <a:off x="11035025" y="5558275"/>
              <a:ext cx="540075" cy="314375"/>
            </a:xfrm>
            <a:custGeom>
              <a:rect b="b" l="l" r="r" t="t"/>
              <a:pathLst>
                <a:path extrusionOk="0" h="12575" w="21603">
                  <a:moveTo>
                    <a:pt x="2262" y="1"/>
                  </a:moveTo>
                  <a:lnTo>
                    <a:pt x="0" y="6890"/>
                  </a:lnTo>
                  <a:lnTo>
                    <a:pt x="20642" y="12574"/>
                  </a:lnTo>
                  <a:lnTo>
                    <a:pt x="21602" y="6261"/>
                  </a:lnTo>
                  <a:lnTo>
                    <a:pt x="2262"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0"/>
            <p:cNvSpPr/>
            <p:nvPr/>
          </p:nvSpPr>
          <p:spPr>
            <a:xfrm>
              <a:off x="10392375" y="5631850"/>
              <a:ext cx="1186200" cy="2040175"/>
            </a:xfrm>
            <a:custGeom>
              <a:rect b="b" l="l" r="r" t="t"/>
              <a:pathLst>
                <a:path extrusionOk="0" h="81607" w="47448">
                  <a:moveTo>
                    <a:pt x="26187" y="0"/>
                  </a:moveTo>
                  <a:lnTo>
                    <a:pt x="1" y="74822"/>
                  </a:lnTo>
                  <a:lnTo>
                    <a:pt x="32823" y="81606"/>
                  </a:lnTo>
                  <a:lnTo>
                    <a:pt x="47448" y="6436"/>
                  </a:lnTo>
                  <a:lnTo>
                    <a:pt x="26187"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40"/>
            <p:cNvSpPr/>
            <p:nvPr/>
          </p:nvSpPr>
          <p:spPr>
            <a:xfrm>
              <a:off x="11427725" y="5805775"/>
              <a:ext cx="91700" cy="83725"/>
            </a:xfrm>
            <a:custGeom>
              <a:rect b="b" l="l" r="r" t="t"/>
              <a:pathLst>
                <a:path extrusionOk="0" h="3349" w="3668">
                  <a:moveTo>
                    <a:pt x="1834" y="0"/>
                  </a:moveTo>
                  <a:cubicBezTo>
                    <a:pt x="1406" y="0"/>
                    <a:pt x="978" y="164"/>
                    <a:pt x="655" y="492"/>
                  </a:cubicBezTo>
                  <a:cubicBezTo>
                    <a:pt x="0" y="1146"/>
                    <a:pt x="0" y="2203"/>
                    <a:pt x="655" y="2858"/>
                  </a:cubicBezTo>
                  <a:cubicBezTo>
                    <a:pt x="978" y="3185"/>
                    <a:pt x="1406" y="3349"/>
                    <a:pt x="1834" y="3349"/>
                  </a:cubicBezTo>
                  <a:cubicBezTo>
                    <a:pt x="2262" y="3349"/>
                    <a:pt x="2690" y="3185"/>
                    <a:pt x="3013" y="2858"/>
                  </a:cubicBezTo>
                  <a:cubicBezTo>
                    <a:pt x="3668" y="2203"/>
                    <a:pt x="3668" y="1146"/>
                    <a:pt x="3013" y="492"/>
                  </a:cubicBezTo>
                  <a:cubicBezTo>
                    <a:pt x="2690" y="164"/>
                    <a:pt x="2262" y="0"/>
                    <a:pt x="183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40"/>
            <p:cNvSpPr/>
            <p:nvPr/>
          </p:nvSpPr>
          <p:spPr>
            <a:xfrm>
              <a:off x="11228850" y="4265425"/>
              <a:ext cx="866425" cy="1283050"/>
            </a:xfrm>
            <a:custGeom>
              <a:rect b="b" l="l" r="r" t="t"/>
              <a:pathLst>
                <a:path extrusionOk="0" h="51322" w="34657">
                  <a:moveTo>
                    <a:pt x="10635" y="1"/>
                  </a:moveTo>
                  <a:cubicBezTo>
                    <a:pt x="9157" y="1"/>
                    <a:pt x="7832" y="1065"/>
                    <a:pt x="7562" y="2591"/>
                  </a:cubicBezTo>
                  <a:lnTo>
                    <a:pt x="298" y="44014"/>
                  </a:lnTo>
                  <a:cubicBezTo>
                    <a:pt x="1" y="45699"/>
                    <a:pt x="1119" y="47314"/>
                    <a:pt x="2804" y="47637"/>
                  </a:cubicBezTo>
                  <a:lnTo>
                    <a:pt x="22118" y="51270"/>
                  </a:lnTo>
                  <a:cubicBezTo>
                    <a:pt x="22309" y="51305"/>
                    <a:pt x="22499" y="51321"/>
                    <a:pt x="22687" y="51321"/>
                  </a:cubicBezTo>
                  <a:cubicBezTo>
                    <a:pt x="24141" y="51321"/>
                    <a:pt x="25450" y="50311"/>
                    <a:pt x="25759" y="48842"/>
                  </a:cubicBezTo>
                  <a:lnTo>
                    <a:pt x="34307" y="8808"/>
                  </a:lnTo>
                  <a:cubicBezTo>
                    <a:pt x="34656" y="7149"/>
                    <a:pt x="33635" y="5507"/>
                    <a:pt x="31985" y="5106"/>
                  </a:cubicBezTo>
                  <a:lnTo>
                    <a:pt x="11387" y="94"/>
                  </a:lnTo>
                  <a:cubicBezTo>
                    <a:pt x="11135" y="31"/>
                    <a:pt x="10883" y="1"/>
                    <a:pt x="1063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40"/>
            <p:cNvSpPr/>
            <p:nvPr/>
          </p:nvSpPr>
          <p:spPr>
            <a:xfrm>
              <a:off x="11636175" y="4345775"/>
              <a:ext cx="290575" cy="91825"/>
            </a:xfrm>
            <a:custGeom>
              <a:rect b="b" l="l" r="r" t="t"/>
              <a:pathLst>
                <a:path extrusionOk="0" h="3673" w="11623">
                  <a:moveTo>
                    <a:pt x="675" y="0"/>
                  </a:moveTo>
                  <a:cubicBezTo>
                    <a:pt x="401" y="0"/>
                    <a:pt x="155" y="187"/>
                    <a:pt x="80" y="460"/>
                  </a:cubicBezTo>
                  <a:cubicBezTo>
                    <a:pt x="1" y="791"/>
                    <a:pt x="202" y="1114"/>
                    <a:pt x="534" y="1193"/>
                  </a:cubicBezTo>
                  <a:lnTo>
                    <a:pt x="10767" y="3655"/>
                  </a:lnTo>
                  <a:cubicBezTo>
                    <a:pt x="10814" y="3667"/>
                    <a:pt x="10862" y="3672"/>
                    <a:pt x="10908" y="3672"/>
                  </a:cubicBezTo>
                  <a:cubicBezTo>
                    <a:pt x="11180" y="3672"/>
                    <a:pt x="11425" y="3486"/>
                    <a:pt x="11492" y="3210"/>
                  </a:cubicBezTo>
                  <a:lnTo>
                    <a:pt x="11535" y="3044"/>
                  </a:lnTo>
                  <a:cubicBezTo>
                    <a:pt x="11623" y="2712"/>
                    <a:pt x="11413" y="2381"/>
                    <a:pt x="11081" y="2311"/>
                  </a:cubicBezTo>
                  <a:lnTo>
                    <a:pt x="804" y="14"/>
                  </a:lnTo>
                  <a:cubicBezTo>
                    <a:pt x="761" y="5"/>
                    <a:pt x="718" y="0"/>
                    <a:pt x="6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0"/>
            <p:cNvSpPr/>
            <p:nvPr/>
          </p:nvSpPr>
          <p:spPr>
            <a:xfrm>
              <a:off x="11892675" y="4408775"/>
              <a:ext cx="20775" cy="20525"/>
            </a:xfrm>
            <a:custGeom>
              <a:rect b="b" l="l" r="r" t="t"/>
              <a:pathLst>
                <a:path extrusionOk="0" h="821" w="831">
                  <a:moveTo>
                    <a:pt x="411" y="0"/>
                  </a:moveTo>
                  <a:cubicBezTo>
                    <a:pt x="184" y="0"/>
                    <a:pt x="1" y="184"/>
                    <a:pt x="1" y="411"/>
                  </a:cubicBezTo>
                  <a:cubicBezTo>
                    <a:pt x="1" y="638"/>
                    <a:pt x="184" y="821"/>
                    <a:pt x="411" y="821"/>
                  </a:cubicBezTo>
                  <a:cubicBezTo>
                    <a:pt x="638" y="821"/>
                    <a:pt x="830" y="638"/>
                    <a:pt x="830" y="411"/>
                  </a:cubicBezTo>
                  <a:cubicBezTo>
                    <a:pt x="830" y="184"/>
                    <a:pt x="638" y="0"/>
                    <a:pt x="41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0"/>
            <p:cNvSpPr/>
            <p:nvPr/>
          </p:nvSpPr>
          <p:spPr>
            <a:xfrm>
              <a:off x="11292375" y="4391750"/>
              <a:ext cx="723000" cy="1053700"/>
            </a:xfrm>
            <a:custGeom>
              <a:rect b="b" l="l" r="r" t="t"/>
              <a:pathLst>
                <a:path extrusionOk="0" h="42148" w="28920">
                  <a:moveTo>
                    <a:pt x="7161" y="0"/>
                  </a:moveTo>
                  <a:lnTo>
                    <a:pt x="1" y="38245"/>
                  </a:lnTo>
                  <a:lnTo>
                    <a:pt x="21498" y="42148"/>
                  </a:lnTo>
                  <a:lnTo>
                    <a:pt x="28920" y="4837"/>
                  </a:lnTo>
                  <a:lnTo>
                    <a:pt x="7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40"/>
            <p:cNvSpPr/>
            <p:nvPr/>
          </p:nvSpPr>
          <p:spPr>
            <a:xfrm>
              <a:off x="11292375" y="4887925"/>
              <a:ext cx="627400" cy="557525"/>
            </a:xfrm>
            <a:custGeom>
              <a:rect b="b" l="l" r="r" t="t"/>
              <a:pathLst>
                <a:path extrusionOk="0" h="22301" w="25096">
                  <a:moveTo>
                    <a:pt x="3441" y="0"/>
                  </a:moveTo>
                  <a:lnTo>
                    <a:pt x="1" y="18398"/>
                  </a:lnTo>
                  <a:lnTo>
                    <a:pt x="21498" y="22301"/>
                  </a:lnTo>
                  <a:lnTo>
                    <a:pt x="25095" y="4226"/>
                  </a:lnTo>
                  <a:lnTo>
                    <a:pt x="34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0"/>
            <p:cNvSpPr/>
            <p:nvPr/>
          </p:nvSpPr>
          <p:spPr>
            <a:xfrm>
              <a:off x="11517000" y="4497400"/>
              <a:ext cx="392950" cy="392950"/>
            </a:xfrm>
            <a:custGeom>
              <a:rect b="b" l="l" r="r" t="t"/>
              <a:pathLst>
                <a:path extrusionOk="0" fill="none" h="15718" w="15718">
                  <a:moveTo>
                    <a:pt x="12923" y="2794"/>
                  </a:moveTo>
                  <a:cubicBezTo>
                    <a:pt x="15717" y="5588"/>
                    <a:pt x="15717" y="10129"/>
                    <a:pt x="12923" y="12923"/>
                  </a:cubicBezTo>
                  <a:cubicBezTo>
                    <a:pt x="10120" y="15717"/>
                    <a:pt x="5589" y="15717"/>
                    <a:pt x="2795" y="12923"/>
                  </a:cubicBezTo>
                  <a:cubicBezTo>
                    <a:pt x="1" y="10129"/>
                    <a:pt x="1" y="5588"/>
                    <a:pt x="2795" y="2794"/>
                  </a:cubicBezTo>
                  <a:cubicBezTo>
                    <a:pt x="5589" y="0"/>
                    <a:pt x="10120" y="0"/>
                    <a:pt x="12923" y="2794"/>
                  </a:cubicBezTo>
                  <a:close/>
                </a:path>
              </a:pathLst>
            </a:custGeom>
            <a:noFill/>
            <a:ln cap="rnd" cmpd="sng" w="807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0"/>
            <p:cNvSpPr/>
            <p:nvPr/>
          </p:nvSpPr>
          <p:spPr>
            <a:xfrm>
              <a:off x="11537750" y="4659800"/>
              <a:ext cx="351450" cy="68125"/>
            </a:xfrm>
            <a:custGeom>
              <a:rect b="b" l="l" r="r" t="t"/>
              <a:pathLst>
                <a:path extrusionOk="0" fill="none" h="2725" w="14058">
                  <a:moveTo>
                    <a:pt x="0" y="1"/>
                  </a:moveTo>
                  <a:lnTo>
                    <a:pt x="14058" y="2725"/>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40"/>
            <p:cNvSpPr/>
            <p:nvPr/>
          </p:nvSpPr>
          <p:spPr>
            <a:xfrm>
              <a:off x="11594925" y="4559825"/>
              <a:ext cx="277700" cy="65725"/>
            </a:xfrm>
            <a:custGeom>
              <a:rect b="b" l="l" r="r" t="t"/>
              <a:pathLst>
                <a:path extrusionOk="0" fill="none" h="2629" w="11108">
                  <a:moveTo>
                    <a:pt x="1" y="0"/>
                  </a:moveTo>
                  <a:cubicBezTo>
                    <a:pt x="1066" y="699"/>
                    <a:pt x="2978" y="1764"/>
                    <a:pt x="5589" y="2218"/>
                  </a:cubicBezTo>
                  <a:cubicBezTo>
                    <a:pt x="7938" y="2629"/>
                    <a:pt x="9894" y="2393"/>
                    <a:pt x="11107" y="2148"/>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40"/>
            <p:cNvSpPr/>
            <p:nvPr/>
          </p:nvSpPr>
          <p:spPr>
            <a:xfrm>
              <a:off x="11553450" y="4761750"/>
              <a:ext cx="277475" cy="65950"/>
            </a:xfrm>
            <a:custGeom>
              <a:rect b="b" l="l" r="r" t="t"/>
              <a:pathLst>
                <a:path extrusionOk="0" fill="none" h="2638" w="11099">
                  <a:moveTo>
                    <a:pt x="1" y="480"/>
                  </a:moveTo>
                  <a:cubicBezTo>
                    <a:pt x="1293" y="245"/>
                    <a:pt x="3476" y="0"/>
                    <a:pt x="6078" y="559"/>
                  </a:cubicBezTo>
                  <a:cubicBezTo>
                    <a:pt x="8348" y="1057"/>
                    <a:pt x="10051" y="1965"/>
                    <a:pt x="11099" y="2637"/>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0"/>
            <p:cNvSpPr/>
            <p:nvPr/>
          </p:nvSpPr>
          <p:spPr>
            <a:xfrm>
              <a:off x="11598200" y="4518125"/>
              <a:ext cx="149350" cy="351475"/>
            </a:xfrm>
            <a:custGeom>
              <a:rect b="b" l="l" r="r" t="t"/>
              <a:pathLst>
                <a:path extrusionOk="0" fill="none" h="14059" w="5974">
                  <a:moveTo>
                    <a:pt x="3249" y="14059"/>
                  </a:moveTo>
                  <a:cubicBezTo>
                    <a:pt x="3013" y="13805"/>
                    <a:pt x="1" y="10592"/>
                    <a:pt x="970" y="6122"/>
                  </a:cubicBezTo>
                  <a:cubicBezTo>
                    <a:pt x="1887" y="1896"/>
                    <a:pt x="5589" y="175"/>
                    <a:pt x="5973" y="1"/>
                  </a:cubicBezTo>
                  <a:cubicBezTo>
                    <a:pt x="5065" y="4690"/>
                    <a:pt x="4157" y="9370"/>
                    <a:pt x="3249" y="14059"/>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40"/>
            <p:cNvSpPr/>
            <p:nvPr/>
          </p:nvSpPr>
          <p:spPr>
            <a:xfrm>
              <a:off x="11679400" y="4518125"/>
              <a:ext cx="143000" cy="351475"/>
            </a:xfrm>
            <a:custGeom>
              <a:rect b="b" l="l" r="r" t="t"/>
              <a:pathLst>
                <a:path extrusionOk="0" fill="none" h="14059" w="5720">
                  <a:moveTo>
                    <a:pt x="2725" y="1"/>
                  </a:moveTo>
                  <a:cubicBezTo>
                    <a:pt x="3022" y="333"/>
                    <a:pt x="5720" y="3406"/>
                    <a:pt x="4882" y="7711"/>
                  </a:cubicBezTo>
                  <a:cubicBezTo>
                    <a:pt x="4052" y="12015"/>
                    <a:pt x="402" y="13867"/>
                    <a:pt x="1" y="14059"/>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0"/>
            <p:cNvSpPr/>
            <p:nvPr/>
          </p:nvSpPr>
          <p:spPr>
            <a:xfrm>
              <a:off x="11442350" y="4949250"/>
              <a:ext cx="405375" cy="77525"/>
            </a:xfrm>
            <a:custGeom>
              <a:rect b="b" l="l" r="r" t="t"/>
              <a:pathLst>
                <a:path extrusionOk="0" fill="none" h="3101" w="16215">
                  <a:moveTo>
                    <a:pt x="0" y="1"/>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0"/>
            <p:cNvSpPr/>
            <p:nvPr/>
          </p:nvSpPr>
          <p:spPr>
            <a:xfrm>
              <a:off x="11417025" y="5063425"/>
              <a:ext cx="405375" cy="77525"/>
            </a:xfrm>
            <a:custGeom>
              <a:rect b="b" l="l" r="r" t="t"/>
              <a:pathLst>
                <a:path extrusionOk="0" fill="none" h="3101" w="16215">
                  <a:moveTo>
                    <a:pt x="1" y="0"/>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0"/>
            <p:cNvSpPr/>
            <p:nvPr/>
          </p:nvSpPr>
          <p:spPr>
            <a:xfrm>
              <a:off x="11430125" y="5004925"/>
              <a:ext cx="305200" cy="58525"/>
            </a:xfrm>
            <a:custGeom>
              <a:rect b="b" l="l" r="r" t="t"/>
              <a:pathLst>
                <a:path extrusionOk="0" fill="none" h="2341" w="12208">
                  <a:moveTo>
                    <a:pt x="0" y="0"/>
                  </a:moveTo>
                  <a:lnTo>
                    <a:pt x="12207" y="234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0"/>
            <p:cNvSpPr/>
            <p:nvPr/>
          </p:nvSpPr>
          <p:spPr>
            <a:xfrm>
              <a:off x="11402625" y="5172350"/>
              <a:ext cx="405375" cy="77725"/>
            </a:xfrm>
            <a:custGeom>
              <a:rect b="b" l="l" r="r" t="t"/>
              <a:pathLst>
                <a:path extrusionOk="0" fill="none" h="3109" w="16215">
                  <a:moveTo>
                    <a:pt x="0" y="0"/>
                  </a:moveTo>
                  <a:lnTo>
                    <a:pt x="16215" y="3109"/>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40"/>
            <p:cNvSpPr/>
            <p:nvPr/>
          </p:nvSpPr>
          <p:spPr>
            <a:xfrm>
              <a:off x="11387775" y="5225400"/>
              <a:ext cx="405375" cy="77500"/>
            </a:xfrm>
            <a:custGeom>
              <a:rect b="b" l="l" r="r" t="t"/>
              <a:pathLst>
                <a:path extrusionOk="0" fill="none" h="3100" w="16215">
                  <a:moveTo>
                    <a:pt x="0" y="0"/>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40"/>
            <p:cNvSpPr/>
            <p:nvPr/>
          </p:nvSpPr>
          <p:spPr>
            <a:xfrm>
              <a:off x="11415500" y="5114075"/>
              <a:ext cx="305400" cy="58300"/>
            </a:xfrm>
            <a:custGeom>
              <a:rect b="b" l="l" r="r" t="t"/>
              <a:pathLst>
                <a:path extrusionOk="0" fill="none" h="2332" w="12216">
                  <a:moveTo>
                    <a:pt x="0" y="0"/>
                  </a:moveTo>
                  <a:lnTo>
                    <a:pt x="12216" y="233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40"/>
            <p:cNvSpPr/>
            <p:nvPr/>
          </p:nvSpPr>
          <p:spPr>
            <a:xfrm>
              <a:off x="11381875" y="5289350"/>
              <a:ext cx="305200" cy="58300"/>
            </a:xfrm>
            <a:custGeom>
              <a:rect b="b" l="l" r="r" t="t"/>
              <a:pathLst>
                <a:path extrusionOk="0" fill="none" h="2332" w="12208">
                  <a:moveTo>
                    <a:pt x="1" y="1"/>
                  </a:moveTo>
                  <a:lnTo>
                    <a:pt x="12207" y="2332"/>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0"/>
            <p:cNvSpPr/>
            <p:nvPr/>
          </p:nvSpPr>
          <p:spPr>
            <a:xfrm>
              <a:off x="11771750" y="4820250"/>
              <a:ext cx="376350" cy="684750"/>
            </a:xfrm>
            <a:custGeom>
              <a:rect b="b" l="l" r="r" t="t"/>
              <a:pathLst>
                <a:path extrusionOk="0" h="27390" w="15054">
                  <a:moveTo>
                    <a:pt x="11876" y="0"/>
                  </a:moveTo>
                  <a:cubicBezTo>
                    <a:pt x="8175" y="0"/>
                    <a:pt x="2865" y="4730"/>
                    <a:pt x="7405" y="7195"/>
                  </a:cubicBezTo>
                  <a:cubicBezTo>
                    <a:pt x="5711" y="8435"/>
                    <a:pt x="3982" y="9439"/>
                    <a:pt x="3676" y="11517"/>
                  </a:cubicBezTo>
                  <a:cubicBezTo>
                    <a:pt x="3453" y="12478"/>
                    <a:pt x="3834" y="14610"/>
                    <a:pt x="4888" y="14610"/>
                  </a:cubicBezTo>
                  <a:cubicBezTo>
                    <a:pt x="4945" y="14610"/>
                    <a:pt x="5004" y="14604"/>
                    <a:pt x="5065" y="14591"/>
                  </a:cubicBezTo>
                  <a:lnTo>
                    <a:pt x="5065" y="14591"/>
                  </a:lnTo>
                  <a:cubicBezTo>
                    <a:pt x="2995" y="15298"/>
                    <a:pt x="812" y="20231"/>
                    <a:pt x="3877" y="20834"/>
                  </a:cubicBezTo>
                  <a:cubicBezTo>
                    <a:pt x="1782" y="21611"/>
                    <a:pt x="0" y="24300"/>
                    <a:pt x="1406" y="26344"/>
                  </a:cubicBezTo>
                  <a:cubicBezTo>
                    <a:pt x="2479" y="27311"/>
                    <a:pt x="4098" y="27384"/>
                    <a:pt x="5562" y="27384"/>
                  </a:cubicBezTo>
                  <a:cubicBezTo>
                    <a:pt x="5820" y="27384"/>
                    <a:pt x="6072" y="27381"/>
                    <a:pt x="6316" y="27381"/>
                  </a:cubicBezTo>
                  <a:cubicBezTo>
                    <a:pt x="6413" y="27381"/>
                    <a:pt x="6508" y="27382"/>
                    <a:pt x="6601" y="27383"/>
                  </a:cubicBezTo>
                  <a:cubicBezTo>
                    <a:pt x="6673" y="27387"/>
                    <a:pt x="6744" y="27390"/>
                    <a:pt x="6814" y="27390"/>
                  </a:cubicBezTo>
                  <a:cubicBezTo>
                    <a:pt x="10184" y="27390"/>
                    <a:pt x="11665" y="22148"/>
                    <a:pt x="8287" y="20659"/>
                  </a:cubicBezTo>
                  <a:cubicBezTo>
                    <a:pt x="10382" y="19812"/>
                    <a:pt x="13028" y="15281"/>
                    <a:pt x="9806" y="14163"/>
                  </a:cubicBezTo>
                  <a:cubicBezTo>
                    <a:pt x="12626" y="13063"/>
                    <a:pt x="14556" y="8444"/>
                    <a:pt x="11639" y="6671"/>
                  </a:cubicBezTo>
                  <a:cubicBezTo>
                    <a:pt x="13394" y="5667"/>
                    <a:pt x="15053" y="3021"/>
                    <a:pt x="14198" y="1031"/>
                  </a:cubicBezTo>
                  <a:cubicBezTo>
                    <a:pt x="13653" y="305"/>
                    <a:pt x="12817" y="0"/>
                    <a:pt x="11876"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0"/>
            <p:cNvSpPr/>
            <p:nvPr/>
          </p:nvSpPr>
          <p:spPr>
            <a:xfrm>
              <a:off x="11940050" y="4985050"/>
              <a:ext cx="122475" cy="17050"/>
            </a:xfrm>
            <a:custGeom>
              <a:rect b="b" l="l" r="r" t="t"/>
              <a:pathLst>
                <a:path extrusionOk="0" fill="none" h="682" w="4899">
                  <a:moveTo>
                    <a:pt x="0" y="682"/>
                  </a:moveTo>
                  <a:cubicBezTo>
                    <a:pt x="1284" y="332"/>
                    <a:pt x="3074" y="88"/>
                    <a:pt x="4899"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0"/>
            <p:cNvSpPr/>
            <p:nvPr/>
          </p:nvSpPr>
          <p:spPr>
            <a:xfrm>
              <a:off x="11896175" y="5172775"/>
              <a:ext cx="124450" cy="18600"/>
            </a:xfrm>
            <a:custGeom>
              <a:rect b="b" l="l" r="r" t="t"/>
              <a:pathLst>
                <a:path extrusionOk="0" fill="none" h="744" w="4978">
                  <a:moveTo>
                    <a:pt x="0" y="743"/>
                  </a:moveTo>
                  <a:cubicBezTo>
                    <a:pt x="1520" y="376"/>
                    <a:pt x="3432" y="1"/>
                    <a:pt x="4977"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0"/>
            <p:cNvSpPr/>
            <p:nvPr/>
          </p:nvSpPr>
          <p:spPr>
            <a:xfrm>
              <a:off x="11864725" y="5335625"/>
              <a:ext cx="122500" cy="12025"/>
            </a:xfrm>
            <a:custGeom>
              <a:rect b="b" l="l" r="r" t="t"/>
              <a:pathLst>
                <a:path extrusionOk="0" fill="none" h="481" w="4900">
                  <a:moveTo>
                    <a:pt x="1" y="359"/>
                  </a:moveTo>
                  <a:cubicBezTo>
                    <a:pt x="1634" y="481"/>
                    <a:pt x="3275" y="210"/>
                    <a:pt x="4899"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0"/>
            <p:cNvSpPr/>
            <p:nvPr/>
          </p:nvSpPr>
          <p:spPr>
            <a:xfrm>
              <a:off x="11927825" y="4856050"/>
              <a:ext cx="105450" cy="124450"/>
            </a:xfrm>
            <a:custGeom>
              <a:rect b="b" l="l" r="r" t="t"/>
              <a:pathLst>
                <a:path extrusionOk="0" fill="none" h="4978" w="4218">
                  <a:moveTo>
                    <a:pt x="2253" y="681"/>
                  </a:moveTo>
                  <a:cubicBezTo>
                    <a:pt x="0" y="1458"/>
                    <a:pt x="166" y="4977"/>
                    <a:pt x="2847" y="4680"/>
                  </a:cubicBezTo>
                  <a:cubicBezTo>
                    <a:pt x="3641" y="3799"/>
                    <a:pt x="4218" y="0"/>
                    <a:pt x="2253" y="681"/>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0"/>
            <p:cNvSpPr/>
            <p:nvPr/>
          </p:nvSpPr>
          <p:spPr>
            <a:xfrm>
              <a:off x="11895525" y="5016050"/>
              <a:ext cx="117450" cy="161350"/>
            </a:xfrm>
            <a:custGeom>
              <a:rect b="b" l="l" r="r" t="t"/>
              <a:pathLst>
                <a:path extrusionOk="0" fill="none" h="6454" w="4698">
                  <a:moveTo>
                    <a:pt x="2323" y="1450"/>
                  </a:moveTo>
                  <a:cubicBezTo>
                    <a:pt x="0" y="2742"/>
                    <a:pt x="690" y="6453"/>
                    <a:pt x="3545" y="5554"/>
                  </a:cubicBezTo>
                  <a:cubicBezTo>
                    <a:pt x="4331" y="4401"/>
                    <a:pt x="4698" y="1"/>
                    <a:pt x="2323" y="1450"/>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0"/>
            <p:cNvSpPr/>
            <p:nvPr/>
          </p:nvSpPr>
          <p:spPr>
            <a:xfrm>
              <a:off x="11844650" y="5198750"/>
              <a:ext cx="118550" cy="148250"/>
            </a:xfrm>
            <a:custGeom>
              <a:rect b="b" l="l" r="r" t="t"/>
              <a:pathLst>
                <a:path extrusionOk="0" fill="none" h="5930" w="4742">
                  <a:moveTo>
                    <a:pt x="3939" y="4594"/>
                  </a:moveTo>
                  <a:cubicBezTo>
                    <a:pt x="1" y="5930"/>
                    <a:pt x="1013" y="1"/>
                    <a:pt x="4349" y="472"/>
                  </a:cubicBezTo>
                  <a:cubicBezTo>
                    <a:pt x="4742" y="1887"/>
                    <a:pt x="4323" y="3249"/>
                    <a:pt x="3939" y="4594"/>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0"/>
            <p:cNvSpPr/>
            <p:nvPr/>
          </p:nvSpPr>
          <p:spPr>
            <a:xfrm>
              <a:off x="11817575" y="5365975"/>
              <a:ext cx="116175" cy="151525"/>
            </a:xfrm>
            <a:custGeom>
              <a:rect b="b" l="l" r="r" t="t"/>
              <a:pathLst>
                <a:path extrusionOk="0" fill="none" h="6061" w="4647">
                  <a:moveTo>
                    <a:pt x="4236" y="4689"/>
                  </a:moveTo>
                  <a:cubicBezTo>
                    <a:pt x="1" y="6060"/>
                    <a:pt x="429" y="0"/>
                    <a:pt x="4210" y="559"/>
                  </a:cubicBezTo>
                  <a:cubicBezTo>
                    <a:pt x="4646" y="1913"/>
                    <a:pt x="4637" y="3336"/>
                    <a:pt x="4236" y="4689"/>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sp>
        <p:nvSpPr>
          <p:cNvPr id="37" name="Google Shape;37;p5"/>
          <p:cNvSpPr/>
          <p:nvPr/>
        </p:nvSpPr>
        <p:spPr>
          <a:xfrm flipH="1" rot="5400000">
            <a:off x="-1285160" y="882115"/>
            <a:ext cx="3326725" cy="1161375"/>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5"/>
          <p:cNvSpPr/>
          <p:nvPr/>
        </p:nvSpPr>
        <p:spPr>
          <a:xfrm flipH="1" rot="-5400000">
            <a:off x="6801541" y="551066"/>
            <a:ext cx="3356000" cy="1547950"/>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 name="Google Shape;40;p5"/>
          <p:cNvSpPr txBox="1"/>
          <p:nvPr>
            <p:ph idx="1" type="subTitle"/>
          </p:nvPr>
        </p:nvSpPr>
        <p:spPr>
          <a:xfrm>
            <a:off x="1476900" y="2227202"/>
            <a:ext cx="2399700" cy="706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 name="Google Shape;41;p5"/>
          <p:cNvSpPr txBox="1"/>
          <p:nvPr>
            <p:ph idx="2" type="subTitle"/>
          </p:nvPr>
        </p:nvSpPr>
        <p:spPr>
          <a:xfrm>
            <a:off x="1476625" y="1726353"/>
            <a:ext cx="23997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2" name="Google Shape;42;p5"/>
          <p:cNvSpPr/>
          <p:nvPr>
            <p:ph idx="3" type="pic"/>
          </p:nvPr>
        </p:nvSpPr>
        <p:spPr>
          <a:xfrm>
            <a:off x="4572000" y="1624744"/>
            <a:ext cx="3858900" cy="2974800"/>
          </a:xfrm>
          <a:prstGeom prst="rect">
            <a:avLst/>
          </a:prstGeom>
          <a:noFill/>
          <a:ln>
            <a:noFill/>
          </a:ln>
        </p:spPr>
      </p:sp>
      <p:sp>
        <p:nvSpPr>
          <p:cNvPr id="43" name="Google Shape;43;p5"/>
          <p:cNvSpPr txBox="1"/>
          <p:nvPr>
            <p:ph idx="4" type="subTitle"/>
          </p:nvPr>
        </p:nvSpPr>
        <p:spPr>
          <a:xfrm>
            <a:off x="1477038" y="3469377"/>
            <a:ext cx="2399700" cy="706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1400"/>
              <a:buNone/>
              <a:defRPr b="0">
                <a:solidFill>
                  <a:schemeClr val="accent4"/>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4" name="Google Shape;44;p5"/>
          <p:cNvSpPr txBox="1"/>
          <p:nvPr>
            <p:ph idx="5" type="subTitle"/>
          </p:nvPr>
        </p:nvSpPr>
        <p:spPr>
          <a:xfrm>
            <a:off x="1476762" y="2968528"/>
            <a:ext cx="2399700" cy="5589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200">
                <a:solidFill>
                  <a:schemeClr val="accent3"/>
                </a:solidFill>
                <a:latin typeface="Baskervville"/>
                <a:ea typeface="Baskervville"/>
                <a:cs typeface="Baskervville"/>
                <a:sym typeface="Baskervvill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15" name="Shape 315"/>
        <p:cNvGrpSpPr/>
        <p:nvPr/>
      </p:nvGrpSpPr>
      <p:grpSpPr>
        <a:xfrm>
          <a:off x="0" y="0"/>
          <a:ext cx="0" cy="0"/>
          <a:chOff x="0" y="0"/>
          <a:chExt cx="0" cy="0"/>
        </a:xfrm>
      </p:grpSpPr>
      <p:grpSp>
        <p:nvGrpSpPr>
          <p:cNvPr id="316" name="Google Shape;316;p41"/>
          <p:cNvGrpSpPr/>
          <p:nvPr/>
        </p:nvGrpSpPr>
        <p:grpSpPr>
          <a:xfrm>
            <a:off x="2241910" y="4495320"/>
            <a:ext cx="4964979" cy="682849"/>
            <a:chOff x="-1056650" y="5071800"/>
            <a:chExt cx="2946925" cy="405300"/>
          </a:xfrm>
        </p:grpSpPr>
        <p:sp>
          <p:nvSpPr>
            <p:cNvPr id="317" name="Google Shape;317;p41"/>
            <p:cNvSpPr/>
            <p:nvPr/>
          </p:nvSpPr>
          <p:spPr>
            <a:xfrm>
              <a:off x="-305950" y="5071800"/>
              <a:ext cx="1323725" cy="405300"/>
            </a:xfrm>
            <a:custGeom>
              <a:rect b="b" l="l" r="r" t="t"/>
              <a:pathLst>
                <a:path extrusionOk="0" h="16212" w="52949">
                  <a:moveTo>
                    <a:pt x="28923" y="1"/>
                  </a:moveTo>
                  <a:cubicBezTo>
                    <a:pt x="27727" y="1"/>
                    <a:pt x="26518" y="19"/>
                    <a:pt x="25296" y="58"/>
                  </a:cubicBezTo>
                  <a:cubicBezTo>
                    <a:pt x="18598" y="259"/>
                    <a:pt x="12364" y="1036"/>
                    <a:pt x="6636" y="2171"/>
                  </a:cubicBezTo>
                  <a:cubicBezTo>
                    <a:pt x="6060" y="2826"/>
                    <a:pt x="5484" y="3490"/>
                    <a:pt x="4899" y="4153"/>
                  </a:cubicBezTo>
                  <a:cubicBezTo>
                    <a:pt x="5073" y="4255"/>
                    <a:pt x="5277" y="4308"/>
                    <a:pt x="5482" y="4308"/>
                  </a:cubicBezTo>
                  <a:cubicBezTo>
                    <a:pt x="5523" y="4308"/>
                    <a:pt x="5565" y="4306"/>
                    <a:pt x="5606" y="4302"/>
                  </a:cubicBezTo>
                  <a:lnTo>
                    <a:pt x="5606" y="4302"/>
                  </a:lnTo>
                  <a:cubicBezTo>
                    <a:pt x="5405" y="5000"/>
                    <a:pt x="4741" y="5472"/>
                    <a:pt x="4130" y="5900"/>
                  </a:cubicBezTo>
                  <a:cubicBezTo>
                    <a:pt x="2838" y="6782"/>
                    <a:pt x="1546" y="7663"/>
                    <a:pt x="245" y="8545"/>
                  </a:cubicBezTo>
                  <a:cubicBezTo>
                    <a:pt x="131" y="8624"/>
                    <a:pt x="0" y="8729"/>
                    <a:pt x="0" y="8868"/>
                  </a:cubicBezTo>
                  <a:cubicBezTo>
                    <a:pt x="0" y="8999"/>
                    <a:pt x="131" y="9104"/>
                    <a:pt x="262" y="9157"/>
                  </a:cubicBezTo>
                  <a:cubicBezTo>
                    <a:pt x="354" y="9193"/>
                    <a:pt x="452" y="9210"/>
                    <a:pt x="550" y="9210"/>
                  </a:cubicBezTo>
                  <a:cubicBezTo>
                    <a:pt x="801" y="9210"/>
                    <a:pt x="1055" y="9099"/>
                    <a:pt x="1214" y="8916"/>
                  </a:cubicBezTo>
                  <a:lnTo>
                    <a:pt x="1214" y="8916"/>
                  </a:lnTo>
                  <a:cubicBezTo>
                    <a:pt x="978" y="9262"/>
                    <a:pt x="762" y="9620"/>
                    <a:pt x="568" y="9986"/>
                  </a:cubicBezTo>
                  <a:cubicBezTo>
                    <a:pt x="489" y="10143"/>
                    <a:pt x="411" y="10327"/>
                    <a:pt x="480" y="10493"/>
                  </a:cubicBezTo>
                  <a:cubicBezTo>
                    <a:pt x="542" y="10624"/>
                    <a:pt x="699" y="10702"/>
                    <a:pt x="830" y="10772"/>
                  </a:cubicBezTo>
                  <a:cubicBezTo>
                    <a:pt x="1904" y="11331"/>
                    <a:pt x="2794" y="12186"/>
                    <a:pt x="3379" y="13199"/>
                  </a:cubicBezTo>
                  <a:cubicBezTo>
                    <a:pt x="3458" y="13339"/>
                    <a:pt x="3545" y="13496"/>
                    <a:pt x="3694" y="13566"/>
                  </a:cubicBezTo>
                  <a:cubicBezTo>
                    <a:pt x="3741" y="13585"/>
                    <a:pt x="3788" y="13594"/>
                    <a:pt x="3836" y="13594"/>
                  </a:cubicBezTo>
                  <a:cubicBezTo>
                    <a:pt x="4071" y="13594"/>
                    <a:pt x="4298" y="13379"/>
                    <a:pt x="4349" y="13147"/>
                  </a:cubicBezTo>
                  <a:cubicBezTo>
                    <a:pt x="4410" y="12876"/>
                    <a:pt x="4296" y="12588"/>
                    <a:pt x="4209" y="12317"/>
                  </a:cubicBezTo>
                  <a:cubicBezTo>
                    <a:pt x="4008" y="11680"/>
                    <a:pt x="3921" y="11008"/>
                    <a:pt x="3964" y="10335"/>
                  </a:cubicBezTo>
                  <a:cubicBezTo>
                    <a:pt x="3982" y="10073"/>
                    <a:pt x="4025" y="9794"/>
                    <a:pt x="4200" y="9593"/>
                  </a:cubicBezTo>
                  <a:cubicBezTo>
                    <a:pt x="4380" y="9379"/>
                    <a:pt x="4665" y="9289"/>
                    <a:pt x="4957" y="9289"/>
                  </a:cubicBezTo>
                  <a:cubicBezTo>
                    <a:pt x="5119" y="9289"/>
                    <a:pt x="5282" y="9316"/>
                    <a:pt x="5431" y="9366"/>
                  </a:cubicBezTo>
                  <a:cubicBezTo>
                    <a:pt x="5850" y="9506"/>
                    <a:pt x="6191" y="9785"/>
                    <a:pt x="6566" y="10012"/>
                  </a:cubicBezTo>
                  <a:cubicBezTo>
                    <a:pt x="7590" y="10647"/>
                    <a:pt x="8827" y="10912"/>
                    <a:pt x="10047" y="10912"/>
                  </a:cubicBezTo>
                  <a:cubicBezTo>
                    <a:pt x="10086" y="10912"/>
                    <a:pt x="10125" y="10912"/>
                    <a:pt x="10164" y="10912"/>
                  </a:cubicBezTo>
                  <a:cubicBezTo>
                    <a:pt x="11421" y="10894"/>
                    <a:pt x="12661" y="10615"/>
                    <a:pt x="13857" y="10248"/>
                  </a:cubicBezTo>
                  <a:cubicBezTo>
                    <a:pt x="15007" y="9891"/>
                    <a:pt x="16186" y="9452"/>
                    <a:pt x="17370" y="9452"/>
                  </a:cubicBezTo>
                  <a:cubicBezTo>
                    <a:pt x="17634" y="9452"/>
                    <a:pt x="17898" y="9474"/>
                    <a:pt x="18162" y="9523"/>
                  </a:cubicBezTo>
                  <a:cubicBezTo>
                    <a:pt x="18747" y="9628"/>
                    <a:pt x="19384" y="9969"/>
                    <a:pt x="19472" y="10527"/>
                  </a:cubicBezTo>
                  <a:cubicBezTo>
                    <a:pt x="19515" y="10789"/>
                    <a:pt x="19428" y="11051"/>
                    <a:pt x="19297" y="11278"/>
                  </a:cubicBezTo>
                  <a:cubicBezTo>
                    <a:pt x="18799" y="12125"/>
                    <a:pt x="17725" y="12475"/>
                    <a:pt x="16939" y="13103"/>
                  </a:cubicBezTo>
                  <a:cubicBezTo>
                    <a:pt x="15961" y="13872"/>
                    <a:pt x="15490" y="14998"/>
                    <a:pt x="15272" y="16212"/>
                  </a:cubicBezTo>
                  <a:lnTo>
                    <a:pt x="44872" y="16212"/>
                  </a:lnTo>
                  <a:cubicBezTo>
                    <a:pt x="43265" y="14989"/>
                    <a:pt x="41440" y="14020"/>
                    <a:pt x="39545" y="13260"/>
                  </a:cubicBezTo>
                  <a:cubicBezTo>
                    <a:pt x="36524" y="12047"/>
                    <a:pt x="33329" y="11331"/>
                    <a:pt x="30133" y="10658"/>
                  </a:cubicBezTo>
                  <a:cubicBezTo>
                    <a:pt x="30335" y="10375"/>
                    <a:pt x="30686" y="10282"/>
                    <a:pt x="31060" y="10282"/>
                  </a:cubicBezTo>
                  <a:cubicBezTo>
                    <a:pt x="31285" y="10282"/>
                    <a:pt x="31518" y="10316"/>
                    <a:pt x="31731" y="10362"/>
                  </a:cubicBezTo>
                  <a:cubicBezTo>
                    <a:pt x="31995" y="10415"/>
                    <a:pt x="32287" y="10469"/>
                    <a:pt x="32564" y="10469"/>
                  </a:cubicBezTo>
                  <a:cubicBezTo>
                    <a:pt x="32872" y="10469"/>
                    <a:pt x="33161" y="10403"/>
                    <a:pt x="33372" y="10196"/>
                  </a:cubicBezTo>
                  <a:cubicBezTo>
                    <a:pt x="33826" y="9759"/>
                    <a:pt x="33599" y="9034"/>
                    <a:pt x="33634" y="8414"/>
                  </a:cubicBezTo>
                  <a:cubicBezTo>
                    <a:pt x="33669" y="7585"/>
                    <a:pt x="34228" y="6860"/>
                    <a:pt x="34403" y="6057"/>
                  </a:cubicBezTo>
                  <a:cubicBezTo>
                    <a:pt x="34472" y="5725"/>
                    <a:pt x="34507" y="5358"/>
                    <a:pt x="34778" y="5149"/>
                  </a:cubicBezTo>
                  <a:cubicBezTo>
                    <a:pt x="34895" y="5053"/>
                    <a:pt x="35045" y="5009"/>
                    <a:pt x="35198" y="5009"/>
                  </a:cubicBezTo>
                  <a:cubicBezTo>
                    <a:pt x="35421" y="5009"/>
                    <a:pt x="35653" y="5102"/>
                    <a:pt x="35808" y="5262"/>
                  </a:cubicBezTo>
                  <a:cubicBezTo>
                    <a:pt x="36062" y="5524"/>
                    <a:pt x="36131" y="5926"/>
                    <a:pt x="36070" y="6284"/>
                  </a:cubicBezTo>
                  <a:cubicBezTo>
                    <a:pt x="36053" y="6424"/>
                    <a:pt x="36018" y="6581"/>
                    <a:pt x="36105" y="6686"/>
                  </a:cubicBezTo>
                  <a:cubicBezTo>
                    <a:pt x="36158" y="6753"/>
                    <a:pt x="36224" y="6781"/>
                    <a:pt x="36296" y="6781"/>
                  </a:cubicBezTo>
                  <a:cubicBezTo>
                    <a:pt x="36496" y="6781"/>
                    <a:pt x="36741" y="6566"/>
                    <a:pt x="36882" y="6380"/>
                  </a:cubicBezTo>
                  <a:cubicBezTo>
                    <a:pt x="37497" y="5542"/>
                    <a:pt x="38572" y="5038"/>
                    <a:pt x="39642" y="5038"/>
                  </a:cubicBezTo>
                  <a:cubicBezTo>
                    <a:pt x="39864" y="5038"/>
                    <a:pt x="40087" y="5060"/>
                    <a:pt x="40305" y="5105"/>
                  </a:cubicBezTo>
                  <a:cubicBezTo>
                    <a:pt x="40526" y="5145"/>
                    <a:pt x="40746" y="5212"/>
                    <a:pt x="40974" y="5212"/>
                  </a:cubicBezTo>
                  <a:cubicBezTo>
                    <a:pt x="40998" y="5212"/>
                    <a:pt x="41023" y="5212"/>
                    <a:pt x="41047" y="5210"/>
                  </a:cubicBezTo>
                  <a:cubicBezTo>
                    <a:pt x="41624" y="5175"/>
                    <a:pt x="42069" y="4660"/>
                    <a:pt x="42645" y="4599"/>
                  </a:cubicBezTo>
                  <a:cubicBezTo>
                    <a:pt x="42681" y="4595"/>
                    <a:pt x="42717" y="4593"/>
                    <a:pt x="42753" y="4593"/>
                  </a:cubicBezTo>
                  <a:cubicBezTo>
                    <a:pt x="43227" y="4593"/>
                    <a:pt x="43664" y="4905"/>
                    <a:pt x="43981" y="5262"/>
                  </a:cubicBezTo>
                  <a:cubicBezTo>
                    <a:pt x="44322" y="5638"/>
                    <a:pt x="44584" y="6083"/>
                    <a:pt x="44994" y="6397"/>
                  </a:cubicBezTo>
                  <a:cubicBezTo>
                    <a:pt x="45332" y="6654"/>
                    <a:pt x="45757" y="6774"/>
                    <a:pt x="46187" y="6774"/>
                  </a:cubicBezTo>
                  <a:cubicBezTo>
                    <a:pt x="46955" y="6774"/>
                    <a:pt x="47740" y="6391"/>
                    <a:pt x="48076" y="5725"/>
                  </a:cubicBezTo>
                  <a:cubicBezTo>
                    <a:pt x="48306" y="6189"/>
                    <a:pt x="48836" y="6408"/>
                    <a:pt x="49384" y="6408"/>
                  </a:cubicBezTo>
                  <a:cubicBezTo>
                    <a:pt x="49713" y="6408"/>
                    <a:pt x="50048" y="6329"/>
                    <a:pt x="50329" y="6179"/>
                  </a:cubicBezTo>
                  <a:cubicBezTo>
                    <a:pt x="51080" y="5769"/>
                    <a:pt x="51525" y="5018"/>
                    <a:pt x="51944" y="4293"/>
                  </a:cubicBezTo>
                  <a:cubicBezTo>
                    <a:pt x="52276" y="3717"/>
                    <a:pt x="52617" y="3141"/>
                    <a:pt x="52948" y="2555"/>
                  </a:cubicBezTo>
                  <a:cubicBezTo>
                    <a:pt x="45748" y="1011"/>
                    <a:pt x="37697" y="1"/>
                    <a:pt x="289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41"/>
            <p:cNvSpPr/>
            <p:nvPr/>
          </p:nvSpPr>
          <p:spPr>
            <a:xfrm>
              <a:off x="-875475" y="5183050"/>
              <a:ext cx="509300" cy="245525"/>
            </a:xfrm>
            <a:custGeom>
              <a:rect b="b" l="l" r="r" t="t"/>
              <a:pathLst>
                <a:path extrusionOk="0" h="9821" w="20372">
                  <a:moveTo>
                    <a:pt x="19970" y="0"/>
                  </a:moveTo>
                  <a:cubicBezTo>
                    <a:pt x="11893" y="2314"/>
                    <a:pt x="5170" y="5187"/>
                    <a:pt x="1" y="7789"/>
                  </a:cubicBezTo>
                  <a:cubicBezTo>
                    <a:pt x="350" y="8129"/>
                    <a:pt x="734" y="8452"/>
                    <a:pt x="1162" y="8697"/>
                  </a:cubicBezTo>
                  <a:cubicBezTo>
                    <a:pt x="1775" y="9038"/>
                    <a:pt x="2488" y="9211"/>
                    <a:pt x="3201" y="9211"/>
                  </a:cubicBezTo>
                  <a:cubicBezTo>
                    <a:pt x="3857" y="9211"/>
                    <a:pt x="4513" y="9064"/>
                    <a:pt x="5091" y="8767"/>
                  </a:cubicBezTo>
                  <a:cubicBezTo>
                    <a:pt x="5554" y="8522"/>
                    <a:pt x="5964" y="8199"/>
                    <a:pt x="6453" y="8007"/>
                  </a:cubicBezTo>
                  <a:cubicBezTo>
                    <a:pt x="6815" y="7869"/>
                    <a:pt x="7197" y="7810"/>
                    <a:pt x="7583" y="7810"/>
                  </a:cubicBezTo>
                  <a:cubicBezTo>
                    <a:pt x="8176" y="7810"/>
                    <a:pt x="8779" y="7949"/>
                    <a:pt x="9335" y="8156"/>
                  </a:cubicBezTo>
                  <a:cubicBezTo>
                    <a:pt x="10260" y="8487"/>
                    <a:pt x="11107" y="8985"/>
                    <a:pt x="12033" y="9308"/>
                  </a:cubicBezTo>
                  <a:cubicBezTo>
                    <a:pt x="13154" y="9696"/>
                    <a:pt x="14347" y="9820"/>
                    <a:pt x="15542" y="9820"/>
                  </a:cubicBezTo>
                  <a:cubicBezTo>
                    <a:pt x="15854" y="9820"/>
                    <a:pt x="16166" y="9812"/>
                    <a:pt x="16477" y="9797"/>
                  </a:cubicBezTo>
                  <a:cubicBezTo>
                    <a:pt x="16818" y="9788"/>
                    <a:pt x="17184" y="9753"/>
                    <a:pt x="17472" y="9570"/>
                  </a:cubicBezTo>
                  <a:cubicBezTo>
                    <a:pt x="17752" y="9378"/>
                    <a:pt x="17900" y="8976"/>
                    <a:pt x="17691" y="8714"/>
                  </a:cubicBezTo>
                  <a:cubicBezTo>
                    <a:pt x="17455" y="8418"/>
                    <a:pt x="16879" y="8426"/>
                    <a:pt x="16783" y="8068"/>
                  </a:cubicBezTo>
                  <a:cubicBezTo>
                    <a:pt x="16748" y="7946"/>
                    <a:pt x="16783" y="7815"/>
                    <a:pt x="16730" y="7702"/>
                  </a:cubicBezTo>
                  <a:cubicBezTo>
                    <a:pt x="16643" y="7518"/>
                    <a:pt x="16390" y="7483"/>
                    <a:pt x="16171" y="7457"/>
                  </a:cubicBezTo>
                  <a:cubicBezTo>
                    <a:pt x="15324" y="7378"/>
                    <a:pt x="14486" y="7047"/>
                    <a:pt x="13884" y="6470"/>
                  </a:cubicBezTo>
                  <a:cubicBezTo>
                    <a:pt x="13604" y="6208"/>
                    <a:pt x="13369" y="5833"/>
                    <a:pt x="13473" y="5466"/>
                  </a:cubicBezTo>
                  <a:cubicBezTo>
                    <a:pt x="13613" y="5012"/>
                    <a:pt x="14198" y="4855"/>
                    <a:pt x="14687" y="4768"/>
                  </a:cubicBezTo>
                  <a:lnTo>
                    <a:pt x="17865" y="4200"/>
                  </a:lnTo>
                  <a:cubicBezTo>
                    <a:pt x="18686" y="4060"/>
                    <a:pt x="19664" y="3764"/>
                    <a:pt x="19830" y="2995"/>
                  </a:cubicBezTo>
                  <a:lnTo>
                    <a:pt x="19830" y="2995"/>
                  </a:lnTo>
                  <a:cubicBezTo>
                    <a:pt x="19797" y="3004"/>
                    <a:pt x="19765" y="3009"/>
                    <a:pt x="19733" y="3009"/>
                  </a:cubicBezTo>
                  <a:cubicBezTo>
                    <a:pt x="19489" y="3009"/>
                    <a:pt x="19270" y="2762"/>
                    <a:pt x="19262" y="2515"/>
                  </a:cubicBezTo>
                  <a:cubicBezTo>
                    <a:pt x="19254" y="2244"/>
                    <a:pt x="19437" y="1991"/>
                    <a:pt x="19638" y="1790"/>
                  </a:cubicBezTo>
                  <a:cubicBezTo>
                    <a:pt x="19830" y="1589"/>
                    <a:pt x="20057" y="1397"/>
                    <a:pt x="20188" y="1153"/>
                  </a:cubicBezTo>
                  <a:cubicBezTo>
                    <a:pt x="20371" y="777"/>
                    <a:pt x="20284" y="297"/>
                    <a:pt x="19978" y="9"/>
                  </a:cubicBezTo>
                  <a:cubicBezTo>
                    <a:pt x="19978" y="0"/>
                    <a:pt x="19970" y="0"/>
                    <a:pt x="1997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p:nvPr/>
          </p:nvSpPr>
          <p:spPr>
            <a:xfrm>
              <a:off x="-1056650" y="5126075"/>
              <a:ext cx="1238600" cy="351025"/>
            </a:xfrm>
            <a:custGeom>
              <a:rect b="b" l="l" r="r" t="t"/>
              <a:pathLst>
                <a:path extrusionOk="0" h="14041" w="49544">
                  <a:moveTo>
                    <a:pt x="31329" y="6619"/>
                  </a:moveTo>
                  <a:lnTo>
                    <a:pt x="31329" y="6619"/>
                  </a:lnTo>
                  <a:cubicBezTo>
                    <a:pt x="31300" y="6661"/>
                    <a:pt x="31271" y="6703"/>
                    <a:pt x="31242" y="6745"/>
                  </a:cubicBezTo>
                  <a:lnTo>
                    <a:pt x="31242" y="6745"/>
                  </a:lnTo>
                  <a:cubicBezTo>
                    <a:pt x="31275" y="6706"/>
                    <a:pt x="31305" y="6664"/>
                    <a:pt x="31329" y="6619"/>
                  </a:cubicBezTo>
                  <a:close/>
                  <a:moveTo>
                    <a:pt x="36664" y="0"/>
                  </a:moveTo>
                  <a:cubicBezTo>
                    <a:pt x="33337" y="655"/>
                    <a:pt x="30185" y="1424"/>
                    <a:pt x="27217" y="2279"/>
                  </a:cubicBezTo>
                  <a:cubicBezTo>
                    <a:pt x="27217" y="2279"/>
                    <a:pt x="27225" y="2279"/>
                    <a:pt x="27225" y="2288"/>
                  </a:cubicBezTo>
                  <a:cubicBezTo>
                    <a:pt x="27531" y="2576"/>
                    <a:pt x="27618" y="3056"/>
                    <a:pt x="27435" y="3432"/>
                  </a:cubicBezTo>
                  <a:cubicBezTo>
                    <a:pt x="27304" y="3676"/>
                    <a:pt x="27077" y="3868"/>
                    <a:pt x="26885" y="4069"/>
                  </a:cubicBezTo>
                  <a:cubicBezTo>
                    <a:pt x="26684" y="4270"/>
                    <a:pt x="26509" y="4523"/>
                    <a:pt x="26509" y="4794"/>
                  </a:cubicBezTo>
                  <a:cubicBezTo>
                    <a:pt x="26517" y="5041"/>
                    <a:pt x="26736" y="5288"/>
                    <a:pt x="26980" y="5288"/>
                  </a:cubicBezTo>
                  <a:cubicBezTo>
                    <a:pt x="27012" y="5288"/>
                    <a:pt x="27044" y="5283"/>
                    <a:pt x="27077" y="5274"/>
                  </a:cubicBezTo>
                  <a:lnTo>
                    <a:pt x="27077" y="5274"/>
                  </a:lnTo>
                  <a:cubicBezTo>
                    <a:pt x="26911" y="6043"/>
                    <a:pt x="25933" y="6339"/>
                    <a:pt x="25112" y="6479"/>
                  </a:cubicBezTo>
                  <a:lnTo>
                    <a:pt x="21934" y="7047"/>
                  </a:lnTo>
                  <a:cubicBezTo>
                    <a:pt x="21445" y="7134"/>
                    <a:pt x="20860" y="7291"/>
                    <a:pt x="20720" y="7745"/>
                  </a:cubicBezTo>
                  <a:cubicBezTo>
                    <a:pt x="20616" y="8112"/>
                    <a:pt x="20851" y="8487"/>
                    <a:pt x="21131" y="8749"/>
                  </a:cubicBezTo>
                  <a:cubicBezTo>
                    <a:pt x="21733" y="9326"/>
                    <a:pt x="22571" y="9657"/>
                    <a:pt x="23418" y="9736"/>
                  </a:cubicBezTo>
                  <a:cubicBezTo>
                    <a:pt x="23637" y="9762"/>
                    <a:pt x="23890" y="9797"/>
                    <a:pt x="23977" y="9981"/>
                  </a:cubicBezTo>
                  <a:cubicBezTo>
                    <a:pt x="24030" y="10094"/>
                    <a:pt x="23995" y="10225"/>
                    <a:pt x="24030" y="10347"/>
                  </a:cubicBezTo>
                  <a:cubicBezTo>
                    <a:pt x="24126" y="10705"/>
                    <a:pt x="24702" y="10697"/>
                    <a:pt x="24938" y="10993"/>
                  </a:cubicBezTo>
                  <a:cubicBezTo>
                    <a:pt x="25147" y="11255"/>
                    <a:pt x="24999" y="11657"/>
                    <a:pt x="24719" y="11849"/>
                  </a:cubicBezTo>
                  <a:cubicBezTo>
                    <a:pt x="24431" y="12032"/>
                    <a:pt x="24073" y="12067"/>
                    <a:pt x="23724" y="12076"/>
                  </a:cubicBezTo>
                  <a:cubicBezTo>
                    <a:pt x="23413" y="12091"/>
                    <a:pt x="23101" y="12099"/>
                    <a:pt x="22789" y="12099"/>
                  </a:cubicBezTo>
                  <a:cubicBezTo>
                    <a:pt x="21594" y="12099"/>
                    <a:pt x="20401" y="11975"/>
                    <a:pt x="19280" y="11587"/>
                  </a:cubicBezTo>
                  <a:cubicBezTo>
                    <a:pt x="18354" y="11264"/>
                    <a:pt x="17507" y="10766"/>
                    <a:pt x="16582" y="10435"/>
                  </a:cubicBezTo>
                  <a:cubicBezTo>
                    <a:pt x="16025" y="10228"/>
                    <a:pt x="15421" y="10086"/>
                    <a:pt x="14827" y="10086"/>
                  </a:cubicBezTo>
                  <a:cubicBezTo>
                    <a:pt x="14441" y="10086"/>
                    <a:pt x="14061" y="10145"/>
                    <a:pt x="13700" y="10286"/>
                  </a:cubicBezTo>
                  <a:cubicBezTo>
                    <a:pt x="13211" y="10478"/>
                    <a:pt x="12801" y="10801"/>
                    <a:pt x="12338" y="11046"/>
                  </a:cubicBezTo>
                  <a:cubicBezTo>
                    <a:pt x="11760" y="11343"/>
                    <a:pt x="11104" y="11490"/>
                    <a:pt x="10448" y="11490"/>
                  </a:cubicBezTo>
                  <a:cubicBezTo>
                    <a:pt x="9735" y="11490"/>
                    <a:pt x="9022" y="11317"/>
                    <a:pt x="8409" y="10976"/>
                  </a:cubicBezTo>
                  <a:cubicBezTo>
                    <a:pt x="7981" y="10731"/>
                    <a:pt x="7597" y="10408"/>
                    <a:pt x="7248" y="10068"/>
                  </a:cubicBezTo>
                  <a:cubicBezTo>
                    <a:pt x="4323" y="11535"/>
                    <a:pt x="1895" y="12906"/>
                    <a:pt x="0" y="14041"/>
                  </a:cubicBezTo>
                  <a:lnTo>
                    <a:pt x="45300" y="14041"/>
                  </a:lnTo>
                  <a:cubicBezTo>
                    <a:pt x="45518" y="12827"/>
                    <a:pt x="45989" y="11701"/>
                    <a:pt x="46967" y="10932"/>
                  </a:cubicBezTo>
                  <a:cubicBezTo>
                    <a:pt x="47753" y="10304"/>
                    <a:pt x="48827" y="9954"/>
                    <a:pt x="49325" y="9107"/>
                  </a:cubicBezTo>
                  <a:cubicBezTo>
                    <a:pt x="49456" y="8880"/>
                    <a:pt x="49543" y="8618"/>
                    <a:pt x="49500" y="8356"/>
                  </a:cubicBezTo>
                  <a:cubicBezTo>
                    <a:pt x="49412" y="7798"/>
                    <a:pt x="48775" y="7457"/>
                    <a:pt x="48190" y="7352"/>
                  </a:cubicBezTo>
                  <a:cubicBezTo>
                    <a:pt x="47926" y="7303"/>
                    <a:pt x="47662" y="7281"/>
                    <a:pt x="47398" y="7281"/>
                  </a:cubicBezTo>
                  <a:cubicBezTo>
                    <a:pt x="46214" y="7281"/>
                    <a:pt x="45035" y="7720"/>
                    <a:pt x="43885" y="8077"/>
                  </a:cubicBezTo>
                  <a:cubicBezTo>
                    <a:pt x="42689" y="8444"/>
                    <a:pt x="41449" y="8723"/>
                    <a:pt x="40192" y="8741"/>
                  </a:cubicBezTo>
                  <a:cubicBezTo>
                    <a:pt x="40153" y="8741"/>
                    <a:pt x="40114" y="8741"/>
                    <a:pt x="40075" y="8741"/>
                  </a:cubicBezTo>
                  <a:cubicBezTo>
                    <a:pt x="38855" y="8741"/>
                    <a:pt x="37618" y="8476"/>
                    <a:pt x="36594" y="7841"/>
                  </a:cubicBezTo>
                  <a:cubicBezTo>
                    <a:pt x="36219" y="7614"/>
                    <a:pt x="35878" y="7335"/>
                    <a:pt x="35459" y="7195"/>
                  </a:cubicBezTo>
                  <a:cubicBezTo>
                    <a:pt x="35310" y="7145"/>
                    <a:pt x="35147" y="7118"/>
                    <a:pt x="34985" y="7118"/>
                  </a:cubicBezTo>
                  <a:cubicBezTo>
                    <a:pt x="34693" y="7118"/>
                    <a:pt x="34408" y="7208"/>
                    <a:pt x="34228" y="7422"/>
                  </a:cubicBezTo>
                  <a:cubicBezTo>
                    <a:pt x="34053" y="7623"/>
                    <a:pt x="34010" y="7902"/>
                    <a:pt x="33992" y="8164"/>
                  </a:cubicBezTo>
                  <a:cubicBezTo>
                    <a:pt x="33949" y="8837"/>
                    <a:pt x="34036" y="9509"/>
                    <a:pt x="34237" y="10146"/>
                  </a:cubicBezTo>
                  <a:cubicBezTo>
                    <a:pt x="34324" y="10417"/>
                    <a:pt x="34438" y="10705"/>
                    <a:pt x="34377" y="10976"/>
                  </a:cubicBezTo>
                  <a:cubicBezTo>
                    <a:pt x="34326" y="11208"/>
                    <a:pt x="34099" y="11423"/>
                    <a:pt x="33864" y="11423"/>
                  </a:cubicBezTo>
                  <a:cubicBezTo>
                    <a:pt x="33816" y="11423"/>
                    <a:pt x="33769" y="11414"/>
                    <a:pt x="33722" y="11395"/>
                  </a:cubicBezTo>
                  <a:cubicBezTo>
                    <a:pt x="33573" y="11325"/>
                    <a:pt x="33486" y="11168"/>
                    <a:pt x="33407" y="11028"/>
                  </a:cubicBezTo>
                  <a:cubicBezTo>
                    <a:pt x="32822" y="10015"/>
                    <a:pt x="31932" y="9160"/>
                    <a:pt x="30858" y="8601"/>
                  </a:cubicBezTo>
                  <a:cubicBezTo>
                    <a:pt x="30727" y="8531"/>
                    <a:pt x="30570" y="8453"/>
                    <a:pt x="30508" y="8322"/>
                  </a:cubicBezTo>
                  <a:cubicBezTo>
                    <a:pt x="30439" y="8156"/>
                    <a:pt x="30517" y="7972"/>
                    <a:pt x="30596" y="7815"/>
                  </a:cubicBezTo>
                  <a:cubicBezTo>
                    <a:pt x="30790" y="7449"/>
                    <a:pt x="31006" y="7091"/>
                    <a:pt x="31242" y="6745"/>
                  </a:cubicBezTo>
                  <a:lnTo>
                    <a:pt x="31242" y="6745"/>
                  </a:lnTo>
                  <a:cubicBezTo>
                    <a:pt x="31083" y="6928"/>
                    <a:pt x="30829" y="7039"/>
                    <a:pt x="30578" y="7039"/>
                  </a:cubicBezTo>
                  <a:cubicBezTo>
                    <a:pt x="30480" y="7039"/>
                    <a:pt x="30382" y="7022"/>
                    <a:pt x="30290" y="6986"/>
                  </a:cubicBezTo>
                  <a:cubicBezTo>
                    <a:pt x="30159" y="6933"/>
                    <a:pt x="30028" y="6828"/>
                    <a:pt x="30028" y="6697"/>
                  </a:cubicBezTo>
                  <a:cubicBezTo>
                    <a:pt x="30028" y="6558"/>
                    <a:pt x="30159" y="6453"/>
                    <a:pt x="30273" y="6374"/>
                  </a:cubicBezTo>
                  <a:cubicBezTo>
                    <a:pt x="31565" y="5492"/>
                    <a:pt x="32866" y="4611"/>
                    <a:pt x="34158" y="3729"/>
                  </a:cubicBezTo>
                  <a:cubicBezTo>
                    <a:pt x="34769" y="3301"/>
                    <a:pt x="35433" y="2829"/>
                    <a:pt x="35634" y="2131"/>
                  </a:cubicBezTo>
                  <a:lnTo>
                    <a:pt x="35634" y="2131"/>
                  </a:lnTo>
                  <a:cubicBezTo>
                    <a:pt x="35593" y="2135"/>
                    <a:pt x="35551" y="2137"/>
                    <a:pt x="35510" y="2137"/>
                  </a:cubicBezTo>
                  <a:cubicBezTo>
                    <a:pt x="35305" y="2137"/>
                    <a:pt x="35101" y="2084"/>
                    <a:pt x="34927" y="1982"/>
                  </a:cubicBezTo>
                  <a:cubicBezTo>
                    <a:pt x="35512" y="1319"/>
                    <a:pt x="36088" y="655"/>
                    <a:pt x="3666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1"/>
            <p:cNvSpPr/>
            <p:nvPr/>
          </p:nvSpPr>
          <p:spPr>
            <a:xfrm>
              <a:off x="1127100" y="5249850"/>
              <a:ext cx="763175" cy="227250"/>
            </a:xfrm>
            <a:custGeom>
              <a:rect b="b" l="l" r="r" t="t"/>
              <a:pathLst>
                <a:path extrusionOk="0" h="9090" w="30527">
                  <a:moveTo>
                    <a:pt x="11396" y="0"/>
                  </a:moveTo>
                  <a:cubicBezTo>
                    <a:pt x="10775" y="28"/>
                    <a:pt x="10154" y="41"/>
                    <a:pt x="9533" y="41"/>
                  </a:cubicBezTo>
                  <a:cubicBezTo>
                    <a:pt x="8966" y="41"/>
                    <a:pt x="8400" y="30"/>
                    <a:pt x="7833" y="9"/>
                  </a:cubicBezTo>
                  <a:lnTo>
                    <a:pt x="7833" y="9"/>
                  </a:lnTo>
                  <a:cubicBezTo>
                    <a:pt x="7667" y="271"/>
                    <a:pt x="7868" y="629"/>
                    <a:pt x="8147" y="769"/>
                  </a:cubicBezTo>
                  <a:cubicBezTo>
                    <a:pt x="8436" y="908"/>
                    <a:pt x="8767" y="899"/>
                    <a:pt x="9082" y="917"/>
                  </a:cubicBezTo>
                  <a:cubicBezTo>
                    <a:pt x="9841" y="952"/>
                    <a:pt x="10592" y="1153"/>
                    <a:pt x="11265" y="1476"/>
                  </a:cubicBezTo>
                  <a:cubicBezTo>
                    <a:pt x="11387" y="1546"/>
                    <a:pt x="11535" y="1633"/>
                    <a:pt x="11535" y="1773"/>
                  </a:cubicBezTo>
                  <a:cubicBezTo>
                    <a:pt x="11535" y="1860"/>
                    <a:pt x="11483" y="1930"/>
                    <a:pt x="11422" y="2000"/>
                  </a:cubicBezTo>
                  <a:cubicBezTo>
                    <a:pt x="10444" y="3100"/>
                    <a:pt x="8479" y="2724"/>
                    <a:pt x="7239" y="3563"/>
                  </a:cubicBezTo>
                  <a:cubicBezTo>
                    <a:pt x="7449" y="3763"/>
                    <a:pt x="7650" y="3964"/>
                    <a:pt x="7859" y="4156"/>
                  </a:cubicBezTo>
                  <a:cubicBezTo>
                    <a:pt x="5484" y="4619"/>
                    <a:pt x="3153" y="5257"/>
                    <a:pt x="900" y="6077"/>
                  </a:cubicBezTo>
                  <a:cubicBezTo>
                    <a:pt x="490" y="6226"/>
                    <a:pt x="1" y="6523"/>
                    <a:pt x="106" y="6924"/>
                  </a:cubicBezTo>
                  <a:cubicBezTo>
                    <a:pt x="141" y="7081"/>
                    <a:pt x="263" y="7195"/>
                    <a:pt x="394" y="7300"/>
                  </a:cubicBezTo>
                  <a:cubicBezTo>
                    <a:pt x="1127" y="7876"/>
                    <a:pt x="2158" y="7955"/>
                    <a:pt x="3109" y="7955"/>
                  </a:cubicBezTo>
                  <a:cubicBezTo>
                    <a:pt x="5214" y="7955"/>
                    <a:pt x="7327" y="7693"/>
                    <a:pt x="9352" y="7169"/>
                  </a:cubicBezTo>
                  <a:cubicBezTo>
                    <a:pt x="9547" y="7123"/>
                    <a:pt x="9752" y="7068"/>
                    <a:pt x="9952" y="7068"/>
                  </a:cubicBezTo>
                  <a:cubicBezTo>
                    <a:pt x="10021" y="7068"/>
                    <a:pt x="10089" y="7075"/>
                    <a:pt x="10156" y="7090"/>
                  </a:cubicBezTo>
                  <a:cubicBezTo>
                    <a:pt x="10418" y="7160"/>
                    <a:pt x="10653" y="7405"/>
                    <a:pt x="10592" y="7658"/>
                  </a:cubicBezTo>
                  <a:cubicBezTo>
                    <a:pt x="10549" y="7806"/>
                    <a:pt x="10409" y="7920"/>
                    <a:pt x="10287" y="8024"/>
                  </a:cubicBezTo>
                  <a:cubicBezTo>
                    <a:pt x="9981" y="8313"/>
                    <a:pt x="9745" y="8688"/>
                    <a:pt x="9710" y="9090"/>
                  </a:cubicBezTo>
                  <a:lnTo>
                    <a:pt x="30526" y="9090"/>
                  </a:lnTo>
                  <a:cubicBezTo>
                    <a:pt x="26772" y="6854"/>
                    <a:pt x="20232" y="3240"/>
                    <a:pt x="1139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1"/>
            <p:cNvSpPr/>
            <p:nvPr/>
          </p:nvSpPr>
          <p:spPr>
            <a:xfrm>
              <a:off x="447350" y="5135675"/>
              <a:ext cx="968150" cy="341425"/>
            </a:xfrm>
            <a:custGeom>
              <a:rect b="b" l="l" r="r" t="t"/>
              <a:pathLst>
                <a:path extrusionOk="0" h="13657" w="38726">
                  <a:moveTo>
                    <a:pt x="22816" y="0"/>
                  </a:moveTo>
                  <a:cubicBezTo>
                    <a:pt x="22485" y="586"/>
                    <a:pt x="22144" y="1162"/>
                    <a:pt x="21812" y="1738"/>
                  </a:cubicBezTo>
                  <a:cubicBezTo>
                    <a:pt x="21393" y="2463"/>
                    <a:pt x="20948" y="3214"/>
                    <a:pt x="20197" y="3624"/>
                  </a:cubicBezTo>
                  <a:cubicBezTo>
                    <a:pt x="19916" y="3774"/>
                    <a:pt x="19581" y="3853"/>
                    <a:pt x="19252" y="3853"/>
                  </a:cubicBezTo>
                  <a:cubicBezTo>
                    <a:pt x="18704" y="3853"/>
                    <a:pt x="18174" y="3634"/>
                    <a:pt x="17944" y="3170"/>
                  </a:cubicBezTo>
                  <a:cubicBezTo>
                    <a:pt x="17608" y="3836"/>
                    <a:pt x="16823" y="4219"/>
                    <a:pt x="16053" y="4219"/>
                  </a:cubicBezTo>
                  <a:cubicBezTo>
                    <a:pt x="15621" y="4219"/>
                    <a:pt x="15195" y="4099"/>
                    <a:pt x="14853" y="3842"/>
                  </a:cubicBezTo>
                  <a:cubicBezTo>
                    <a:pt x="14452" y="3528"/>
                    <a:pt x="14181" y="3083"/>
                    <a:pt x="13849" y="2707"/>
                  </a:cubicBezTo>
                  <a:cubicBezTo>
                    <a:pt x="13532" y="2350"/>
                    <a:pt x="13095" y="2038"/>
                    <a:pt x="12614" y="2038"/>
                  </a:cubicBezTo>
                  <a:cubicBezTo>
                    <a:pt x="12578" y="2038"/>
                    <a:pt x="12541" y="2040"/>
                    <a:pt x="12504" y="2044"/>
                  </a:cubicBezTo>
                  <a:cubicBezTo>
                    <a:pt x="11937" y="2105"/>
                    <a:pt x="11492" y="2620"/>
                    <a:pt x="10915" y="2655"/>
                  </a:cubicBezTo>
                  <a:cubicBezTo>
                    <a:pt x="10891" y="2657"/>
                    <a:pt x="10866" y="2657"/>
                    <a:pt x="10842" y="2657"/>
                  </a:cubicBezTo>
                  <a:cubicBezTo>
                    <a:pt x="10614" y="2657"/>
                    <a:pt x="10394" y="2590"/>
                    <a:pt x="10173" y="2550"/>
                  </a:cubicBezTo>
                  <a:cubicBezTo>
                    <a:pt x="9955" y="2505"/>
                    <a:pt x="9732" y="2483"/>
                    <a:pt x="9510" y="2483"/>
                  </a:cubicBezTo>
                  <a:cubicBezTo>
                    <a:pt x="8439" y="2483"/>
                    <a:pt x="7363" y="2987"/>
                    <a:pt x="6742" y="3825"/>
                  </a:cubicBezTo>
                  <a:cubicBezTo>
                    <a:pt x="6607" y="4011"/>
                    <a:pt x="6364" y="4226"/>
                    <a:pt x="6164" y="4226"/>
                  </a:cubicBezTo>
                  <a:cubicBezTo>
                    <a:pt x="6092" y="4226"/>
                    <a:pt x="6026" y="4198"/>
                    <a:pt x="5973" y="4131"/>
                  </a:cubicBezTo>
                  <a:cubicBezTo>
                    <a:pt x="5886" y="4026"/>
                    <a:pt x="5921" y="3869"/>
                    <a:pt x="5938" y="3729"/>
                  </a:cubicBezTo>
                  <a:cubicBezTo>
                    <a:pt x="5999" y="3371"/>
                    <a:pt x="5930" y="2969"/>
                    <a:pt x="5668" y="2707"/>
                  </a:cubicBezTo>
                  <a:cubicBezTo>
                    <a:pt x="5517" y="2547"/>
                    <a:pt x="5288" y="2454"/>
                    <a:pt x="5063" y="2454"/>
                  </a:cubicBezTo>
                  <a:cubicBezTo>
                    <a:pt x="4909" y="2454"/>
                    <a:pt x="4758" y="2498"/>
                    <a:pt x="4637" y="2594"/>
                  </a:cubicBezTo>
                  <a:cubicBezTo>
                    <a:pt x="4375" y="2803"/>
                    <a:pt x="4340" y="3179"/>
                    <a:pt x="4271" y="3502"/>
                  </a:cubicBezTo>
                  <a:cubicBezTo>
                    <a:pt x="4096" y="4305"/>
                    <a:pt x="3537" y="5030"/>
                    <a:pt x="3502" y="5859"/>
                  </a:cubicBezTo>
                  <a:cubicBezTo>
                    <a:pt x="3467" y="6479"/>
                    <a:pt x="3694" y="7204"/>
                    <a:pt x="3240" y="7641"/>
                  </a:cubicBezTo>
                  <a:cubicBezTo>
                    <a:pt x="3029" y="7848"/>
                    <a:pt x="2740" y="7914"/>
                    <a:pt x="2432" y="7914"/>
                  </a:cubicBezTo>
                  <a:cubicBezTo>
                    <a:pt x="2155" y="7914"/>
                    <a:pt x="1863" y="7860"/>
                    <a:pt x="1599" y="7807"/>
                  </a:cubicBezTo>
                  <a:cubicBezTo>
                    <a:pt x="1386" y="7761"/>
                    <a:pt x="1153" y="7727"/>
                    <a:pt x="928" y="7727"/>
                  </a:cubicBezTo>
                  <a:cubicBezTo>
                    <a:pt x="554" y="7727"/>
                    <a:pt x="203" y="7820"/>
                    <a:pt x="1" y="8103"/>
                  </a:cubicBezTo>
                  <a:cubicBezTo>
                    <a:pt x="3197" y="8776"/>
                    <a:pt x="6392" y="9492"/>
                    <a:pt x="9413" y="10705"/>
                  </a:cubicBezTo>
                  <a:cubicBezTo>
                    <a:pt x="11308" y="11465"/>
                    <a:pt x="13133" y="12434"/>
                    <a:pt x="14740" y="13657"/>
                  </a:cubicBezTo>
                  <a:lnTo>
                    <a:pt x="36900" y="13657"/>
                  </a:lnTo>
                  <a:cubicBezTo>
                    <a:pt x="36935" y="13255"/>
                    <a:pt x="37171" y="12880"/>
                    <a:pt x="37477" y="12591"/>
                  </a:cubicBezTo>
                  <a:cubicBezTo>
                    <a:pt x="37599" y="12487"/>
                    <a:pt x="37739" y="12373"/>
                    <a:pt x="37782" y="12225"/>
                  </a:cubicBezTo>
                  <a:cubicBezTo>
                    <a:pt x="37843" y="11972"/>
                    <a:pt x="37608" y="11727"/>
                    <a:pt x="37346" y="11657"/>
                  </a:cubicBezTo>
                  <a:cubicBezTo>
                    <a:pt x="37279" y="11642"/>
                    <a:pt x="37211" y="11635"/>
                    <a:pt x="37142" y="11635"/>
                  </a:cubicBezTo>
                  <a:cubicBezTo>
                    <a:pt x="36942" y="11635"/>
                    <a:pt x="36737" y="11690"/>
                    <a:pt x="36542" y="11736"/>
                  </a:cubicBezTo>
                  <a:cubicBezTo>
                    <a:pt x="34517" y="12260"/>
                    <a:pt x="32404" y="12522"/>
                    <a:pt x="30299" y="12522"/>
                  </a:cubicBezTo>
                  <a:cubicBezTo>
                    <a:pt x="29348" y="12522"/>
                    <a:pt x="28317" y="12443"/>
                    <a:pt x="27584" y="11867"/>
                  </a:cubicBezTo>
                  <a:cubicBezTo>
                    <a:pt x="27453" y="11762"/>
                    <a:pt x="27331" y="11648"/>
                    <a:pt x="27296" y="11491"/>
                  </a:cubicBezTo>
                  <a:cubicBezTo>
                    <a:pt x="27191" y="11090"/>
                    <a:pt x="27680" y="10793"/>
                    <a:pt x="28090" y="10644"/>
                  </a:cubicBezTo>
                  <a:cubicBezTo>
                    <a:pt x="30343" y="9824"/>
                    <a:pt x="32674" y="9186"/>
                    <a:pt x="35049" y="8723"/>
                  </a:cubicBezTo>
                  <a:cubicBezTo>
                    <a:pt x="34840" y="8531"/>
                    <a:pt x="34639" y="8330"/>
                    <a:pt x="34429" y="8130"/>
                  </a:cubicBezTo>
                  <a:cubicBezTo>
                    <a:pt x="35669" y="7291"/>
                    <a:pt x="37634" y="7667"/>
                    <a:pt x="38612" y="6567"/>
                  </a:cubicBezTo>
                  <a:cubicBezTo>
                    <a:pt x="38673" y="6497"/>
                    <a:pt x="38725" y="6427"/>
                    <a:pt x="38725" y="6340"/>
                  </a:cubicBezTo>
                  <a:cubicBezTo>
                    <a:pt x="38725" y="6200"/>
                    <a:pt x="38577" y="6113"/>
                    <a:pt x="38455" y="6043"/>
                  </a:cubicBezTo>
                  <a:cubicBezTo>
                    <a:pt x="37774" y="5720"/>
                    <a:pt x="37031" y="5519"/>
                    <a:pt x="36272" y="5484"/>
                  </a:cubicBezTo>
                  <a:cubicBezTo>
                    <a:pt x="35957" y="5466"/>
                    <a:pt x="35626" y="5475"/>
                    <a:pt x="35337" y="5336"/>
                  </a:cubicBezTo>
                  <a:cubicBezTo>
                    <a:pt x="35058" y="5196"/>
                    <a:pt x="34857" y="4838"/>
                    <a:pt x="35023" y="4576"/>
                  </a:cubicBezTo>
                  <a:lnTo>
                    <a:pt x="35023" y="4576"/>
                  </a:lnTo>
                  <a:cubicBezTo>
                    <a:pt x="35568" y="4600"/>
                    <a:pt x="36112" y="4611"/>
                    <a:pt x="36657" y="4611"/>
                  </a:cubicBezTo>
                  <a:cubicBezTo>
                    <a:pt x="37300" y="4611"/>
                    <a:pt x="37943" y="4595"/>
                    <a:pt x="38586" y="4567"/>
                  </a:cubicBezTo>
                  <a:cubicBezTo>
                    <a:pt x="33940" y="2856"/>
                    <a:pt x="28658" y="1258"/>
                    <a:pt x="2281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41"/>
          <p:cNvSpPr/>
          <p:nvPr/>
        </p:nvSpPr>
        <p:spPr>
          <a:xfrm flipH="1" rot="5400000">
            <a:off x="-1412660" y="807340"/>
            <a:ext cx="3326725" cy="1161375"/>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1"/>
          <p:cNvSpPr/>
          <p:nvPr/>
        </p:nvSpPr>
        <p:spPr>
          <a:xfrm flipH="1" rot="-5400000">
            <a:off x="6942616" y="628691"/>
            <a:ext cx="3356000" cy="1547950"/>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7" name="Shape 327"/>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8" name="Shape 328"/>
        <p:cNvGrpSpPr/>
        <p:nvPr/>
      </p:nvGrpSpPr>
      <p:grpSpPr>
        <a:xfrm>
          <a:off x="0" y="0"/>
          <a:ext cx="0" cy="0"/>
          <a:chOff x="0" y="0"/>
          <a:chExt cx="0" cy="0"/>
        </a:xfrm>
      </p:grpSpPr>
      <p:sp>
        <p:nvSpPr>
          <p:cNvPr id="329" name="Google Shape;329;p44"/>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6"/>
          <p:cNvSpPr/>
          <p:nvPr/>
        </p:nvSpPr>
        <p:spPr>
          <a:xfrm rot="5400000">
            <a:off x="-1382010" y="3029841"/>
            <a:ext cx="3326725" cy="1161375"/>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rot="-5400000">
            <a:off x="6893891" y="3165115"/>
            <a:ext cx="3356000" cy="1547950"/>
          </a:xfrm>
          <a:custGeom>
            <a:rect b="b" l="l" r="r" t="t"/>
            <a:pathLst>
              <a:path extrusionOk="0" h="61918" w="134240">
                <a:moveTo>
                  <a:pt x="9734" y="1"/>
                </a:moveTo>
                <a:cubicBezTo>
                  <a:pt x="8838" y="1"/>
                  <a:pt x="7963" y="164"/>
                  <a:pt x="7195" y="622"/>
                </a:cubicBezTo>
                <a:cubicBezTo>
                  <a:pt x="5178" y="1827"/>
                  <a:pt x="4742" y="4525"/>
                  <a:pt x="4523" y="6874"/>
                </a:cubicBezTo>
                <a:cubicBezTo>
                  <a:pt x="3633" y="16217"/>
                  <a:pt x="2751" y="25559"/>
                  <a:pt x="2201" y="34928"/>
                </a:cubicBezTo>
                <a:cubicBezTo>
                  <a:pt x="1677" y="43686"/>
                  <a:pt x="0" y="53684"/>
                  <a:pt x="3423" y="61918"/>
                </a:cubicBezTo>
                <a:lnTo>
                  <a:pt x="133034" y="61377"/>
                </a:lnTo>
                <a:cubicBezTo>
                  <a:pt x="134239" y="55919"/>
                  <a:pt x="133497" y="49563"/>
                  <a:pt x="129917" y="45118"/>
                </a:cubicBezTo>
                <a:cubicBezTo>
                  <a:pt x="127960" y="43120"/>
                  <a:pt x="125659" y="42269"/>
                  <a:pt x="123338" y="42269"/>
                </a:cubicBezTo>
                <a:cubicBezTo>
                  <a:pt x="117341" y="42269"/>
                  <a:pt x="111208" y="47946"/>
                  <a:pt x="110516" y="54190"/>
                </a:cubicBezTo>
                <a:cubicBezTo>
                  <a:pt x="105967" y="48756"/>
                  <a:pt x="99290" y="46142"/>
                  <a:pt x="92602" y="46142"/>
                </a:cubicBezTo>
                <a:cubicBezTo>
                  <a:pt x="84245" y="46142"/>
                  <a:pt x="75871" y="50224"/>
                  <a:pt x="71608" y="57989"/>
                </a:cubicBezTo>
                <a:cubicBezTo>
                  <a:pt x="70681" y="46513"/>
                  <a:pt x="60873" y="35247"/>
                  <a:pt x="49905" y="35247"/>
                </a:cubicBezTo>
                <a:cubicBezTo>
                  <a:pt x="46711" y="35247"/>
                  <a:pt x="43418" y="36202"/>
                  <a:pt x="40218" y="38386"/>
                </a:cubicBezTo>
                <a:cubicBezTo>
                  <a:pt x="38026" y="22172"/>
                  <a:pt x="29260" y="3975"/>
                  <a:pt x="11963" y="264"/>
                </a:cubicBezTo>
                <a:cubicBezTo>
                  <a:pt x="11238" y="113"/>
                  <a:pt x="10478" y="1"/>
                  <a:pt x="97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sp>
        <p:nvSpPr>
          <p:cNvPr id="50" name="Google Shape;50;p7"/>
          <p:cNvSpPr/>
          <p:nvPr/>
        </p:nvSpPr>
        <p:spPr>
          <a:xfrm flipH="1" rot="5400000">
            <a:off x="-882093" y="518235"/>
            <a:ext cx="2567222" cy="1116208"/>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flipH="1" rot="5400000">
            <a:off x="-471718" y="3717432"/>
            <a:ext cx="2486115" cy="1633071"/>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52" name="Google Shape;52;p7"/>
          <p:cNvSpPr txBox="1"/>
          <p:nvPr>
            <p:ph idx="1" type="subTitle"/>
          </p:nvPr>
        </p:nvSpPr>
        <p:spPr>
          <a:xfrm>
            <a:off x="991050" y="1863950"/>
            <a:ext cx="3680400" cy="219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
        <p:nvSpPr>
          <p:cNvPr id="53" name="Google Shape;53;p7"/>
          <p:cNvSpPr/>
          <p:nvPr>
            <p:ph idx="2" type="pic"/>
          </p:nvPr>
        </p:nvSpPr>
        <p:spPr>
          <a:xfrm>
            <a:off x="5187775" y="1666250"/>
            <a:ext cx="3243000" cy="2587800"/>
          </a:xfrm>
          <a:prstGeom prst="rect">
            <a:avLst/>
          </a:prstGeom>
          <a:noFill/>
          <a:ln>
            <a:noFill/>
          </a:ln>
        </p:spPr>
      </p:sp>
      <p:sp>
        <p:nvSpPr>
          <p:cNvPr id="54" name="Google Shape;54;p7"/>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3500">
                <a:solidFill>
                  <a:schemeClr val="accent4"/>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8"/>
          <p:cNvSpPr/>
          <p:nvPr/>
        </p:nvSpPr>
        <p:spPr>
          <a:xfrm flipH="1" rot="195176">
            <a:off x="-452973" y="4031471"/>
            <a:ext cx="3562120" cy="1201033"/>
          </a:xfrm>
          <a:custGeom>
            <a:rect b="b" l="l" r="r" t="t"/>
            <a:pathLst>
              <a:path extrusionOk="0" h="26620" w="60247">
                <a:moveTo>
                  <a:pt x="40320" y="1"/>
                </a:moveTo>
                <a:cubicBezTo>
                  <a:pt x="38944" y="1"/>
                  <a:pt x="37493" y="382"/>
                  <a:pt x="36007" y="1246"/>
                </a:cubicBezTo>
                <a:cubicBezTo>
                  <a:pt x="33711" y="2398"/>
                  <a:pt x="28158" y="7367"/>
                  <a:pt x="28603" y="10082"/>
                </a:cubicBezTo>
                <a:cubicBezTo>
                  <a:pt x="26918" y="7541"/>
                  <a:pt x="24749" y="6502"/>
                  <a:pt x="22483" y="6502"/>
                </a:cubicBezTo>
                <a:cubicBezTo>
                  <a:pt x="16563" y="6502"/>
                  <a:pt x="9975" y="13587"/>
                  <a:pt x="9577" y="19504"/>
                </a:cubicBezTo>
                <a:cubicBezTo>
                  <a:pt x="8588" y="18792"/>
                  <a:pt x="7472" y="18474"/>
                  <a:pt x="6365" y="18474"/>
                </a:cubicBezTo>
                <a:cubicBezTo>
                  <a:pt x="3148" y="18474"/>
                  <a:pt x="0" y="21157"/>
                  <a:pt x="234" y="24690"/>
                </a:cubicBezTo>
                <a:lnTo>
                  <a:pt x="57758" y="26620"/>
                </a:lnTo>
                <a:cubicBezTo>
                  <a:pt x="60246" y="23276"/>
                  <a:pt x="58718" y="16797"/>
                  <a:pt x="55557" y="14160"/>
                </a:cubicBezTo>
                <a:cubicBezTo>
                  <a:pt x="54744" y="13642"/>
                  <a:pt x="53794" y="13481"/>
                  <a:pt x="52815" y="13481"/>
                </a:cubicBezTo>
                <a:cubicBezTo>
                  <a:pt x="52060" y="13481"/>
                  <a:pt x="51287" y="13577"/>
                  <a:pt x="50545" y="13680"/>
                </a:cubicBezTo>
                <a:cubicBezTo>
                  <a:pt x="51059" y="7542"/>
                  <a:pt x="46438" y="1"/>
                  <a:pt x="403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8"/>
          <p:cNvSpPr/>
          <p:nvPr/>
        </p:nvSpPr>
        <p:spPr>
          <a:xfrm rot="10642491">
            <a:off x="-320200" y="-214767"/>
            <a:ext cx="3871381" cy="1351517"/>
          </a:xfrm>
          <a:custGeom>
            <a:rect b="b" l="l" r="r" t="t"/>
            <a:pathLst>
              <a:path extrusionOk="0" h="46455" w="133069">
                <a:moveTo>
                  <a:pt x="111807" y="1"/>
                </a:moveTo>
                <a:cubicBezTo>
                  <a:pt x="111574" y="1"/>
                  <a:pt x="111341" y="10"/>
                  <a:pt x="111109" y="29"/>
                </a:cubicBezTo>
                <a:cubicBezTo>
                  <a:pt x="108158" y="256"/>
                  <a:pt x="105442" y="1784"/>
                  <a:pt x="103181" y="3696"/>
                </a:cubicBezTo>
                <a:cubicBezTo>
                  <a:pt x="98378" y="7747"/>
                  <a:pt x="95261" y="13746"/>
                  <a:pt x="94694" y="20007"/>
                </a:cubicBezTo>
                <a:cubicBezTo>
                  <a:pt x="90873" y="16533"/>
                  <a:pt x="85701" y="14653"/>
                  <a:pt x="80544" y="14653"/>
                </a:cubicBezTo>
                <a:cubicBezTo>
                  <a:pt x="78299" y="14653"/>
                  <a:pt x="76057" y="15009"/>
                  <a:pt x="73930" y="15746"/>
                </a:cubicBezTo>
                <a:cubicBezTo>
                  <a:pt x="71407" y="16619"/>
                  <a:pt x="69014" y="18016"/>
                  <a:pt x="67320" y="20068"/>
                </a:cubicBezTo>
                <a:cubicBezTo>
                  <a:pt x="64334" y="23665"/>
                  <a:pt x="63924" y="29175"/>
                  <a:pt x="66351" y="33174"/>
                </a:cubicBezTo>
                <a:cubicBezTo>
                  <a:pt x="64500" y="31510"/>
                  <a:pt x="62327" y="29141"/>
                  <a:pt x="59759" y="29141"/>
                </a:cubicBezTo>
                <a:cubicBezTo>
                  <a:pt x="59456" y="29141"/>
                  <a:pt x="59147" y="29174"/>
                  <a:pt x="58833" y="29245"/>
                </a:cubicBezTo>
                <a:cubicBezTo>
                  <a:pt x="57480" y="29550"/>
                  <a:pt x="56301" y="29987"/>
                  <a:pt x="55262" y="30956"/>
                </a:cubicBezTo>
                <a:cubicBezTo>
                  <a:pt x="54704" y="31470"/>
                  <a:pt x="53112" y="33271"/>
                  <a:pt x="53409" y="34146"/>
                </a:cubicBezTo>
                <a:lnTo>
                  <a:pt x="53409" y="34146"/>
                </a:lnTo>
                <a:cubicBezTo>
                  <a:pt x="51827" y="29556"/>
                  <a:pt x="47375" y="26092"/>
                  <a:pt x="42531" y="25700"/>
                </a:cubicBezTo>
                <a:cubicBezTo>
                  <a:pt x="42212" y="25673"/>
                  <a:pt x="41893" y="25660"/>
                  <a:pt x="41573" y="25660"/>
                </a:cubicBezTo>
                <a:cubicBezTo>
                  <a:pt x="37044" y="25660"/>
                  <a:pt x="32575" y="28278"/>
                  <a:pt x="30429" y="32283"/>
                </a:cubicBezTo>
                <a:cubicBezTo>
                  <a:pt x="28718" y="27542"/>
                  <a:pt x="25339" y="23298"/>
                  <a:pt x="20772" y="21168"/>
                </a:cubicBezTo>
                <a:cubicBezTo>
                  <a:pt x="18798" y="20245"/>
                  <a:pt x="16599" y="19766"/>
                  <a:pt x="14413" y="19766"/>
                </a:cubicBezTo>
                <a:cubicBezTo>
                  <a:pt x="11553" y="19766"/>
                  <a:pt x="8717" y="20586"/>
                  <a:pt x="6435" y="22303"/>
                </a:cubicBezTo>
                <a:cubicBezTo>
                  <a:pt x="1345" y="26136"/>
                  <a:pt x="0" y="33357"/>
                  <a:pt x="960" y="39661"/>
                </a:cubicBezTo>
                <a:lnTo>
                  <a:pt x="128668" y="46455"/>
                </a:lnTo>
                <a:cubicBezTo>
                  <a:pt x="132877" y="39478"/>
                  <a:pt x="133069" y="30860"/>
                  <a:pt x="132859" y="22713"/>
                </a:cubicBezTo>
                <a:cubicBezTo>
                  <a:pt x="132693" y="16165"/>
                  <a:pt x="132091" y="8996"/>
                  <a:pt x="127516" y="4307"/>
                </a:cubicBezTo>
                <a:cubicBezTo>
                  <a:pt x="126328" y="3085"/>
                  <a:pt x="124844" y="2072"/>
                  <a:pt x="123159" y="1810"/>
                </a:cubicBezTo>
                <a:cubicBezTo>
                  <a:pt x="122912" y="1772"/>
                  <a:pt x="122660" y="1752"/>
                  <a:pt x="122408" y="1752"/>
                </a:cubicBezTo>
                <a:cubicBezTo>
                  <a:pt x="120942" y="1752"/>
                  <a:pt x="119458" y="2399"/>
                  <a:pt x="118705" y="3644"/>
                </a:cubicBezTo>
                <a:cubicBezTo>
                  <a:pt x="117362" y="1270"/>
                  <a:pt x="114550" y="1"/>
                  <a:pt x="11180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txBox="1"/>
          <p:nvPr>
            <p:ph type="title"/>
          </p:nvPr>
        </p:nvSpPr>
        <p:spPr>
          <a:xfrm>
            <a:off x="713225" y="1469250"/>
            <a:ext cx="5736000" cy="2205000"/>
          </a:xfrm>
          <a:prstGeom prst="rect">
            <a:avLst/>
          </a:prstGeom>
        </p:spPr>
        <p:txBody>
          <a:bodyPr anchorCtr="0" anchor="t" bIns="91425" lIns="91425" spcFirstLastPara="1" rIns="91425" wrap="square" tIns="91425">
            <a:noAutofit/>
          </a:bodyPr>
          <a:lstStyle>
            <a:lvl1pPr lvl="0" algn="ctr">
              <a:lnSpc>
                <a:spcPct val="80000"/>
              </a:lnSpc>
              <a:spcBef>
                <a:spcPts val="0"/>
              </a:spcBef>
              <a:spcAft>
                <a:spcPts val="0"/>
              </a:spcAft>
              <a:buSzPts val="4800"/>
              <a:buNone/>
              <a:defRPr sz="8000">
                <a:solidFill>
                  <a:schemeClr val="accent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rot="-5400000">
            <a:off x="7414704" y="3364141"/>
            <a:ext cx="1999500" cy="1633071"/>
          </a:xfrm>
          <a:custGeom>
            <a:rect b="b" l="l" r="r" t="t"/>
            <a:pathLst>
              <a:path extrusionOk="0" h="42575" w="52128">
                <a:moveTo>
                  <a:pt x="8016" y="0"/>
                </a:moveTo>
                <a:cubicBezTo>
                  <a:pt x="7756" y="0"/>
                  <a:pt x="7494" y="11"/>
                  <a:pt x="7230" y="34"/>
                </a:cubicBezTo>
                <a:cubicBezTo>
                  <a:pt x="4689" y="191"/>
                  <a:pt x="2314" y="1274"/>
                  <a:pt x="1" y="2339"/>
                </a:cubicBezTo>
                <a:lnTo>
                  <a:pt x="1" y="42574"/>
                </a:lnTo>
                <a:lnTo>
                  <a:pt x="52128" y="42050"/>
                </a:lnTo>
                <a:cubicBezTo>
                  <a:pt x="51700" y="39693"/>
                  <a:pt x="50670" y="37274"/>
                  <a:pt x="48627" y="36025"/>
                </a:cubicBezTo>
                <a:cubicBezTo>
                  <a:pt x="47901" y="35579"/>
                  <a:pt x="47032" y="35358"/>
                  <a:pt x="46172" y="35358"/>
                </a:cubicBezTo>
                <a:cubicBezTo>
                  <a:pt x="44607" y="35358"/>
                  <a:pt x="43071" y="36088"/>
                  <a:pt x="42480" y="37519"/>
                </a:cubicBezTo>
                <a:cubicBezTo>
                  <a:pt x="41641" y="35161"/>
                  <a:pt x="40288" y="32699"/>
                  <a:pt x="38157" y="31310"/>
                </a:cubicBezTo>
                <a:cubicBezTo>
                  <a:pt x="37066" y="31131"/>
                  <a:pt x="35880" y="31012"/>
                  <a:pt x="34691" y="31012"/>
                </a:cubicBezTo>
                <a:cubicBezTo>
                  <a:pt x="32112" y="31012"/>
                  <a:pt x="29516" y="31572"/>
                  <a:pt x="27819" y="33292"/>
                </a:cubicBezTo>
                <a:cubicBezTo>
                  <a:pt x="28343" y="27311"/>
                  <a:pt x="28457" y="20937"/>
                  <a:pt x="25462" y="15733"/>
                </a:cubicBezTo>
                <a:cubicBezTo>
                  <a:pt x="24356" y="13621"/>
                  <a:pt x="22147" y="11602"/>
                  <a:pt x="19743" y="11602"/>
                </a:cubicBezTo>
                <a:cubicBezTo>
                  <a:pt x="19185" y="11602"/>
                  <a:pt x="18616" y="11711"/>
                  <a:pt x="18049" y="11952"/>
                </a:cubicBezTo>
                <a:cubicBezTo>
                  <a:pt x="19154" y="5908"/>
                  <a:pt x="14063" y="0"/>
                  <a:pt x="80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p:nvPr/>
        </p:nvSpPr>
        <p:spPr>
          <a:xfrm rot="5400000">
            <a:off x="-699926" y="3250762"/>
            <a:ext cx="2567022" cy="1514028"/>
          </a:xfrm>
          <a:custGeom>
            <a:rect b="b" l="l" r="r" t="t"/>
            <a:pathLst>
              <a:path extrusionOk="0" h="47177" w="79982">
                <a:moveTo>
                  <a:pt x="71847" y="1"/>
                </a:moveTo>
                <a:cubicBezTo>
                  <a:pt x="65269" y="1"/>
                  <a:pt x="60277" y="5891"/>
                  <a:pt x="57184" y="11273"/>
                </a:cubicBezTo>
                <a:cubicBezTo>
                  <a:pt x="56485" y="12416"/>
                  <a:pt x="55795" y="13700"/>
                  <a:pt x="56040" y="15010"/>
                </a:cubicBezTo>
                <a:cubicBezTo>
                  <a:pt x="54981" y="9653"/>
                  <a:pt x="50068" y="6462"/>
                  <a:pt x="45373" y="6462"/>
                </a:cubicBezTo>
                <a:cubicBezTo>
                  <a:pt x="41780" y="6462"/>
                  <a:pt x="38315" y="8332"/>
                  <a:pt x="36804" y="12530"/>
                </a:cubicBezTo>
                <a:cubicBezTo>
                  <a:pt x="35765" y="16765"/>
                  <a:pt x="36499" y="21270"/>
                  <a:pt x="36324" y="25610"/>
                </a:cubicBezTo>
                <a:cubicBezTo>
                  <a:pt x="36333" y="27618"/>
                  <a:pt x="36359" y="29696"/>
                  <a:pt x="37206" y="31521"/>
                </a:cubicBezTo>
                <a:cubicBezTo>
                  <a:pt x="35484" y="28163"/>
                  <a:pt x="32142" y="26571"/>
                  <a:pt x="28787" y="26571"/>
                </a:cubicBezTo>
                <a:cubicBezTo>
                  <a:pt x="24658" y="26571"/>
                  <a:pt x="20508" y="28982"/>
                  <a:pt x="19332" y="33477"/>
                </a:cubicBezTo>
                <a:cubicBezTo>
                  <a:pt x="17680" y="31681"/>
                  <a:pt x="15692" y="30936"/>
                  <a:pt x="13647" y="30936"/>
                </a:cubicBezTo>
                <a:cubicBezTo>
                  <a:pt x="9330" y="30936"/>
                  <a:pt x="4760" y="34260"/>
                  <a:pt x="2568" y="38035"/>
                </a:cubicBezTo>
                <a:cubicBezTo>
                  <a:pt x="1188" y="40052"/>
                  <a:pt x="1" y="42479"/>
                  <a:pt x="568" y="44863"/>
                </a:cubicBezTo>
                <a:lnTo>
                  <a:pt x="78593" y="47177"/>
                </a:lnTo>
                <a:cubicBezTo>
                  <a:pt x="79982" y="33896"/>
                  <a:pt x="79929" y="20467"/>
                  <a:pt x="78445" y="7195"/>
                </a:cubicBezTo>
                <a:cubicBezTo>
                  <a:pt x="78235" y="3938"/>
                  <a:pt x="76926" y="349"/>
                  <a:pt x="73302" y="96"/>
                </a:cubicBezTo>
                <a:cubicBezTo>
                  <a:pt x="72809" y="32"/>
                  <a:pt x="72324" y="1"/>
                  <a:pt x="71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a:off x="-239783" y="-170609"/>
            <a:ext cx="1906018" cy="1074885"/>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9"/>
          <p:cNvSpPr/>
          <p:nvPr/>
        </p:nvSpPr>
        <p:spPr>
          <a:xfrm>
            <a:off x="6838725" y="-170606"/>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9"/>
          <p:cNvSpPr txBox="1"/>
          <p:nvPr>
            <p:ph type="title"/>
          </p:nvPr>
        </p:nvSpPr>
        <p:spPr>
          <a:xfrm>
            <a:off x="2224500" y="848600"/>
            <a:ext cx="4695000" cy="17496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10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5" name="Google Shape;65;p9"/>
          <p:cNvSpPr txBox="1"/>
          <p:nvPr>
            <p:ph idx="1" type="subTitle"/>
          </p:nvPr>
        </p:nvSpPr>
        <p:spPr>
          <a:xfrm>
            <a:off x="2224500" y="2598140"/>
            <a:ext cx="4695000" cy="697200"/>
          </a:xfrm>
          <a:prstGeom prst="rect">
            <a:avLst/>
          </a:prstGeom>
          <a:solidFill>
            <a:schemeClr val="dk1"/>
          </a:solid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accent6"/>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noFill/>
      </p:bgPr>
    </p:bg>
    <p:spTree>
      <p:nvGrpSpPr>
        <p:cNvPr id="66" name="Shape 66"/>
        <p:cNvGrpSpPr/>
        <p:nvPr/>
      </p:nvGrpSpPr>
      <p:grpSpPr>
        <a:xfrm>
          <a:off x="0" y="0"/>
          <a:ext cx="0" cy="0"/>
          <a:chOff x="0" y="0"/>
          <a:chExt cx="0" cy="0"/>
        </a:xfrm>
      </p:grpSpPr>
      <p:sp>
        <p:nvSpPr>
          <p:cNvPr id="67" name="Google Shape;67;p10"/>
          <p:cNvSpPr/>
          <p:nvPr>
            <p:ph idx="2" type="pic"/>
          </p:nvPr>
        </p:nvSpPr>
        <p:spPr>
          <a:xfrm>
            <a:off x="-8825" y="-17675"/>
            <a:ext cx="9144000" cy="5161200"/>
          </a:xfrm>
          <a:prstGeom prst="rect">
            <a:avLst/>
          </a:prstGeom>
          <a:noFill/>
          <a:ln>
            <a:noFill/>
          </a:ln>
        </p:spPr>
      </p:sp>
      <p:sp>
        <p:nvSpPr>
          <p:cNvPr id="68" name="Google Shape;68;p10"/>
          <p:cNvSpPr txBox="1"/>
          <p:nvPr>
            <p:ph type="title"/>
          </p:nvPr>
        </p:nvSpPr>
        <p:spPr>
          <a:xfrm>
            <a:off x="720000" y="3970325"/>
            <a:ext cx="7704000" cy="629100"/>
          </a:xfrm>
          <a:prstGeom prst="rect">
            <a:avLst/>
          </a:prstGeom>
          <a:solidFill>
            <a:schemeClr val="dk2"/>
          </a:solidFill>
          <a:ln>
            <a:noFill/>
          </a:ln>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1"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slideLayout" Target="../slideLayouts/slideLayout42.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1pPr>
            <a:lvl2pPr lvl="1"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2pPr>
            <a:lvl3pPr lvl="2"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3pPr>
            <a:lvl4pPr lvl="3"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4pPr>
            <a:lvl5pPr lvl="4"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5pPr>
            <a:lvl6pPr lvl="5"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6pPr>
            <a:lvl7pPr lvl="6"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7pPr>
            <a:lvl8pPr lvl="7"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8pPr>
            <a:lvl9pPr lvl="8" rtl="0">
              <a:lnSpc>
                <a:spcPct val="115000"/>
              </a:lnSpc>
              <a:spcBef>
                <a:spcPts val="0"/>
              </a:spcBef>
              <a:spcAft>
                <a:spcPts val="0"/>
              </a:spcAft>
              <a:buClr>
                <a:schemeClr val="accent6"/>
              </a:buClr>
              <a:buSzPts val="2800"/>
              <a:buFont typeface="Baskervville"/>
              <a:buNone/>
              <a:defRPr sz="2800">
                <a:solidFill>
                  <a:schemeClr val="accent6"/>
                </a:solidFill>
                <a:latin typeface="Baskervville"/>
                <a:ea typeface="Baskervville"/>
                <a:cs typeface="Baskervville"/>
                <a:sym typeface="Baskervvill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1pPr>
            <a:lvl2pPr indent="-317500" lvl="1" marL="9144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2pPr>
            <a:lvl3pPr indent="-317500" lvl="2" marL="13716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3pPr>
            <a:lvl4pPr indent="-317500" lvl="3" marL="18288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4pPr>
            <a:lvl5pPr indent="-317500" lvl="4" marL="22860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5pPr>
            <a:lvl6pPr indent="-317500" lvl="5" marL="27432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6pPr>
            <a:lvl7pPr indent="-317500" lvl="6" marL="32004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7pPr>
            <a:lvl8pPr indent="-317500" lvl="7" marL="36576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8pPr>
            <a:lvl9pPr indent="-317500" lvl="8" marL="4114800">
              <a:lnSpc>
                <a:spcPct val="100000"/>
              </a:lnSpc>
              <a:spcBef>
                <a:spcPts val="0"/>
              </a:spcBef>
              <a:spcAft>
                <a:spcPts val="0"/>
              </a:spcAft>
              <a:buClr>
                <a:schemeClr val="accent6"/>
              </a:buClr>
              <a:buSzPts val="1400"/>
              <a:buFont typeface="Nunito"/>
              <a:buChar char="■"/>
              <a:defRPr>
                <a:solidFill>
                  <a:schemeClr val="accent6"/>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46962"/>
          </p15:clr>
        </p15:guide>
        <p15:guide id="2" pos="2880">
          <p15:clr>
            <a:srgbClr val="E46962"/>
          </p15:clr>
        </p15:guide>
        <p15:guide id="3" pos="449">
          <p15:clr>
            <a:srgbClr val="E46962"/>
          </p15:clr>
        </p15:guide>
        <p15:guide id="4" pos="5311">
          <p15:clr>
            <a:srgbClr val="E46962"/>
          </p15:clr>
        </p15:guide>
        <p15:guide id="5" orient="horz" pos="340">
          <p15:clr>
            <a:srgbClr val="E46962"/>
          </p15:clr>
        </p15:guide>
        <p15:guide id="6" orient="horz" pos="289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4" name="Shape 324"/>
        <p:cNvGrpSpPr/>
        <p:nvPr/>
      </p:nvGrpSpPr>
      <p:grpSpPr>
        <a:xfrm>
          <a:off x="0" y="0"/>
          <a:ext cx="0" cy="0"/>
          <a:chOff x="0" y="0"/>
          <a:chExt cx="0" cy="0"/>
        </a:xfrm>
      </p:grpSpPr>
      <p:sp>
        <p:nvSpPr>
          <p:cNvPr id="325" name="Google Shape;325;p4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26" name="Google Shape;326;p4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8" r:id="rId1"/>
    <p:sldLayoutId id="2147483689"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asistdl.onlinelibrary.wiley.com/doi/10.1002/pra2.2015.145052010082" TargetMode="External"/><Relationship Id="rId4" Type="http://schemas.openxmlformats.org/officeDocument/2006/relationships/image" Target="../media/image22.jpg"/><Relationship Id="rId5"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9.png"/><Relationship Id="rId6" Type="http://schemas.openxmlformats.org/officeDocument/2006/relationships/image" Target="../media/image7.png"/><Relationship Id="rId7"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23.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image" Target="../media/image2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1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7l__3vRoNFhRJkJNmlb2ANlp92Qpvi00txY-S1M1qM/copy#gid=0" TargetMode="External"/><Relationship Id="rId5"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hyperlink" Target="https://builtin.com/data-science/data-science-projects" TargetMode="External"/><Relationship Id="rId4"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87l__3vRoNFhRJkJNmlb2ANlp92Qpvi00txY-S1M1qM/copy#gid=563963177" TargetMode="External"/><Relationship Id="rId5"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hyperlink" Target="https://www.freepik.com/free-vector/flat-dia-del-periodista-instagram-stories-collection_29011981.htm/?utm_source=slidesgo_template&amp;utm_medium=referral-link&amp;utm_campaign=sg_resources&amp;utm_content=freepik" TargetMode="External"/><Relationship Id="rId4" Type="http://schemas.openxmlformats.org/officeDocument/2006/relationships/hyperlink" Target="https://www.freepik.com/free-vector/dia-del-periodista-hand-drawn-flat-illustration_28954693.htm/?utm_source=slidesgo_template&amp;utm_medium=referral-link&amp;utm_campaign=sg_resources&amp;utm_content=freepik"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333" name="Shape 333"/>
        <p:cNvGrpSpPr/>
        <p:nvPr/>
      </p:nvGrpSpPr>
      <p:grpSpPr>
        <a:xfrm>
          <a:off x="0" y="0"/>
          <a:ext cx="0" cy="0"/>
          <a:chOff x="0" y="0"/>
          <a:chExt cx="0" cy="0"/>
        </a:xfrm>
      </p:grpSpPr>
      <p:sp>
        <p:nvSpPr>
          <p:cNvPr id="334" name="Google Shape;334;p45"/>
          <p:cNvSpPr txBox="1"/>
          <p:nvPr>
            <p:ph type="ctrTitle"/>
          </p:nvPr>
        </p:nvSpPr>
        <p:spPr>
          <a:xfrm>
            <a:off x="1584275" y="1323450"/>
            <a:ext cx="5975400" cy="172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300"/>
              <a:t>The Truth</a:t>
            </a:r>
            <a:r>
              <a:rPr lang="en" sz="4200"/>
              <a:t> </a:t>
            </a:r>
            <a:r>
              <a:rPr lang="en" sz="3800"/>
              <a:t>in the Age of Misinformation</a:t>
            </a:r>
            <a:endParaRPr sz="2800"/>
          </a:p>
        </p:txBody>
      </p:sp>
      <p:sp>
        <p:nvSpPr>
          <p:cNvPr id="335" name="Google Shape;335;p45"/>
          <p:cNvSpPr txBox="1"/>
          <p:nvPr>
            <p:ph idx="1" type="subTitle"/>
          </p:nvPr>
        </p:nvSpPr>
        <p:spPr>
          <a:xfrm>
            <a:off x="1851000" y="3180925"/>
            <a:ext cx="5356500" cy="1127100"/>
          </a:xfrm>
          <a:prstGeom prst="rect">
            <a:avLst/>
          </a:prstGeom>
          <a:solidFill>
            <a:schemeClr val="dk1"/>
          </a:solidFill>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2500">
                <a:solidFill>
                  <a:schemeClr val="accent4"/>
                </a:solidFill>
              </a:rPr>
              <a:t>Can we detect fake news?</a:t>
            </a:r>
            <a:endParaRPr sz="2500">
              <a:solidFill>
                <a:schemeClr val="accent4"/>
              </a:solidFill>
            </a:endParaRPr>
          </a:p>
          <a:p>
            <a:pPr indent="0" lvl="0" marL="457200" rtl="0" algn="l">
              <a:lnSpc>
                <a:spcPct val="100000"/>
              </a:lnSpc>
              <a:spcBef>
                <a:spcPts val="1000"/>
              </a:spcBef>
              <a:spcAft>
                <a:spcPts val="0"/>
              </a:spcAft>
              <a:buNone/>
            </a:pPr>
            <a:r>
              <a:rPr lang="en" sz="1400">
                <a:solidFill>
                  <a:schemeClr val="accent4"/>
                </a:solidFill>
              </a:rPr>
              <a:t>Ryan Cornelius		Ayan Khalif</a:t>
            </a:r>
            <a:endParaRPr sz="1400">
              <a:solidFill>
                <a:schemeClr val="accent4"/>
              </a:solidFill>
            </a:endParaRPr>
          </a:p>
          <a:p>
            <a:pPr indent="0" lvl="0" marL="457200" rtl="0" algn="l">
              <a:lnSpc>
                <a:spcPct val="100000"/>
              </a:lnSpc>
              <a:spcBef>
                <a:spcPts val="1000"/>
              </a:spcBef>
              <a:spcAft>
                <a:spcPts val="1000"/>
              </a:spcAft>
              <a:buNone/>
            </a:pPr>
            <a:r>
              <a:rPr lang="en" sz="1400">
                <a:solidFill>
                  <a:schemeClr val="accent4"/>
                </a:solidFill>
              </a:rPr>
              <a:t>Aaron Otto			Kirsten Rain</a:t>
            </a:r>
            <a:endParaRPr/>
          </a:p>
        </p:txBody>
      </p:sp>
      <p:grpSp>
        <p:nvGrpSpPr>
          <p:cNvPr id="336" name="Google Shape;336;p45"/>
          <p:cNvGrpSpPr/>
          <p:nvPr/>
        </p:nvGrpSpPr>
        <p:grpSpPr>
          <a:xfrm>
            <a:off x="-291884" y="1924550"/>
            <a:ext cx="1755725" cy="3406600"/>
            <a:chOff x="10392375" y="4265425"/>
            <a:chExt cx="1755725" cy="3406600"/>
          </a:xfrm>
        </p:grpSpPr>
        <p:sp>
          <p:nvSpPr>
            <p:cNvPr id="337" name="Google Shape;337;p45"/>
            <p:cNvSpPr/>
            <p:nvPr/>
          </p:nvSpPr>
          <p:spPr>
            <a:xfrm>
              <a:off x="10718275" y="5379075"/>
              <a:ext cx="882350" cy="1416725"/>
            </a:xfrm>
            <a:custGeom>
              <a:rect b="b" l="l" r="r" t="t"/>
              <a:pathLst>
                <a:path extrusionOk="0" h="56669" w="35294">
                  <a:moveTo>
                    <a:pt x="17647" y="0"/>
                  </a:moveTo>
                  <a:cubicBezTo>
                    <a:pt x="14888" y="9911"/>
                    <a:pt x="4725" y="37668"/>
                    <a:pt x="1" y="48042"/>
                  </a:cubicBezTo>
                  <a:lnTo>
                    <a:pt x="23611" y="56668"/>
                  </a:lnTo>
                  <a:cubicBezTo>
                    <a:pt x="25576" y="44470"/>
                    <a:pt x="34010" y="15045"/>
                    <a:pt x="35294" y="2759"/>
                  </a:cubicBezTo>
                  <a:cubicBezTo>
                    <a:pt x="29295" y="1921"/>
                    <a:pt x="23698" y="131"/>
                    <a:pt x="1764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5"/>
            <p:cNvSpPr/>
            <p:nvPr/>
          </p:nvSpPr>
          <p:spPr>
            <a:xfrm>
              <a:off x="11098975" y="4586850"/>
              <a:ext cx="364175" cy="925700"/>
            </a:xfrm>
            <a:custGeom>
              <a:rect b="b" l="l" r="r" t="t"/>
              <a:pathLst>
                <a:path extrusionOk="0" h="37028" w="14567">
                  <a:moveTo>
                    <a:pt x="6225" y="0"/>
                  </a:moveTo>
                  <a:cubicBezTo>
                    <a:pt x="5693" y="0"/>
                    <a:pt x="5187" y="196"/>
                    <a:pt x="4829" y="675"/>
                  </a:cubicBezTo>
                  <a:cubicBezTo>
                    <a:pt x="4035" y="3442"/>
                    <a:pt x="5100" y="6682"/>
                    <a:pt x="3947" y="9493"/>
                  </a:cubicBezTo>
                  <a:cubicBezTo>
                    <a:pt x="1275" y="14139"/>
                    <a:pt x="271" y="16985"/>
                    <a:pt x="1188" y="22469"/>
                  </a:cubicBezTo>
                  <a:cubicBezTo>
                    <a:pt x="1616" y="25726"/>
                    <a:pt x="1" y="29297"/>
                    <a:pt x="1293" y="32362"/>
                  </a:cubicBezTo>
                  <a:cubicBezTo>
                    <a:pt x="2438" y="34698"/>
                    <a:pt x="6995" y="37028"/>
                    <a:pt x="10386" y="37028"/>
                  </a:cubicBezTo>
                  <a:cubicBezTo>
                    <a:pt x="12762" y="37028"/>
                    <a:pt x="14566" y="35884"/>
                    <a:pt x="14224" y="32798"/>
                  </a:cubicBezTo>
                  <a:cubicBezTo>
                    <a:pt x="13954" y="27123"/>
                    <a:pt x="9745" y="22207"/>
                    <a:pt x="9483" y="16540"/>
                  </a:cubicBezTo>
                  <a:cubicBezTo>
                    <a:pt x="9282" y="11458"/>
                    <a:pt x="12522" y="5032"/>
                    <a:pt x="8261" y="902"/>
                  </a:cubicBezTo>
                  <a:cubicBezTo>
                    <a:pt x="7753" y="379"/>
                    <a:pt x="6964" y="0"/>
                    <a:pt x="622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5"/>
            <p:cNvSpPr/>
            <p:nvPr/>
          </p:nvSpPr>
          <p:spPr>
            <a:xfrm>
              <a:off x="11211825" y="4622900"/>
              <a:ext cx="51125" cy="80575"/>
            </a:xfrm>
            <a:custGeom>
              <a:rect b="b" l="l" r="r" t="t"/>
              <a:pathLst>
                <a:path extrusionOk="0" fill="none" h="3223" w="2045">
                  <a:moveTo>
                    <a:pt x="1" y="1"/>
                  </a:moveTo>
                  <a:cubicBezTo>
                    <a:pt x="647" y="45"/>
                    <a:pt x="1258" y="446"/>
                    <a:pt x="1546" y="1023"/>
                  </a:cubicBezTo>
                  <a:cubicBezTo>
                    <a:pt x="1704" y="1328"/>
                    <a:pt x="1765" y="1669"/>
                    <a:pt x="1826" y="2000"/>
                  </a:cubicBezTo>
                  <a:lnTo>
                    <a:pt x="2044" y="3179"/>
                  </a:lnTo>
                  <a:cubicBezTo>
                    <a:pt x="1433" y="3197"/>
                    <a:pt x="813" y="3205"/>
                    <a:pt x="193" y="3223"/>
                  </a:cubicBezTo>
                  <a:cubicBezTo>
                    <a:pt x="149" y="3223"/>
                    <a:pt x="106" y="3153"/>
                    <a:pt x="149" y="3162"/>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5"/>
            <p:cNvSpPr/>
            <p:nvPr/>
          </p:nvSpPr>
          <p:spPr>
            <a:xfrm>
              <a:off x="11457800" y="5398100"/>
              <a:ext cx="520025" cy="198475"/>
            </a:xfrm>
            <a:custGeom>
              <a:rect b="b" l="l" r="r" t="t"/>
              <a:pathLst>
                <a:path extrusionOk="0" h="7939" w="20801">
                  <a:moveTo>
                    <a:pt x="11211" y="0"/>
                  </a:moveTo>
                  <a:cubicBezTo>
                    <a:pt x="7669" y="0"/>
                    <a:pt x="4102" y="1148"/>
                    <a:pt x="1784" y="3334"/>
                  </a:cubicBezTo>
                  <a:cubicBezTo>
                    <a:pt x="1731" y="3343"/>
                    <a:pt x="1679" y="3343"/>
                    <a:pt x="1626" y="3343"/>
                  </a:cubicBezTo>
                  <a:cubicBezTo>
                    <a:pt x="1059" y="3369"/>
                    <a:pt x="718" y="3500"/>
                    <a:pt x="526" y="3692"/>
                  </a:cubicBezTo>
                  <a:lnTo>
                    <a:pt x="308" y="3640"/>
                  </a:lnTo>
                  <a:lnTo>
                    <a:pt x="308" y="3640"/>
                  </a:lnTo>
                  <a:cubicBezTo>
                    <a:pt x="1" y="4442"/>
                    <a:pt x="670" y="7006"/>
                    <a:pt x="1385" y="7006"/>
                  </a:cubicBezTo>
                  <a:cubicBezTo>
                    <a:pt x="1401" y="7006"/>
                    <a:pt x="1418" y="7004"/>
                    <a:pt x="1434" y="7002"/>
                  </a:cubicBezTo>
                  <a:cubicBezTo>
                    <a:pt x="1530" y="7045"/>
                    <a:pt x="1705" y="7080"/>
                    <a:pt x="1941" y="7098"/>
                  </a:cubicBezTo>
                  <a:cubicBezTo>
                    <a:pt x="2969" y="7691"/>
                    <a:pt x="4464" y="7938"/>
                    <a:pt x="6177" y="7938"/>
                  </a:cubicBezTo>
                  <a:cubicBezTo>
                    <a:pt x="11343" y="7938"/>
                    <a:pt x="18493" y="5690"/>
                    <a:pt x="20801" y="3919"/>
                  </a:cubicBezTo>
                  <a:cubicBezTo>
                    <a:pt x="18615" y="1264"/>
                    <a:pt x="14927" y="0"/>
                    <a:pt x="1121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5"/>
            <p:cNvSpPr/>
            <p:nvPr/>
          </p:nvSpPr>
          <p:spPr>
            <a:xfrm>
              <a:off x="11035025" y="5558275"/>
              <a:ext cx="540075" cy="314375"/>
            </a:xfrm>
            <a:custGeom>
              <a:rect b="b" l="l" r="r" t="t"/>
              <a:pathLst>
                <a:path extrusionOk="0" h="12575" w="21603">
                  <a:moveTo>
                    <a:pt x="2262" y="1"/>
                  </a:moveTo>
                  <a:lnTo>
                    <a:pt x="0" y="6890"/>
                  </a:lnTo>
                  <a:lnTo>
                    <a:pt x="20642" y="12574"/>
                  </a:lnTo>
                  <a:lnTo>
                    <a:pt x="21602" y="6261"/>
                  </a:lnTo>
                  <a:lnTo>
                    <a:pt x="2262"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10392375" y="5631850"/>
              <a:ext cx="1186200" cy="2040175"/>
            </a:xfrm>
            <a:custGeom>
              <a:rect b="b" l="l" r="r" t="t"/>
              <a:pathLst>
                <a:path extrusionOk="0" h="81607" w="47448">
                  <a:moveTo>
                    <a:pt x="26187" y="0"/>
                  </a:moveTo>
                  <a:lnTo>
                    <a:pt x="1" y="74822"/>
                  </a:lnTo>
                  <a:lnTo>
                    <a:pt x="32823" y="81606"/>
                  </a:lnTo>
                  <a:lnTo>
                    <a:pt x="47448" y="6436"/>
                  </a:lnTo>
                  <a:lnTo>
                    <a:pt x="26187"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5"/>
            <p:cNvSpPr/>
            <p:nvPr/>
          </p:nvSpPr>
          <p:spPr>
            <a:xfrm>
              <a:off x="11427725" y="5805775"/>
              <a:ext cx="91700" cy="83725"/>
            </a:xfrm>
            <a:custGeom>
              <a:rect b="b" l="l" r="r" t="t"/>
              <a:pathLst>
                <a:path extrusionOk="0" h="3349" w="3668">
                  <a:moveTo>
                    <a:pt x="1834" y="0"/>
                  </a:moveTo>
                  <a:cubicBezTo>
                    <a:pt x="1406" y="0"/>
                    <a:pt x="978" y="164"/>
                    <a:pt x="655" y="492"/>
                  </a:cubicBezTo>
                  <a:cubicBezTo>
                    <a:pt x="0" y="1146"/>
                    <a:pt x="0" y="2203"/>
                    <a:pt x="655" y="2858"/>
                  </a:cubicBezTo>
                  <a:cubicBezTo>
                    <a:pt x="978" y="3185"/>
                    <a:pt x="1406" y="3349"/>
                    <a:pt x="1834" y="3349"/>
                  </a:cubicBezTo>
                  <a:cubicBezTo>
                    <a:pt x="2262" y="3349"/>
                    <a:pt x="2690" y="3185"/>
                    <a:pt x="3013" y="2858"/>
                  </a:cubicBezTo>
                  <a:cubicBezTo>
                    <a:pt x="3668" y="2203"/>
                    <a:pt x="3668" y="1146"/>
                    <a:pt x="3013" y="492"/>
                  </a:cubicBezTo>
                  <a:cubicBezTo>
                    <a:pt x="2690" y="164"/>
                    <a:pt x="2262" y="0"/>
                    <a:pt x="1834"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5"/>
            <p:cNvSpPr/>
            <p:nvPr/>
          </p:nvSpPr>
          <p:spPr>
            <a:xfrm>
              <a:off x="11228850" y="4265425"/>
              <a:ext cx="866425" cy="1283050"/>
            </a:xfrm>
            <a:custGeom>
              <a:rect b="b" l="l" r="r" t="t"/>
              <a:pathLst>
                <a:path extrusionOk="0" h="51322" w="34657">
                  <a:moveTo>
                    <a:pt x="10635" y="1"/>
                  </a:moveTo>
                  <a:cubicBezTo>
                    <a:pt x="9157" y="1"/>
                    <a:pt x="7832" y="1065"/>
                    <a:pt x="7562" y="2591"/>
                  </a:cubicBezTo>
                  <a:lnTo>
                    <a:pt x="298" y="44014"/>
                  </a:lnTo>
                  <a:cubicBezTo>
                    <a:pt x="1" y="45699"/>
                    <a:pt x="1119" y="47314"/>
                    <a:pt x="2804" y="47637"/>
                  </a:cubicBezTo>
                  <a:lnTo>
                    <a:pt x="22118" y="51270"/>
                  </a:lnTo>
                  <a:cubicBezTo>
                    <a:pt x="22309" y="51305"/>
                    <a:pt x="22499" y="51321"/>
                    <a:pt x="22687" y="51321"/>
                  </a:cubicBezTo>
                  <a:cubicBezTo>
                    <a:pt x="24141" y="51321"/>
                    <a:pt x="25450" y="50311"/>
                    <a:pt x="25759" y="48842"/>
                  </a:cubicBezTo>
                  <a:lnTo>
                    <a:pt x="34307" y="8808"/>
                  </a:lnTo>
                  <a:cubicBezTo>
                    <a:pt x="34656" y="7149"/>
                    <a:pt x="33635" y="5507"/>
                    <a:pt x="31985" y="5106"/>
                  </a:cubicBezTo>
                  <a:lnTo>
                    <a:pt x="11387" y="94"/>
                  </a:lnTo>
                  <a:cubicBezTo>
                    <a:pt x="11135" y="31"/>
                    <a:pt x="10883" y="1"/>
                    <a:pt x="1063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5"/>
            <p:cNvSpPr/>
            <p:nvPr/>
          </p:nvSpPr>
          <p:spPr>
            <a:xfrm>
              <a:off x="11636175" y="4345775"/>
              <a:ext cx="290575" cy="91825"/>
            </a:xfrm>
            <a:custGeom>
              <a:rect b="b" l="l" r="r" t="t"/>
              <a:pathLst>
                <a:path extrusionOk="0" h="3673" w="11623">
                  <a:moveTo>
                    <a:pt x="675" y="0"/>
                  </a:moveTo>
                  <a:cubicBezTo>
                    <a:pt x="401" y="0"/>
                    <a:pt x="155" y="187"/>
                    <a:pt x="80" y="460"/>
                  </a:cubicBezTo>
                  <a:cubicBezTo>
                    <a:pt x="1" y="791"/>
                    <a:pt x="202" y="1114"/>
                    <a:pt x="534" y="1193"/>
                  </a:cubicBezTo>
                  <a:lnTo>
                    <a:pt x="10767" y="3655"/>
                  </a:lnTo>
                  <a:cubicBezTo>
                    <a:pt x="10814" y="3667"/>
                    <a:pt x="10862" y="3672"/>
                    <a:pt x="10908" y="3672"/>
                  </a:cubicBezTo>
                  <a:cubicBezTo>
                    <a:pt x="11180" y="3672"/>
                    <a:pt x="11425" y="3486"/>
                    <a:pt x="11492" y="3210"/>
                  </a:cubicBezTo>
                  <a:lnTo>
                    <a:pt x="11535" y="3044"/>
                  </a:lnTo>
                  <a:cubicBezTo>
                    <a:pt x="11623" y="2712"/>
                    <a:pt x="11413" y="2381"/>
                    <a:pt x="11081" y="2311"/>
                  </a:cubicBezTo>
                  <a:lnTo>
                    <a:pt x="804" y="14"/>
                  </a:lnTo>
                  <a:cubicBezTo>
                    <a:pt x="761" y="5"/>
                    <a:pt x="718" y="0"/>
                    <a:pt x="6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5"/>
            <p:cNvSpPr/>
            <p:nvPr/>
          </p:nvSpPr>
          <p:spPr>
            <a:xfrm>
              <a:off x="11892675" y="4408775"/>
              <a:ext cx="20775" cy="20525"/>
            </a:xfrm>
            <a:custGeom>
              <a:rect b="b" l="l" r="r" t="t"/>
              <a:pathLst>
                <a:path extrusionOk="0" h="821" w="831">
                  <a:moveTo>
                    <a:pt x="411" y="0"/>
                  </a:moveTo>
                  <a:cubicBezTo>
                    <a:pt x="184" y="0"/>
                    <a:pt x="1" y="184"/>
                    <a:pt x="1" y="411"/>
                  </a:cubicBezTo>
                  <a:cubicBezTo>
                    <a:pt x="1" y="638"/>
                    <a:pt x="184" y="821"/>
                    <a:pt x="411" y="821"/>
                  </a:cubicBezTo>
                  <a:cubicBezTo>
                    <a:pt x="638" y="821"/>
                    <a:pt x="830" y="638"/>
                    <a:pt x="830" y="411"/>
                  </a:cubicBezTo>
                  <a:cubicBezTo>
                    <a:pt x="830" y="184"/>
                    <a:pt x="638" y="0"/>
                    <a:pt x="41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5"/>
            <p:cNvSpPr/>
            <p:nvPr/>
          </p:nvSpPr>
          <p:spPr>
            <a:xfrm>
              <a:off x="11292375" y="4391750"/>
              <a:ext cx="723000" cy="1053700"/>
            </a:xfrm>
            <a:custGeom>
              <a:rect b="b" l="l" r="r" t="t"/>
              <a:pathLst>
                <a:path extrusionOk="0" h="42148" w="28920">
                  <a:moveTo>
                    <a:pt x="7161" y="0"/>
                  </a:moveTo>
                  <a:lnTo>
                    <a:pt x="1" y="38245"/>
                  </a:lnTo>
                  <a:lnTo>
                    <a:pt x="21498" y="42148"/>
                  </a:lnTo>
                  <a:lnTo>
                    <a:pt x="28920" y="4837"/>
                  </a:lnTo>
                  <a:lnTo>
                    <a:pt x="71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5"/>
            <p:cNvSpPr/>
            <p:nvPr/>
          </p:nvSpPr>
          <p:spPr>
            <a:xfrm>
              <a:off x="11292375" y="4887925"/>
              <a:ext cx="627400" cy="557525"/>
            </a:xfrm>
            <a:custGeom>
              <a:rect b="b" l="l" r="r" t="t"/>
              <a:pathLst>
                <a:path extrusionOk="0" h="22301" w="25096">
                  <a:moveTo>
                    <a:pt x="3441" y="0"/>
                  </a:moveTo>
                  <a:lnTo>
                    <a:pt x="1" y="18398"/>
                  </a:lnTo>
                  <a:lnTo>
                    <a:pt x="21498" y="22301"/>
                  </a:lnTo>
                  <a:lnTo>
                    <a:pt x="25095" y="4226"/>
                  </a:lnTo>
                  <a:lnTo>
                    <a:pt x="34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5"/>
            <p:cNvSpPr/>
            <p:nvPr/>
          </p:nvSpPr>
          <p:spPr>
            <a:xfrm>
              <a:off x="11517000" y="4497400"/>
              <a:ext cx="392950" cy="392950"/>
            </a:xfrm>
            <a:custGeom>
              <a:rect b="b" l="l" r="r" t="t"/>
              <a:pathLst>
                <a:path extrusionOk="0" fill="none" h="15718" w="15718">
                  <a:moveTo>
                    <a:pt x="12923" y="2794"/>
                  </a:moveTo>
                  <a:cubicBezTo>
                    <a:pt x="15717" y="5588"/>
                    <a:pt x="15717" y="10129"/>
                    <a:pt x="12923" y="12923"/>
                  </a:cubicBezTo>
                  <a:cubicBezTo>
                    <a:pt x="10120" y="15717"/>
                    <a:pt x="5589" y="15717"/>
                    <a:pt x="2795" y="12923"/>
                  </a:cubicBezTo>
                  <a:cubicBezTo>
                    <a:pt x="1" y="10129"/>
                    <a:pt x="1" y="5588"/>
                    <a:pt x="2795" y="2794"/>
                  </a:cubicBezTo>
                  <a:cubicBezTo>
                    <a:pt x="5589" y="0"/>
                    <a:pt x="10120" y="0"/>
                    <a:pt x="12923" y="2794"/>
                  </a:cubicBezTo>
                  <a:close/>
                </a:path>
              </a:pathLst>
            </a:custGeom>
            <a:noFill/>
            <a:ln cap="rnd" cmpd="sng" w="807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5"/>
            <p:cNvSpPr/>
            <p:nvPr/>
          </p:nvSpPr>
          <p:spPr>
            <a:xfrm>
              <a:off x="11537750" y="4659800"/>
              <a:ext cx="351450" cy="68125"/>
            </a:xfrm>
            <a:custGeom>
              <a:rect b="b" l="l" r="r" t="t"/>
              <a:pathLst>
                <a:path extrusionOk="0" fill="none" h="2725" w="14058">
                  <a:moveTo>
                    <a:pt x="0" y="1"/>
                  </a:moveTo>
                  <a:lnTo>
                    <a:pt x="14058" y="2725"/>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5"/>
            <p:cNvSpPr/>
            <p:nvPr/>
          </p:nvSpPr>
          <p:spPr>
            <a:xfrm>
              <a:off x="11594925" y="4559825"/>
              <a:ext cx="277700" cy="65725"/>
            </a:xfrm>
            <a:custGeom>
              <a:rect b="b" l="l" r="r" t="t"/>
              <a:pathLst>
                <a:path extrusionOk="0" fill="none" h="2629" w="11108">
                  <a:moveTo>
                    <a:pt x="1" y="0"/>
                  </a:moveTo>
                  <a:cubicBezTo>
                    <a:pt x="1066" y="699"/>
                    <a:pt x="2978" y="1764"/>
                    <a:pt x="5589" y="2218"/>
                  </a:cubicBezTo>
                  <a:cubicBezTo>
                    <a:pt x="7938" y="2629"/>
                    <a:pt x="9894" y="2393"/>
                    <a:pt x="11107" y="2148"/>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5"/>
            <p:cNvSpPr/>
            <p:nvPr/>
          </p:nvSpPr>
          <p:spPr>
            <a:xfrm>
              <a:off x="11553450" y="4761750"/>
              <a:ext cx="277475" cy="65950"/>
            </a:xfrm>
            <a:custGeom>
              <a:rect b="b" l="l" r="r" t="t"/>
              <a:pathLst>
                <a:path extrusionOk="0" fill="none" h="2638" w="11099">
                  <a:moveTo>
                    <a:pt x="1" y="480"/>
                  </a:moveTo>
                  <a:cubicBezTo>
                    <a:pt x="1293" y="245"/>
                    <a:pt x="3476" y="0"/>
                    <a:pt x="6078" y="559"/>
                  </a:cubicBezTo>
                  <a:cubicBezTo>
                    <a:pt x="8348" y="1057"/>
                    <a:pt x="10051" y="1965"/>
                    <a:pt x="11099" y="2637"/>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5"/>
            <p:cNvSpPr/>
            <p:nvPr/>
          </p:nvSpPr>
          <p:spPr>
            <a:xfrm>
              <a:off x="11598200" y="4518125"/>
              <a:ext cx="149350" cy="351475"/>
            </a:xfrm>
            <a:custGeom>
              <a:rect b="b" l="l" r="r" t="t"/>
              <a:pathLst>
                <a:path extrusionOk="0" fill="none" h="14059" w="5974">
                  <a:moveTo>
                    <a:pt x="3249" y="14059"/>
                  </a:moveTo>
                  <a:cubicBezTo>
                    <a:pt x="3013" y="13805"/>
                    <a:pt x="1" y="10592"/>
                    <a:pt x="970" y="6122"/>
                  </a:cubicBezTo>
                  <a:cubicBezTo>
                    <a:pt x="1887" y="1896"/>
                    <a:pt x="5589" y="175"/>
                    <a:pt x="5973" y="1"/>
                  </a:cubicBezTo>
                  <a:cubicBezTo>
                    <a:pt x="5065" y="4690"/>
                    <a:pt x="4157" y="9370"/>
                    <a:pt x="3249" y="14059"/>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5"/>
            <p:cNvSpPr/>
            <p:nvPr/>
          </p:nvSpPr>
          <p:spPr>
            <a:xfrm>
              <a:off x="11679400" y="4518125"/>
              <a:ext cx="143000" cy="351475"/>
            </a:xfrm>
            <a:custGeom>
              <a:rect b="b" l="l" r="r" t="t"/>
              <a:pathLst>
                <a:path extrusionOk="0" fill="none" h="14059" w="5720">
                  <a:moveTo>
                    <a:pt x="2725" y="1"/>
                  </a:moveTo>
                  <a:cubicBezTo>
                    <a:pt x="3022" y="333"/>
                    <a:pt x="5720" y="3406"/>
                    <a:pt x="4882" y="7711"/>
                  </a:cubicBezTo>
                  <a:cubicBezTo>
                    <a:pt x="4052" y="12015"/>
                    <a:pt x="402" y="13867"/>
                    <a:pt x="1" y="14059"/>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5"/>
            <p:cNvSpPr/>
            <p:nvPr/>
          </p:nvSpPr>
          <p:spPr>
            <a:xfrm>
              <a:off x="11442350" y="4949250"/>
              <a:ext cx="405375" cy="77525"/>
            </a:xfrm>
            <a:custGeom>
              <a:rect b="b" l="l" r="r" t="t"/>
              <a:pathLst>
                <a:path extrusionOk="0" fill="none" h="3101" w="16215">
                  <a:moveTo>
                    <a:pt x="0" y="1"/>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5"/>
            <p:cNvSpPr/>
            <p:nvPr/>
          </p:nvSpPr>
          <p:spPr>
            <a:xfrm>
              <a:off x="11417025" y="5063425"/>
              <a:ext cx="405375" cy="77525"/>
            </a:xfrm>
            <a:custGeom>
              <a:rect b="b" l="l" r="r" t="t"/>
              <a:pathLst>
                <a:path extrusionOk="0" fill="none" h="3101" w="16215">
                  <a:moveTo>
                    <a:pt x="1" y="0"/>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5"/>
            <p:cNvSpPr/>
            <p:nvPr/>
          </p:nvSpPr>
          <p:spPr>
            <a:xfrm>
              <a:off x="11430125" y="5004925"/>
              <a:ext cx="305200" cy="58525"/>
            </a:xfrm>
            <a:custGeom>
              <a:rect b="b" l="l" r="r" t="t"/>
              <a:pathLst>
                <a:path extrusionOk="0" fill="none" h="2341" w="12208">
                  <a:moveTo>
                    <a:pt x="0" y="0"/>
                  </a:moveTo>
                  <a:lnTo>
                    <a:pt x="12207" y="234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5"/>
            <p:cNvSpPr/>
            <p:nvPr/>
          </p:nvSpPr>
          <p:spPr>
            <a:xfrm>
              <a:off x="11402625" y="5172350"/>
              <a:ext cx="405375" cy="77725"/>
            </a:xfrm>
            <a:custGeom>
              <a:rect b="b" l="l" r="r" t="t"/>
              <a:pathLst>
                <a:path extrusionOk="0" fill="none" h="3109" w="16215">
                  <a:moveTo>
                    <a:pt x="0" y="0"/>
                  </a:moveTo>
                  <a:lnTo>
                    <a:pt x="16215" y="3109"/>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5"/>
            <p:cNvSpPr/>
            <p:nvPr/>
          </p:nvSpPr>
          <p:spPr>
            <a:xfrm>
              <a:off x="11387775" y="5225400"/>
              <a:ext cx="405375" cy="77500"/>
            </a:xfrm>
            <a:custGeom>
              <a:rect b="b" l="l" r="r" t="t"/>
              <a:pathLst>
                <a:path extrusionOk="0" fill="none" h="3100" w="16215">
                  <a:moveTo>
                    <a:pt x="0" y="0"/>
                  </a:moveTo>
                  <a:lnTo>
                    <a:pt x="16215" y="310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5"/>
            <p:cNvSpPr/>
            <p:nvPr/>
          </p:nvSpPr>
          <p:spPr>
            <a:xfrm>
              <a:off x="11415500" y="5114075"/>
              <a:ext cx="305400" cy="58300"/>
            </a:xfrm>
            <a:custGeom>
              <a:rect b="b" l="l" r="r" t="t"/>
              <a:pathLst>
                <a:path extrusionOk="0" fill="none" h="2332" w="12216">
                  <a:moveTo>
                    <a:pt x="0" y="0"/>
                  </a:moveTo>
                  <a:lnTo>
                    <a:pt x="12216" y="233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5"/>
            <p:cNvSpPr/>
            <p:nvPr/>
          </p:nvSpPr>
          <p:spPr>
            <a:xfrm>
              <a:off x="11381875" y="5289350"/>
              <a:ext cx="305200" cy="58300"/>
            </a:xfrm>
            <a:custGeom>
              <a:rect b="b" l="l" r="r" t="t"/>
              <a:pathLst>
                <a:path extrusionOk="0" fill="none" h="2332" w="12208">
                  <a:moveTo>
                    <a:pt x="1" y="1"/>
                  </a:moveTo>
                  <a:lnTo>
                    <a:pt x="12207" y="2332"/>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5"/>
            <p:cNvSpPr/>
            <p:nvPr/>
          </p:nvSpPr>
          <p:spPr>
            <a:xfrm>
              <a:off x="11771750" y="4820250"/>
              <a:ext cx="376350" cy="684750"/>
            </a:xfrm>
            <a:custGeom>
              <a:rect b="b" l="l" r="r" t="t"/>
              <a:pathLst>
                <a:path extrusionOk="0" h="27390" w="15054">
                  <a:moveTo>
                    <a:pt x="11876" y="0"/>
                  </a:moveTo>
                  <a:cubicBezTo>
                    <a:pt x="8175" y="0"/>
                    <a:pt x="2865" y="4730"/>
                    <a:pt x="7405" y="7195"/>
                  </a:cubicBezTo>
                  <a:cubicBezTo>
                    <a:pt x="5711" y="8435"/>
                    <a:pt x="3982" y="9439"/>
                    <a:pt x="3676" y="11517"/>
                  </a:cubicBezTo>
                  <a:cubicBezTo>
                    <a:pt x="3453" y="12478"/>
                    <a:pt x="3834" y="14610"/>
                    <a:pt x="4888" y="14610"/>
                  </a:cubicBezTo>
                  <a:cubicBezTo>
                    <a:pt x="4945" y="14610"/>
                    <a:pt x="5004" y="14604"/>
                    <a:pt x="5065" y="14591"/>
                  </a:cubicBezTo>
                  <a:lnTo>
                    <a:pt x="5065" y="14591"/>
                  </a:lnTo>
                  <a:cubicBezTo>
                    <a:pt x="2995" y="15298"/>
                    <a:pt x="812" y="20231"/>
                    <a:pt x="3877" y="20834"/>
                  </a:cubicBezTo>
                  <a:cubicBezTo>
                    <a:pt x="1782" y="21611"/>
                    <a:pt x="0" y="24300"/>
                    <a:pt x="1406" y="26344"/>
                  </a:cubicBezTo>
                  <a:cubicBezTo>
                    <a:pt x="2479" y="27311"/>
                    <a:pt x="4098" y="27384"/>
                    <a:pt x="5562" y="27384"/>
                  </a:cubicBezTo>
                  <a:cubicBezTo>
                    <a:pt x="5820" y="27384"/>
                    <a:pt x="6072" y="27381"/>
                    <a:pt x="6316" y="27381"/>
                  </a:cubicBezTo>
                  <a:cubicBezTo>
                    <a:pt x="6413" y="27381"/>
                    <a:pt x="6508" y="27382"/>
                    <a:pt x="6601" y="27383"/>
                  </a:cubicBezTo>
                  <a:cubicBezTo>
                    <a:pt x="6673" y="27387"/>
                    <a:pt x="6744" y="27390"/>
                    <a:pt x="6814" y="27390"/>
                  </a:cubicBezTo>
                  <a:cubicBezTo>
                    <a:pt x="10184" y="27390"/>
                    <a:pt x="11665" y="22148"/>
                    <a:pt x="8287" y="20659"/>
                  </a:cubicBezTo>
                  <a:cubicBezTo>
                    <a:pt x="10382" y="19812"/>
                    <a:pt x="13028" y="15281"/>
                    <a:pt x="9806" y="14163"/>
                  </a:cubicBezTo>
                  <a:cubicBezTo>
                    <a:pt x="12626" y="13063"/>
                    <a:pt x="14556" y="8444"/>
                    <a:pt x="11639" y="6671"/>
                  </a:cubicBezTo>
                  <a:cubicBezTo>
                    <a:pt x="13394" y="5667"/>
                    <a:pt x="15053" y="3021"/>
                    <a:pt x="14198" y="1031"/>
                  </a:cubicBezTo>
                  <a:cubicBezTo>
                    <a:pt x="13653" y="305"/>
                    <a:pt x="12817" y="0"/>
                    <a:pt x="11876"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5"/>
            <p:cNvSpPr/>
            <p:nvPr/>
          </p:nvSpPr>
          <p:spPr>
            <a:xfrm>
              <a:off x="11940050" y="4985050"/>
              <a:ext cx="122475" cy="17050"/>
            </a:xfrm>
            <a:custGeom>
              <a:rect b="b" l="l" r="r" t="t"/>
              <a:pathLst>
                <a:path extrusionOk="0" fill="none" h="682" w="4899">
                  <a:moveTo>
                    <a:pt x="0" y="682"/>
                  </a:moveTo>
                  <a:cubicBezTo>
                    <a:pt x="1284" y="332"/>
                    <a:pt x="3074" y="88"/>
                    <a:pt x="4899"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5"/>
            <p:cNvSpPr/>
            <p:nvPr/>
          </p:nvSpPr>
          <p:spPr>
            <a:xfrm>
              <a:off x="11896175" y="5172775"/>
              <a:ext cx="124450" cy="18600"/>
            </a:xfrm>
            <a:custGeom>
              <a:rect b="b" l="l" r="r" t="t"/>
              <a:pathLst>
                <a:path extrusionOk="0" fill="none" h="744" w="4978">
                  <a:moveTo>
                    <a:pt x="0" y="743"/>
                  </a:moveTo>
                  <a:cubicBezTo>
                    <a:pt x="1520" y="376"/>
                    <a:pt x="3432" y="1"/>
                    <a:pt x="4977"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5"/>
            <p:cNvSpPr/>
            <p:nvPr/>
          </p:nvSpPr>
          <p:spPr>
            <a:xfrm>
              <a:off x="11864725" y="5335625"/>
              <a:ext cx="122500" cy="12025"/>
            </a:xfrm>
            <a:custGeom>
              <a:rect b="b" l="l" r="r" t="t"/>
              <a:pathLst>
                <a:path extrusionOk="0" fill="none" h="481" w="4900">
                  <a:moveTo>
                    <a:pt x="1" y="359"/>
                  </a:moveTo>
                  <a:cubicBezTo>
                    <a:pt x="1634" y="481"/>
                    <a:pt x="3275" y="210"/>
                    <a:pt x="4899"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5"/>
            <p:cNvSpPr/>
            <p:nvPr/>
          </p:nvSpPr>
          <p:spPr>
            <a:xfrm>
              <a:off x="11927825" y="4856050"/>
              <a:ext cx="105450" cy="124450"/>
            </a:xfrm>
            <a:custGeom>
              <a:rect b="b" l="l" r="r" t="t"/>
              <a:pathLst>
                <a:path extrusionOk="0" fill="none" h="4978" w="4218">
                  <a:moveTo>
                    <a:pt x="2253" y="681"/>
                  </a:moveTo>
                  <a:cubicBezTo>
                    <a:pt x="0" y="1458"/>
                    <a:pt x="166" y="4977"/>
                    <a:pt x="2847" y="4680"/>
                  </a:cubicBezTo>
                  <a:cubicBezTo>
                    <a:pt x="3641" y="3799"/>
                    <a:pt x="4218" y="0"/>
                    <a:pt x="2253" y="681"/>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5"/>
            <p:cNvSpPr/>
            <p:nvPr/>
          </p:nvSpPr>
          <p:spPr>
            <a:xfrm>
              <a:off x="11895525" y="5016050"/>
              <a:ext cx="117450" cy="161350"/>
            </a:xfrm>
            <a:custGeom>
              <a:rect b="b" l="l" r="r" t="t"/>
              <a:pathLst>
                <a:path extrusionOk="0" fill="none" h="6454" w="4698">
                  <a:moveTo>
                    <a:pt x="2323" y="1450"/>
                  </a:moveTo>
                  <a:cubicBezTo>
                    <a:pt x="0" y="2742"/>
                    <a:pt x="690" y="6453"/>
                    <a:pt x="3545" y="5554"/>
                  </a:cubicBezTo>
                  <a:cubicBezTo>
                    <a:pt x="4331" y="4401"/>
                    <a:pt x="4698" y="1"/>
                    <a:pt x="2323" y="1450"/>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5"/>
            <p:cNvSpPr/>
            <p:nvPr/>
          </p:nvSpPr>
          <p:spPr>
            <a:xfrm>
              <a:off x="11844650" y="5198750"/>
              <a:ext cx="118550" cy="148250"/>
            </a:xfrm>
            <a:custGeom>
              <a:rect b="b" l="l" r="r" t="t"/>
              <a:pathLst>
                <a:path extrusionOk="0" fill="none" h="5930" w="4742">
                  <a:moveTo>
                    <a:pt x="3939" y="4594"/>
                  </a:moveTo>
                  <a:cubicBezTo>
                    <a:pt x="1" y="5930"/>
                    <a:pt x="1013" y="1"/>
                    <a:pt x="4349" y="472"/>
                  </a:cubicBezTo>
                  <a:cubicBezTo>
                    <a:pt x="4742" y="1887"/>
                    <a:pt x="4323" y="3249"/>
                    <a:pt x="3939" y="4594"/>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5"/>
            <p:cNvSpPr/>
            <p:nvPr/>
          </p:nvSpPr>
          <p:spPr>
            <a:xfrm>
              <a:off x="11817575" y="5365975"/>
              <a:ext cx="116175" cy="151525"/>
            </a:xfrm>
            <a:custGeom>
              <a:rect b="b" l="l" r="r" t="t"/>
              <a:pathLst>
                <a:path extrusionOk="0" fill="none" h="6061" w="4647">
                  <a:moveTo>
                    <a:pt x="4236" y="4689"/>
                  </a:moveTo>
                  <a:cubicBezTo>
                    <a:pt x="1" y="6060"/>
                    <a:pt x="429" y="0"/>
                    <a:pt x="4210" y="559"/>
                  </a:cubicBezTo>
                  <a:cubicBezTo>
                    <a:pt x="4646" y="1913"/>
                    <a:pt x="4637" y="3336"/>
                    <a:pt x="4236" y="4689"/>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45"/>
          <p:cNvGrpSpPr/>
          <p:nvPr/>
        </p:nvGrpSpPr>
        <p:grpSpPr>
          <a:xfrm>
            <a:off x="7704325" y="1657450"/>
            <a:ext cx="1057625" cy="4446050"/>
            <a:chOff x="4076625" y="1947225"/>
            <a:chExt cx="1057625" cy="4446050"/>
          </a:xfrm>
        </p:grpSpPr>
        <p:sp>
          <p:nvSpPr>
            <p:cNvPr id="371" name="Google Shape;371;p45"/>
            <p:cNvSpPr/>
            <p:nvPr/>
          </p:nvSpPr>
          <p:spPr>
            <a:xfrm>
              <a:off x="4328750" y="3795150"/>
              <a:ext cx="637200" cy="1069225"/>
            </a:xfrm>
            <a:custGeom>
              <a:rect b="b" l="l" r="r" t="t"/>
              <a:pathLst>
                <a:path extrusionOk="0" h="42769" w="25488">
                  <a:moveTo>
                    <a:pt x="3319" y="1"/>
                  </a:moveTo>
                  <a:cubicBezTo>
                    <a:pt x="1668" y="11876"/>
                    <a:pt x="978" y="29575"/>
                    <a:pt x="1" y="41519"/>
                  </a:cubicBezTo>
                  <a:lnTo>
                    <a:pt x="25488" y="42768"/>
                  </a:lnTo>
                  <a:cubicBezTo>
                    <a:pt x="23453" y="31915"/>
                    <a:pt x="20790" y="13980"/>
                    <a:pt x="20502" y="4008"/>
                  </a:cubicBezTo>
                  <a:cubicBezTo>
                    <a:pt x="14774" y="2725"/>
                    <a:pt x="9151" y="612"/>
                    <a:pt x="331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5"/>
            <p:cNvSpPr/>
            <p:nvPr/>
          </p:nvSpPr>
          <p:spPr>
            <a:xfrm>
              <a:off x="4359525" y="4017600"/>
              <a:ext cx="518675" cy="188825"/>
            </a:xfrm>
            <a:custGeom>
              <a:rect b="b" l="l" r="r" t="t"/>
              <a:pathLst>
                <a:path extrusionOk="0" h="7553" w="20747">
                  <a:moveTo>
                    <a:pt x="20214" y="0"/>
                  </a:moveTo>
                  <a:lnTo>
                    <a:pt x="455" y="2541"/>
                  </a:lnTo>
                  <a:lnTo>
                    <a:pt x="1" y="7553"/>
                  </a:lnTo>
                  <a:lnTo>
                    <a:pt x="1" y="7553"/>
                  </a:lnTo>
                  <a:lnTo>
                    <a:pt x="20747" y="7012"/>
                  </a:lnTo>
                  <a:lnTo>
                    <a:pt x="20214" y="0"/>
                  </a:lnTo>
                  <a:close/>
                </a:path>
              </a:pathLst>
            </a:custGeom>
            <a:solidFill>
              <a:srgbClr val="EDE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5"/>
            <p:cNvSpPr/>
            <p:nvPr/>
          </p:nvSpPr>
          <p:spPr>
            <a:xfrm>
              <a:off x="4315225" y="4192450"/>
              <a:ext cx="819025" cy="2200825"/>
            </a:xfrm>
            <a:custGeom>
              <a:rect b="b" l="l" r="r" t="t"/>
              <a:pathLst>
                <a:path extrusionOk="0" h="88033" w="32761">
                  <a:moveTo>
                    <a:pt x="23139" y="0"/>
                  </a:moveTo>
                  <a:lnTo>
                    <a:pt x="952" y="585"/>
                  </a:lnTo>
                  <a:lnTo>
                    <a:pt x="0" y="86565"/>
                  </a:lnTo>
                  <a:lnTo>
                    <a:pt x="32761" y="88032"/>
                  </a:lnTo>
                  <a:lnTo>
                    <a:pt x="23139"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5"/>
            <p:cNvSpPr/>
            <p:nvPr/>
          </p:nvSpPr>
          <p:spPr>
            <a:xfrm>
              <a:off x="4223525" y="2930725"/>
              <a:ext cx="440325" cy="1209800"/>
            </a:xfrm>
            <a:custGeom>
              <a:rect b="b" l="l" r="r" t="t"/>
              <a:pathLst>
                <a:path extrusionOk="0" h="48392" w="17613">
                  <a:moveTo>
                    <a:pt x="1" y="0"/>
                  </a:moveTo>
                  <a:lnTo>
                    <a:pt x="5467" y="47771"/>
                  </a:lnTo>
                  <a:lnTo>
                    <a:pt x="13788" y="48391"/>
                  </a:lnTo>
                  <a:lnTo>
                    <a:pt x="17612" y="743"/>
                  </a:lnTo>
                  <a:lnTo>
                    <a:pt x="1" y="0"/>
                  </a:lnTo>
                  <a:close/>
                </a:path>
              </a:pathLst>
            </a:custGeom>
            <a:solidFill>
              <a:srgbClr val="24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5"/>
            <p:cNvSpPr/>
            <p:nvPr/>
          </p:nvSpPr>
          <p:spPr>
            <a:xfrm>
              <a:off x="4348625" y="4023275"/>
              <a:ext cx="228350" cy="61350"/>
            </a:xfrm>
            <a:custGeom>
              <a:rect b="b" l="l" r="r" t="t"/>
              <a:pathLst>
                <a:path extrusionOk="0" h="2454" w="9134">
                  <a:moveTo>
                    <a:pt x="0" y="0"/>
                  </a:moveTo>
                  <a:lnTo>
                    <a:pt x="192" y="1729"/>
                  </a:lnTo>
                  <a:lnTo>
                    <a:pt x="8967" y="2454"/>
                  </a:lnTo>
                  <a:lnTo>
                    <a:pt x="9133" y="411"/>
                  </a:lnTo>
                  <a:lnTo>
                    <a:pt x="0"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5"/>
            <p:cNvSpPr/>
            <p:nvPr/>
          </p:nvSpPr>
          <p:spPr>
            <a:xfrm>
              <a:off x="4080350" y="2576000"/>
              <a:ext cx="752225" cy="562350"/>
            </a:xfrm>
            <a:custGeom>
              <a:rect b="b" l="l" r="r" t="t"/>
              <a:pathLst>
                <a:path extrusionOk="0" h="22494" w="30089">
                  <a:moveTo>
                    <a:pt x="87" y="1"/>
                  </a:moveTo>
                  <a:lnTo>
                    <a:pt x="0" y="690"/>
                  </a:lnTo>
                  <a:lnTo>
                    <a:pt x="1773" y="20424"/>
                  </a:lnTo>
                  <a:cubicBezTo>
                    <a:pt x="1851" y="21332"/>
                    <a:pt x="2558" y="22030"/>
                    <a:pt x="3414" y="22048"/>
                  </a:cubicBezTo>
                  <a:lnTo>
                    <a:pt x="23767" y="22493"/>
                  </a:lnTo>
                  <a:cubicBezTo>
                    <a:pt x="23779" y="22493"/>
                    <a:pt x="23791" y="22494"/>
                    <a:pt x="23803" y="22494"/>
                  </a:cubicBezTo>
                  <a:cubicBezTo>
                    <a:pt x="24591" y="22494"/>
                    <a:pt x="25281" y="21922"/>
                    <a:pt x="25487" y="21105"/>
                  </a:cubicBezTo>
                  <a:lnTo>
                    <a:pt x="30037" y="2402"/>
                  </a:lnTo>
                  <a:lnTo>
                    <a:pt x="30089" y="1843"/>
                  </a:lnTo>
                  <a:lnTo>
                    <a:pt x="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
            <p:cNvSpPr/>
            <p:nvPr/>
          </p:nvSpPr>
          <p:spPr>
            <a:xfrm>
              <a:off x="4163725" y="2685575"/>
              <a:ext cx="182725" cy="162100"/>
            </a:xfrm>
            <a:custGeom>
              <a:rect b="b" l="l" r="r" t="t"/>
              <a:pathLst>
                <a:path extrusionOk="0" h="6484" w="7309">
                  <a:moveTo>
                    <a:pt x="3646" y="0"/>
                  </a:moveTo>
                  <a:cubicBezTo>
                    <a:pt x="2941" y="0"/>
                    <a:pt x="2230" y="229"/>
                    <a:pt x="1633" y="699"/>
                  </a:cubicBezTo>
                  <a:cubicBezTo>
                    <a:pt x="236" y="1817"/>
                    <a:pt x="0" y="3860"/>
                    <a:pt x="1118" y="5257"/>
                  </a:cubicBezTo>
                  <a:cubicBezTo>
                    <a:pt x="1755" y="6065"/>
                    <a:pt x="2700" y="6483"/>
                    <a:pt x="3654" y="6483"/>
                  </a:cubicBezTo>
                  <a:cubicBezTo>
                    <a:pt x="4361" y="6483"/>
                    <a:pt x="5073" y="6253"/>
                    <a:pt x="5667" y="5781"/>
                  </a:cubicBezTo>
                  <a:cubicBezTo>
                    <a:pt x="7073" y="4664"/>
                    <a:pt x="7309" y="2629"/>
                    <a:pt x="6191" y="1223"/>
                  </a:cubicBezTo>
                  <a:cubicBezTo>
                    <a:pt x="5548" y="419"/>
                    <a:pt x="4602" y="0"/>
                    <a:pt x="36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5"/>
            <p:cNvSpPr/>
            <p:nvPr/>
          </p:nvSpPr>
          <p:spPr>
            <a:xfrm>
              <a:off x="4311500" y="2710425"/>
              <a:ext cx="400375" cy="364725"/>
            </a:xfrm>
            <a:custGeom>
              <a:rect b="b" l="l" r="r" t="t"/>
              <a:pathLst>
                <a:path extrusionOk="0" h="14589" w="16015">
                  <a:moveTo>
                    <a:pt x="8012" y="0"/>
                  </a:moveTo>
                  <a:cubicBezTo>
                    <a:pt x="6146" y="0"/>
                    <a:pt x="4279" y="714"/>
                    <a:pt x="2856" y="2142"/>
                  </a:cubicBezTo>
                  <a:cubicBezTo>
                    <a:pt x="1" y="4988"/>
                    <a:pt x="1" y="9607"/>
                    <a:pt x="2856" y="12454"/>
                  </a:cubicBezTo>
                  <a:cubicBezTo>
                    <a:pt x="4279" y="13877"/>
                    <a:pt x="6146" y="14588"/>
                    <a:pt x="8012" y="14588"/>
                  </a:cubicBezTo>
                  <a:cubicBezTo>
                    <a:pt x="9878" y="14588"/>
                    <a:pt x="11745" y="13877"/>
                    <a:pt x="13168" y="12454"/>
                  </a:cubicBezTo>
                  <a:cubicBezTo>
                    <a:pt x="16014" y="9607"/>
                    <a:pt x="16014" y="4988"/>
                    <a:pt x="13168" y="2142"/>
                  </a:cubicBezTo>
                  <a:cubicBezTo>
                    <a:pt x="11745" y="714"/>
                    <a:pt x="9878" y="0"/>
                    <a:pt x="80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5"/>
            <p:cNvSpPr/>
            <p:nvPr/>
          </p:nvSpPr>
          <p:spPr>
            <a:xfrm>
              <a:off x="4076625" y="2410100"/>
              <a:ext cx="757025" cy="241725"/>
            </a:xfrm>
            <a:custGeom>
              <a:rect b="b" l="l" r="r" t="t"/>
              <a:pathLst>
                <a:path extrusionOk="0" h="9669" w="30281">
                  <a:moveTo>
                    <a:pt x="3230" y="0"/>
                  </a:moveTo>
                  <a:cubicBezTo>
                    <a:pt x="2801" y="0"/>
                    <a:pt x="2408" y="295"/>
                    <a:pt x="2262" y="725"/>
                  </a:cubicBezTo>
                  <a:lnTo>
                    <a:pt x="236" y="6637"/>
                  </a:lnTo>
                  <a:cubicBezTo>
                    <a:pt x="1" y="7326"/>
                    <a:pt x="446" y="8042"/>
                    <a:pt x="1127" y="8077"/>
                  </a:cubicBezTo>
                  <a:lnTo>
                    <a:pt x="29147" y="9666"/>
                  </a:lnTo>
                  <a:cubicBezTo>
                    <a:pt x="29165" y="9667"/>
                    <a:pt x="29183" y="9668"/>
                    <a:pt x="29202" y="9668"/>
                  </a:cubicBezTo>
                  <a:cubicBezTo>
                    <a:pt x="29797" y="9668"/>
                    <a:pt x="30280" y="9123"/>
                    <a:pt x="30238" y="8479"/>
                  </a:cubicBezTo>
                  <a:lnTo>
                    <a:pt x="29714" y="1371"/>
                  </a:lnTo>
                  <a:cubicBezTo>
                    <a:pt x="29670" y="821"/>
                    <a:pt x="29243" y="393"/>
                    <a:pt x="28719" y="393"/>
                  </a:cubicBezTo>
                  <a:lnTo>
                    <a:pt x="3249" y="1"/>
                  </a:lnTo>
                  <a:cubicBezTo>
                    <a:pt x="3242" y="0"/>
                    <a:pt x="3236" y="0"/>
                    <a:pt x="3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5"/>
            <p:cNvSpPr/>
            <p:nvPr/>
          </p:nvSpPr>
          <p:spPr>
            <a:xfrm>
              <a:off x="4125300" y="1947225"/>
              <a:ext cx="679125" cy="660725"/>
            </a:xfrm>
            <a:custGeom>
              <a:rect b="b" l="l" r="r" t="t"/>
              <a:pathLst>
                <a:path extrusionOk="0" h="26429" w="27165">
                  <a:moveTo>
                    <a:pt x="13666" y="1"/>
                  </a:moveTo>
                  <a:cubicBezTo>
                    <a:pt x="7307" y="1"/>
                    <a:pt x="1765" y="4917"/>
                    <a:pt x="918" y="11618"/>
                  </a:cubicBezTo>
                  <a:cubicBezTo>
                    <a:pt x="1" y="18856"/>
                    <a:pt x="4934" y="25448"/>
                    <a:pt x="11928" y="26330"/>
                  </a:cubicBezTo>
                  <a:cubicBezTo>
                    <a:pt x="12453" y="26396"/>
                    <a:pt x="12974" y="26429"/>
                    <a:pt x="13490" y="26429"/>
                  </a:cubicBezTo>
                  <a:cubicBezTo>
                    <a:pt x="19860" y="26429"/>
                    <a:pt x="25408" y="21518"/>
                    <a:pt x="26257" y="14813"/>
                  </a:cubicBezTo>
                  <a:cubicBezTo>
                    <a:pt x="27165" y="7566"/>
                    <a:pt x="22240" y="982"/>
                    <a:pt x="15237" y="101"/>
                  </a:cubicBezTo>
                  <a:cubicBezTo>
                    <a:pt x="14710" y="33"/>
                    <a:pt x="14185" y="1"/>
                    <a:pt x="13666" y="1"/>
                  </a:cubicBezTo>
                  <a:close/>
                </a:path>
              </a:pathLst>
            </a:custGeom>
            <a:solidFill>
              <a:srgbClr val="2422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5"/>
            <p:cNvSpPr/>
            <p:nvPr/>
          </p:nvSpPr>
          <p:spPr>
            <a:xfrm>
              <a:off x="4301675" y="1995125"/>
              <a:ext cx="358250" cy="542275"/>
            </a:xfrm>
            <a:custGeom>
              <a:rect b="b" l="l" r="r" t="t"/>
              <a:pathLst>
                <a:path extrusionOk="0" fill="none" h="21691" w="14330">
                  <a:moveTo>
                    <a:pt x="14329" y="21690"/>
                  </a:moveTo>
                  <a:cubicBezTo>
                    <a:pt x="14032" y="19167"/>
                    <a:pt x="13247" y="15325"/>
                    <a:pt x="11003" y="11221"/>
                  </a:cubicBezTo>
                  <a:cubicBezTo>
                    <a:pt x="7501" y="4821"/>
                    <a:pt x="2463" y="1433"/>
                    <a:pt x="1"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5"/>
            <p:cNvSpPr/>
            <p:nvPr/>
          </p:nvSpPr>
          <p:spPr>
            <a:xfrm>
              <a:off x="4371100" y="1962600"/>
              <a:ext cx="346000" cy="515850"/>
            </a:xfrm>
            <a:custGeom>
              <a:rect b="b" l="l" r="r" t="t"/>
              <a:pathLst>
                <a:path extrusionOk="0" fill="none" h="20634" w="13840">
                  <a:moveTo>
                    <a:pt x="13840" y="20634"/>
                  </a:moveTo>
                  <a:cubicBezTo>
                    <a:pt x="13709" y="18355"/>
                    <a:pt x="13168" y="14373"/>
                    <a:pt x="10810" y="10147"/>
                  </a:cubicBezTo>
                  <a:cubicBezTo>
                    <a:pt x="7352" y="3921"/>
                    <a:pt x="2096" y="1022"/>
                    <a:pt x="0"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5"/>
            <p:cNvSpPr/>
            <p:nvPr/>
          </p:nvSpPr>
          <p:spPr>
            <a:xfrm>
              <a:off x="4479600" y="1947325"/>
              <a:ext cx="294275" cy="411725"/>
            </a:xfrm>
            <a:custGeom>
              <a:rect b="b" l="l" r="r" t="t"/>
              <a:pathLst>
                <a:path extrusionOk="0" fill="none" h="16469" w="11771">
                  <a:moveTo>
                    <a:pt x="11770" y="16468"/>
                  </a:moveTo>
                  <a:cubicBezTo>
                    <a:pt x="11596" y="14635"/>
                    <a:pt x="10984" y="10950"/>
                    <a:pt x="8461" y="7178"/>
                  </a:cubicBezTo>
                  <a:cubicBezTo>
                    <a:pt x="5536" y="2795"/>
                    <a:pt x="1694" y="769"/>
                    <a:pt x="0"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5"/>
            <p:cNvSpPr/>
            <p:nvPr/>
          </p:nvSpPr>
          <p:spPr>
            <a:xfrm>
              <a:off x="4215900" y="2073050"/>
              <a:ext cx="370900" cy="508875"/>
            </a:xfrm>
            <a:custGeom>
              <a:rect b="b" l="l" r="r" t="t"/>
              <a:pathLst>
                <a:path extrusionOk="0" fill="none" h="20355" w="14836">
                  <a:moveTo>
                    <a:pt x="14835" y="20354"/>
                  </a:moveTo>
                  <a:cubicBezTo>
                    <a:pt x="14032" y="17351"/>
                    <a:pt x="12303" y="12461"/>
                    <a:pt x="8391" y="7563"/>
                  </a:cubicBezTo>
                  <a:cubicBezTo>
                    <a:pt x="5449" y="3887"/>
                    <a:pt x="2305" y="1485"/>
                    <a:pt x="0"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5"/>
            <p:cNvSpPr/>
            <p:nvPr/>
          </p:nvSpPr>
          <p:spPr>
            <a:xfrm>
              <a:off x="4157825" y="2189850"/>
              <a:ext cx="329650" cy="417175"/>
            </a:xfrm>
            <a:custGeom>
              <a:rect b="b" l="l" r="r" t="t"/>
              <a:pathLst>
                <a:path extrusionOk="0" fill="none" h="16687" w="13186">
                  <a:moveTo>
                    <a:pt x="13185" y="16686"/>
                  </a:moveTo>
                  <a:cubicBezTo>
                    <a:pt x="11657" y="13543"/>
                    <a:pt x="9361" y="9658"/>
                    <a:pt x="5921" y="5720"/>
                  </a:cubicBezTo>
                  <a:cubicBezTo>
                    <a:pt x="3886" y="3406"/>
                    <a:pt x="1852" y="1520"/>
                    <a:pt x="1" y="0"/>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5"/>
            <p:cNvSpPr/>
            <p:nvPr/>
          </p:nvSpPr>
          <p:spPr>
            <a:xfrm>
              <a:off x="4196675" y="2099475"/>
              <a:ext cx="542475" cy="358250"/>
            </a:xfrm>
            <a:custGeom>
              <a:rect b="b" l="l" r="r" t="t"/>
              <a:pathLst>
                <a:path extrusionOk="0" fill="none" h="14330" w="21699">
                  <a:moveTo>
                    <a:pt x="1" y="14329"/>
                  </a:moveTo>
                  <a:cubicBezTo>
                    <a:pt x="2524" y="14032"/>
                    <a:pt x="6366" y="13246"/>
                    <a:pt x="10479" y="11002"/>
                  </a:cubicBezTo>
                  <a:cubicBezTo>
                    <a:pt x="16870" y="7501"/>
                    <a:pt x="20267" y="2463"/>
                    <a:pt x="21699" y="0"/>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5"/>
            <p:cNvSpPr/>
            <p:nvPr/>
          </p:nvSpPr>
          <p:spPr>
            <a:xfrm>
              <a:off x="4241000" y="2160150"/>
              <a:ext cx="524125" cy="356275"/>
            </a:xfrm>
            <a:custGeom>
              <a:rect b="b" l="l" r="r" t="t"/>
              <a:pathLst>
                <a:path extrusionOk="0" fill="none" h="14251" w="20965">
                  <a:moveTo>
                    <a:pt x="0" y="14198"/>
                  </a:moveTo>
                  <a:cubicBezTo>
                    <a:pt x="1869" y="14251"/>
                    <a:pt x="7396" y="14164"/>
                    <a:pt x="12871" y="10409"/>
                  </a:cubicBezTo>
                  <a:cubicBezTo>
                    <a:pt x="18223" y="6742"/>
                    <a:pt x="20310" y="1765"/>
                    <a:pt x="20965"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45"/>
            <p:cNvSpPr/>
            <p:nvPr/>
          </p:nvSpPr>
          <p:spPr>
            <a:xfrm>
              <a:off x="4332025" y="2249450"/>
              <a:ext cx="451675" cy="329850"/>
            </a:xfrm>
            <a:custGeom>
              <a:rect b="b" l="l" r="r" t="t"/>
              <a:pathLst>
                <a:path extrusionOk="0" fill="none" h="13194" w="18067">
                  <a:moveTo>
                    <a:pt x="1" y="13194"/>
                  </a:moveTo>
                  <a:cubicBezTo>
                    <a:pt x="1686" y="13167"/>
                    <a:pt x="6401" y="12897"/>
                    <a:pt x="11020" y="9579"/>
                  </a:cubicBezTo>
                  <a:cubicBezTo>
                    <a:pt x="15796" y="6156"/>
                    <a:pt x="17542" y="1581"/>
                    <a:pt x="18066" y="0"/>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5"/>
            <p:cNvSpPr/>
            <p:nvPr/>
          </p:nvSpPr>
          <p:spPr>
            <a:xfrm>
              <a:off x="4156075" y="2013675"/>
              <a:ext cx="505150" cy="350825"/>
            </a:xfrm>
            <a:custGeom>
              <a:rect b="b" l="l" r="r" t="t"/>
              <a:pathLst>
                <a:path extrusionOk="0" fill="none" h="14033" w="20206">
                  <a:moveTo>
                    <a:pt x="1" y="14033"/>
                  </a:moveTo>
                  <a:cubicBezTo>
                    <a:pt x="2987" y="13229"/>
                    <a:pt x="7597" y="11579"/>
                    <a:pt x="12330" y="8051"/>
                  </a:cubicBezTo>
                  <a:cubicBezTo>
                    <a:pt x="16067" y="5266"/>
                    <a:pt x="18599" y="2254"/>
                    <a:pt x="20206" y="1"/>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5"/>
            <p:cNvSpPr/>
            <p:nvPr/>
          </p:nvSpPr>
          <p:spPr>
            <a:xfrm>
              <a:off x="4146250" y="1955625"/>
              <a:ext cx="398200" cy="303225"/>
            </a:xfrm>
            <a:custGeom>
              <a:rect b="b" l="l" r="r" t="t"/>
              <a:pathLst>
                <a:path extrusionOk="0" fill="none" h="12129" w="15928">
                  <a:moveTo>
                    <a:pt x="1" y="12129"/>
                  </a:moveTo>
                  <a:cubicBezTo>
                    <a:pt x="2795" y="10959"/>
                    <a:pt x="6471" y="9046"/>
                    <a:pt x="10208" y="5920"/>
                  </a:cubicBezTo>
                  <a:cubicBezTo>
                    <a:pt x="12636" y="3877"/>
                    <a:pt x="14513" y="1808"/>
                    <a:pt x="15927" y="0"/>
                  </a:cubicBezTo>
                </a:path>
              </a:pathLst>
            </a:custGeom>
            <a:noFill/>
            <a:ln cap="rnd" cmpd="sng" w="8300">
              <a:solidFill>
                <a:srgbClr val="EDE3C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5"/>
            <p:cNvSpPr/>
            <p:nvPr/>
          </p:nvSpPr>
          <p:spPr>
            <a:xfrm>
              <a:off x="4095175" y="3197050"/>
              <a:ext cx="368075" cy="713425"/>
            </a:xfrm>
            <a:custGeom>
              <a:rect b="b" l="l" r="r" t="t"/>
              <a:pathLst>
                <a:path extrusionOk="0" h="28537" w="14723">
                  <a:moveTo>
                    <a:pt x="6197" y="0"/>
                  </a:moveTo>
                  <a:cubicBezTo>
                    <a:pt x="2855" y="0"/>
                    <a:pt x="2386" y="3548"/>
                    <a:pt x="4000" y="5894"/>
                  </a:cubicBezTo>
                  <a:cubicBezTo>
                    <a:pt x="1" y="6287"/>
                    <a:pt x="1136" y="11377"/>
                    <a:pt x="3127" y="13499"/>
                  </a:cubicBezTo>
                  <a:cubicBezTo>
                    <a:pt x="3009" y="13445"/>
                    <a:pt x="2889" y="13420"/>
                    <a:pt x="2769" y="13420"/>
                  </a:cubicBezTo>
                  <a:cubicBezTo>
                    <a:pt x="1906" y="13420"/>
                    <a:pt x="1043" y="14707"/>
                    <a:pt x="813" y="15481"/>
                  </a:cubicBezTo>
                  <a:cubicBezTo>
                    <a:pt x="53" y="17306"/>
                    <a:pt x="1476" y="18371"/>
                    <a:pt x="2812" y="19585"/>
                  </a:cubicBezTo>
                  <a:cubicBezTo>
                    <a:pt x="2802" y="19585"/>
                    <a:pt x="2793" y="19585"/>
                    <a:pt x="2783" y="19585"/>
                  </a:cubicBezTo>
                  <a:cubicBezTo>
                    <a:pt x="479" y="19585"/>
                    <a:pt x="242" y="22639"/>
                    <a:pt x="1494" y="24108"/>
                  </a:cubicBezTo>
                  <a:cubicBezTo>
                    <a:pt x="2936" y="26183"/>
                    <a:pt x="7058" y="28536"/>
                    <a:pt x="10077" y="28536"/>
                  </a:cubicBezTo>
                  <a:cubicBezTo>
                    <a:pt x="10603" y="28536"/>
                    <a:pt x="11096" y="28465"/>
                    <a:pt x="11535" y="28308"/>
                  </a:cubicBezTo>
                  <a:cubicBezTo>
                    <a:pt x="13447" y="26841"/>
                    <a:pt x="12609" y="23829"/>
                    <a:pt x="10906" y="22484"/>
                  </a:cubicBezTo>
                  <a:lnTo>
                    <a:pt x="10906" y="22484"/>
                  </a:lnTo>
                  <a:cubicBezTo>
                    <a:pt x="11008" y="22496"/>
                    <a:pt x="11106" y="22502"/>
                    <a:pt x="11200" y="22502"/>
                  </a:cubicBezTo>
                  <a:cubicBezTo>
                    <a:pt x="13872" y="22502"/>
                    <a:pt x="13311" y="17603"/>
                    <a:pt x="11675" y="16372"/>
                  </a:cubicBezTo>
                  <a:lnTo>
                    <a:pt x="11675" y="16372"/>
                  </a:lnTo>
                  <a:cubicBezTo>
                    <a:pt x="11802" y="16446"/>
                    <a:pt x="11931" y="16480"/>
                    <a:pt x="12059" y="16480"/>
                  </a:cubicBezTo>
                  <a:cubicBezTo>
                    <a:pt x="12955" y="16480"/>
                    <a:pt x="13808" y="14832"/>
                    <a:pt x="13884" y="13953"/>
                  </a:cubicBezTo>
                  <a:cubicBezTo>
                    <a:pt x="14216" y="11945"/>
                    <a:pt x="12923" y="10504"/>
                    <a:pt x="11727" y="8854"/>
                  </a:cubicBezTo>
                  <a:cubicBezTo>
                    <a:pt x="14722" y="8496"/>
                    <a:pt x="14661" y="5379"/>
                    <a:pt x="13089" y="3484"/>
                  </a:cubicBezTo>
                  <a:cubicBezTo>
                    <a:pt x="11692" y="1546"/>
                    <a:pt x="8558" y="61"/>
                    <a:pt x="6209" y="0"/>
                  </a:cubicBezTo>
                  <a:cubicBezTo>
                    <a:pt x="6205" y="0"/>
                    <a:pt x="6201" y="0"/>
                    <a:pt x="619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5"/>
            <p:cNvSpPr/>
            <p:nvPr/>
          </p:nvSpPr>
          <p:spPr>
            <a:xfrm>
              <a:off x="4195150" y="3344375"/>
              <a:ext cx="208275" cy="80800"/>
            </a:xfrm>
            <a:custGeom>
              <a:rect b="b" l="l" r="r" t="t"/>
              <a:pathLst>
                <a:path extrusionOk="0" fill="none" h="3232" w="8331">
                  <a:moveTo>
                    <a:pt x="8331" y="3232"/>
                  </a:moveTo>
                  <a:cubicBezTo>
                    <a:pt x="6357" y="1948"/>
                    <a:pt x="2716" y="455"/>
                    <a:pt x="1"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5"/>
            <p:cNvSpPr/>
            <p:nvPr/>
          </p:nvSpPr>
          <p:spPr>
            <a:xfrm>
              <a:off x="4168750" y="3533200"/>
              <a:ext cx="218525" cy="79700"/>
            </a:xfrm>
            <a:custGeom>
              <a:rect b="b" l="l" r="r" t="t"/>
              <a:pathLst>
                <a:path extrusionOk="0" fill="none" h="3188" w="8741">
                  <a:moveTo>
                    <a:pt x="8741" y="3188"/>
                  </a:moveTo>
                  <a:cubicBezTo>
                    <a:pt x="6060" y="1546"/>
                    <a:pt x="2969" y="926"/>
                    <a:pt x="0"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5"/>
            <p:cNvSpPr/>
            <p:nvPr/>
          </p:nvSpPr>
          <p:spPr>
            <a:xfrm>
              <a:off x="4163500" y="3684475"/>
              <a:ext cx="206975" cy="79050"/>
            </a:xfrm>
            <a:custGeom>
              <a:rect b="b" l="l" r="r" t="t"/>
              <a:pathLst>
                <a:path extrusionOk="0" fill="none" h="3162" w="8279">
                  <a:moveTo>
                    <a:pt x="8278" y="3162"/>
                  </a:moveTo>
                  <a:cubicBezTo>
                    <a:pt x="5388" y="2454"/>
                    <a:pt x="2917" y="498"/>
                    <a:pt x="1"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5"/>
            <p:cNvSpPr/>
            <p:nvPr/>
          </p:nvSpPr>
          <p:spPr>
            <a:xfrm>
              <a:off x="4346000" y="3262525"/>
              <a:ext cx="101525" cy="145200"/>
            </a:xfrm>
            <a:custGeom>
              <a:rect b="b" l="l" r="r" t="t"/>
              <a:pathLst>
                <a:path extrusionOk="0" fill="none" h="5808" w="4061">
                  <a:moveTo>
                    <a:pt x="2209" y="1214"/>
                  </a:moveTo>
                  <a:cubicBezTo>
                    <a:pt x="4061" y="2611"/>
                    <a:pt x="2856" y="5807"/>
                    <a:pt x="472" y="4733"/>
                  </a:cubicBezTo>
                  <a:cubicBezTo>
                    <a:pt x="0" y="3685"/>
                    <a:pt x="603" y="1"/>
                    <a:pt x="2209" y="1214"/>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5"/>
            <p:cNvSpPr/>
            <p:nvPr/>
          </p:nvSpPr>
          <p:spPr>
            <a:xfrm>
              <a:off x="4307350" y="3416200"/>
              <a:ext cx="112450" cy="178800"/>
            </a:xfrm>
            <a:custGeom>
              <a:rect b="b" l="l" r="r" t="t"/>
              <a:pathLst>
                <a:path extrusionOk="0" fill="none" h="7152" w="4498">
                  <a:moveTo>
                    <a:pt x="2743" y="2053"/>
                  </a:moveTo>
                  <a:cubicBezTo>
                    <a:pt x="4498" y="3939"/>
                    <a:pt x="2751" y="7152"/>
                    <a:pt x="394" y="5467"/>
                  </a:cubicBezTo>
                  <a:cubicBezTo>
                    <a:pt x="1" y="4166"/>
                    <a:pt x="988" y="1"/>
                    <a:pt x="2743" y="2053"/>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5"/>
            <p:cNvSpPr/>
            <p:nvPr/>
          </p:nvSpPr>
          <p:spPr>
            <a:xfrm>
              <a:off x="4307350" y="3613525"/>
              <a:ext cx="101750" cy="158300"/>
            </a:xfrm>
            <a:custGeom>
              <a:rect b="b" l="l" r="r" t="t"/>
              <a:pathLst>
                <a:path extrusionOk="0" fill="none" h="6332" w="4070">
                  <a:moveTo>
                    <a:pt x="1" y="3921"/>
                  </a:moveTo>
                  <a:cubicBezTo>
                    <a:pt x="3232" y="6331"/>
                    <a:pt x="4070" y="560"/>
                    <a:pt x="857" y="1"/>
                  </a:cubicBezTo>
                  <a:cubicBezTo>
                    <a:pt x="71" y="1180"/>
                    <a:pt x="53" y="2568"/>
                    <a:pt x="1" y="3921"/>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5"/>
            <p:cNvSpPr/>
            <p:nvPr/>
          </p:nvSpPr>
          <p:spPr>
            <a:xfrm>
              <a:off x="4274825" y="3778775"/>
              <a:ext cx="122700" cy="158300"/>
            </a:xfrm>
            <a:custGeom>
              <a:rect b="b" l="l" r="r" t="t"/>
              <a:pathLst>
                <a:path extrusionOk="0" fill="none" h="6332" w="4908">
                  <a:moveTo>
                    <a:pt x="1" y="3799"/>
                  </a:moveTo>
                  <a:cubicBezTo>
                    <a:pt x="3493" y="6331"/>
                    <a:pt x="4908" y="612"/>
                    <a:pt x="1249" y="1"/>
                  </a:cubicBezTo>
                  <a:cubicBezTo>
                    <a:pt x="455" y="1118"/>
                    <a:pt x="27" y="2428"/>
                    <a:pt x="1" y="3799"/>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5"/>
            <p:cNvSpPr/>
            <p:nvPr/>
          </p:nvSpPr>
          <p:spPr>
            <a:xfrm>
              <a:off x="4468675" y="3188775"/>
              <a:ext cx="398625" cy="738675"/>
            </a:xfrm>
            <a:custGeom>
              <a:rect b="b" l="l" r="r" t="t"/>
              <a:pathLst>
                <a:path extrusionOk="0" h="29547" w="15945">
                  <a:moveTo>
                    <a:pt x="2421" y="0"/>
                  </a:moveTo>
                  <a:cubicBezTo>
                    <a:pt x="2368" y="0"/>
                    <a:pt x="2315" y="3"/>
                    <a:pt x="2262" y="8"/>
                  </a:cubicBezTo>
                  <a:cubicBezTo>
                    <a:pt x="1607" y="78"/>
                    <a:pt x="1048" y="549"/>
                    <a:pt x="725" y="1126"/>
                  </a:cubicBezTo>
                  <a:cubicBezTo>
                    <a:pt x="402" y="1693"/>
                    <a:pt x="280" y="2365"/>
                    <a:pt x="219" y="3020"/>
                  </a:cubicBezTo>
                  <a:cubicBezTo>
                    <a:pt x="0" y="5133"/>
                    <a:pt x="245" y="7299"/>
                    <a:pt x="943" y="9307"/>
                  </a:cubicBezTo>
                  <a:cubicBezTo>
                    <a:pt x="1677" y="11446"/>
                    <a:pt x="2926" y="13446"/>
                    <a:pt x="3144" y="15699"/>
                  </a:cubicBezTo>
                  <a:cubicBezTo>
                    <a:pt x="3266" y="16939"/>
                    <a:pt x="3083" y="18178"/>
                    <a:pt x="3057" y="19410"/>
                  </a:cubicBezTo>
                  <a:cubicBezTo>
                    <a:pt x="2987" y="23182"/>
                    <a:pt x="4576" y="26954"/>
                    <a:pt x="7309" y="29547"/>
                  </a:cubicBezTo>
                  <a:lnTo>
                    <a:pt x="14827" y="29023"/>
                  </a:lnTo>
                  <a:cubicBezTo>
                    <a:pt x="15944" y="23583"/>
                    <a:pt x="14896" y="17724"/>
                    <a:pt x="11963" y="13009"/>
                  </a:cubicBezTo>
                  <a:cubicBezTo>
                    <a:pt x="10548" y="10739"/>
                    <a:pt x="8723" y="8740"/>
                    <a:pt x="7239" y="6513"/>
                  </a:cubicBezTo>
                  <a:cubicBezTo>
                    <a:pt x="6427" y="5308"/>
                    <a:pt x="5720" y="4042"/>
                    <a:pt x="5117" y="2723"/>
                  </a:cubicBezTo>
                  <a:cubicBezTo>
                    <a:pt x="4829" y="2086"/>
                    <a:pt x="4550" y="1422"/>
                    <a:pt x="4096" y="881"/>
                  </a:cubicBezTo>
                  <a:cubicBezTo>
                    <a:pt x="3676" y="381"/>
                    <a:pt x="3063" y="0"/>
                    <a:pt x="242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5"/>
            <p:cNvSpPr/>
            <p:nvPr/>
          </p:nvSpPr>
          <p:spPr>
            <a:xfrm>
              <a:off x="4523025" y="3202725"/>
              <a:ext cx="84275" cy="117225"/>
            </a:xfrm>
            <a:custGeom>
              <a:rect b="b" l="l" r="r" t="t"/>
              <a:pathLst>
                <a:path extrusionOk="0" fill="none" h="4689" w="3371">
                  <a:moveTo>
                    <a:pt x="3371" y="3737"/>
                  </a:moveTo>
                  <a:cubicBezTo>
                    <a:pt x="3223" y="4121"/>
                    <a:pt x="2891" y="4427"/>
                    <a:pt x="2507" y="4558"/>
                  </a:cubicBezTo>
                  <a:cubicBezTo>
                    <a:pt x="2114" y="4689"/>
                    <a:pt x="1668" y="4637"/>
                    <a:pt x="1310" y="4418"/>
                  </a:cubicBezTo>
                  <a:cubicBezTo>
                    <a:pt x="987" y="4217"/>
                    <a:pt x="752" y="3886"/>
                    <a:pt x="568" y="3554"/>
                  </a:cubicBezTo>
                  <a:cubicBezTo>
                    <a:pt x="219" y="2916"/>
                    <a:pt x="1" y="2209"/>
                    <a:pt x="18" y="1493"/>
                  </a:cubicBezTo>
                  <a:cubicBezTo>
                    <a:pt x="36" y="908"/>
                    <a:pt x="245" y="279"/>
                    <a:pt x="752"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01" name="Google Shape;401;p45"/>
          <p:cNvPicPr preferRelativeResize="0"/>
          <p:nvPr/>
        </p:nvPicPr>
        <p:blipFill>
          <a:blip r:embed="rId3">
            <a:alphaModFix/>
          </a:blip>
          <a:stretch>
            <a:fillRect/>
          </a:stretch>
        </p:blipFill>
        <p:spPr>
          <a:xfrm>
            <a:off x="7354921" y="-272475"/>
            <a:ext cx="1894355" cy="2273226"/>
          </a:xfrm>
          <a:prstGeom prst="rect">
            <a:avLst/>
          </a:prstGeom>
          <a:noFill/>
          <a:ln>
            <a:noFill/>
          </a:ln>
          <a:effectLst>
            <a:outerShdw blurRad="28575" rotWithShape="0" algn="bl" dist="9525">
              <a:schemeClr val="accent4">
                <a:alpha val="74000"/>
              </a:scheme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4"/>
          <p:cNvSpPr txBox="1"/>
          <p:nvPr>
            <p:ph type="title"/>
          </p:nvPr>
        </p:nvSpPr>
        <p:spPr>
          <a:xfrm>
            <a:off x="862038" y="25315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Scatter Plot</a:t>
            </a:r>
            <a:endParaRPr/>
          </a:p>
        </p:txBody>
      </p:sp>
      <p:grpSp>
        <p:nvGrpSpPr>
          <p:cNvPr id="620" name="Google Shape;620;p54"/>
          <p:cNvGrpSpPr/>
          <p:nvPr/>
        </p:nvGrpSpPr>
        <p:grpSpPr>
          <a:xfrm rot="248076">
            <a:off x="109890" y="2306844"/>
            <a:ext cx="1288153" cy="2938283"/>
            <a:chOff x="12903575" y="4007925"/>
            <a:chExt cx="1288150" cy="2938275"/>
          </a:xfrm>
        </p:grpSpPr>
        <p:sp>
          <p:nvSpPr>
            <p:cNvPr id="621" name="Google Shape;621;p54"/>
            <p:cNvSpPr/>
            <p:nvPr/>
          </p:nvSpPr>
          <p:spPr>
            <a:xfrm>
              <a:off x="12903575" y="4204000"/>
              <a:ext cx="877100" cy="775175"/>
            </a:xfrm>
            <a:custGeom>
              <a:rect b="b" l="l" r="r" t="t"/>
              <a:pathLst>
                <a:path extrusionOk="0" h="31007" w="35084">
                  <a:moveTo>
                    <a:pt x="35084" y="1"/>
                  </a:moveTo>
                  <a:lnTo>
                    <a:pt x="9972" y="5947"/>
                  </a:lnTo>
                  <a:lnTo>
                    <a:pt x="0" y="31007"/>
                  </a:lnTo>
                  <a:lnTo>
                    <a:pt x="0" y="31007"/>
                  </a:lnTo>
                  <a:lnTo>
                    <a:pt x="23322" y="25864"/>
                  </a:lnTo>
                  <a:lnTo>
                    <a:pt x="3508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4"/>
            <p:cNvSpPr/>
            <p:nvPr/>
          </p:nvSpPr>
          <p:spPr>
            <a:xfrm>
              <a:off x="13092850" y="4300075"/>
              <a:ext cx="739125" cy="1015400"/>
            </a:xfrm>
            <a:custGeom>
              <a:rect b="b" l="l" r="r" t="t"/>
              <a:pathLst>
                <a:path extrusionOk="0" h="40616" w="29565">
                  <a:moveTo>
                    <a:pt x="12062" y="1"/>
                  </a:moveTo>
                  <a:cubicBezTo>
                    <a:pt x="9972" y="1"/>
                    <a:pt x="7752" y="1390"/>
                    <a:pt x="6234" y="2768"/>
                  </a:cubicBezTo>
                  <a:cubicBezTo>
                    <a:pt x="1405" y="11953"/>
                    <a:pt x="646" y="17498"/>
                    <a:pt x="166" y="33023"/>
                  </a:cubicBezTo>
                  <a:cubicBezTo>
                    <a:pt x="1" y="38445"/>
                    <a:pt x="5149" y="40615"/>
                    <a:pt x="10617" y="40615"/>
                  </a:cubicBezTo>
                  <a:cubicBezTo>
                    <a:pt x="14429" y="40615"/>
                    <a:pt x="18396" y="39560"/>
                    <a:pt x="20824" y="37816"/>
                  </a:cubicBezTo>
                  <a:cubicBezTo>
                    <a:pt x="22719" y="36350"/>
                    <a:pt x="25260" y="35634"/>
                    <a:pt x="26945" y="33975"/>
                  </a:cubicBezTo>
                  <a:cubicBezTo>
                    <a:pt x="29565" y="29111"/>
                    <a:pt x="29355" y="22981"/>
                    <a:pt x="28115" y="17734"/>
                  </a:cubicBezTo>
                  <a:cubicBezTo>
                    <a:pt x="25539" y="11037"/>
                    <a:pt x="20868" y="5274"/>
                    <a:pt x="14974" y="1196"/>
                  </a:cubicBezTo>
                  <a:cubicBezTo>
                    <a:pt x="14103" y="342"/>
                    <a:pt x="13099" y="1"/>
                    <a:pt x="1206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4"/>
            <p:cNvSpPr/>
            <p:nvPr/>
          </p:nvSpPr>
          <p:spPr>
            <a:xfrm>
              <a:off x="13006600" y="5125625"/>
              <a:ext cx="780400" cy="1487475"/>
            </a:xfrm>
            <a:custGeom>
              <a:rect b="b" l="l" r="r" t="t"/>
              <a:pathLst>
                <a:path extrusionOk="0" h="59499" w="31216">
                  <a:moveTo>
                    <a:pt x="3616" y="1"/>
                  </a:moveTo>
                  <a:lnTo>
                    <a:pt x="1" y="59498"/>
                  </a:lnTo>
                  <a:lnTo>
                    <a:pt x="31216" y="40961"/>
                  </a:lnTo>
                  <a:lnTo>
                    <a:pt x="25191" y="2507"/>
                  </a:lnTo>
                  <a:lnTo>
                    <a:pt x="3616"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4"/>
            <p:cNvSpPr/>
            <p:nvPr/>
          </p:nvSpPr>
          <p:spPr>
            <a:xfrm>
              <a:off x="13048525" y="5285850"/>
              <a:ext cx="682825" cy="506025"/>
            </a:xfrm>
            <a:custGeom>
              <a:rect b="b" l="l" r="r" t="t"/>
              <a:pathLst>
                <a:path extrusionOk="0" h="20241" w="27313">
                  <a:moveTo>
                    <a:pt x="376" y="1"/>
                  </a:moveTo>
                  <a:lnTo>
                    <a:pt x="0" y="20241"/>
                  </a:lnTo>
                  <a:lnTo>
                    <a:pt x="0" y="20241"/>
                  </a:lnTo>
                  <a:lnTo>
                    <a:pt x="27312" y="17979"/>
                  </a:lnTo>
                  <a:lnTo>
                    <a:pt x="25252" y="1407"/>
                  </a:lnTo>
                  <a:lnTo>
                    <a:pt x="376"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4"/>
            <p:cNvSpPr/>
            <p:nvPr/>
          </p:nvSpPr>
          <p:spPr>
            <a:xfrm>
              <a:off x="12931300" y="5394125"/>
              <a:ext cx="944775" cy="1552075"/>
            </a:xfrm>
            <a:custGeom>
              <a:rect b="b" l="l" r="r" t="t"/>
              <a:pathLst>
                <a:path extrusionOk="0" h="62083" w="37791">
                  <a:moveTo>
                    <a:pt x="4069" y="1"/>
                  </a:moveTo>
                  <a:lnTo>
                    <a:pt x="0" y="62083"/>
                  </a:lnTo>
                  <a:lnTo>
                    <a:pt x="37790" y="58808"/>
                  </a:lnTo>
                  <a:lnTo>
                    <a:pt x="31565" y="542"/>
                  </a:lnTo>
                  <a:lnTo>
                    <a:pt x="4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4"/>
            <p:cNvSpPr/>
            <p:nvPr/>
          </p:nvSpPr>
          <p:spPr>
            <a:xfrm>
              <a:off x="13567400" y="5405275"/>
              <a:ext cx="67475" cy="456675"/>
            </a:xfrm>
            <a:custGeom>
              <a:rect b="b" l="l" r="r" t="t"/>
              <a:pathLst>
                <a:path extrusionOk="0" h="18267" w="2699">
                  <a:moveTo>
                    <a:pt x="0" y="0"/>
                  </a:moveTo>
                  <a:lnTo>
                    <a:pt x="1580" y="18267"/>
                  </a:lnTo>
                  <a:lnTo>
                    <a:pt x="2698" y="18267"/>
                  </a:lnTo>
                  <a:lnTo>
                    <a:pt x="1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4"/>
            <p:cNvSpPr/>
            <p:nvPr/>
          </p:nvSpPr>
          <p:spPr>
            <a:xfrm>
              <a:off x="13153075" y="4207275"/>
              <a:ext cx="1038650" cy="998050"/>
            </a:xfrm>
            <a:custGeom>
              <a:rect b="b" l="l" r="r" t="t"/>
              <a:pathLst>
                <a:path extrusionOk="0" h="39922" w="41546">
                  <a:moveTo>
                    <a:pt x="2114" y="1"/>
                  </a:moveTo>
                  <a:lnTo>
                    <a:pt x="1" y="5738"/>
                  </a:lnTo>
                  <a:lnTo>
                    <a:pt x="13002" y="39922"/>
                  </a:lnTo>
                  <a:lnTo>
                    <a:pt x="37162" y="34709"/>
                  </a:lnTo>
                  <a:lnTo>
                    <a:pt x="41545" y="26842"/>
                  </a:lnTo>
                  <a:lnTo>
                    <a:pt x="211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4"/>
            <p:cNvSpPr/>
            <p:nvPr/>
          </p:nvSpPr>
          <p:spPr>
            <a:xfrm>
              <a:off x="13194325" y="4239150"/>
              <a:ext cx="982325" cy="880400"/>
            </a:xfrm>
            <a:custGeom>
              <a:rect b="b" l="l" r="r" t="t"/>
              <a:pathLst>
                <a:path extrusionOk="0" h="35216" w="39293">
                  <a:moveTo>
                    <a:pt x="1" y="1"/>
                  </a:moveTo>
                  <a:lnTo>
                    <a:pt x="13168" y="35215"/>
                  </a:lnTo>
                  <a:lnTo>
                    <a:pt x="39293" y="26632"/>
                  </a:lnTo>
                  <a:lnTo>
                    <a:pt x="13247" y="34744"/>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4"/>
            <p:cNvSpPr/>
            <p:nvPr/>
          </p:nvSpPr>
          <p:spPr>
            <a:xfrm>
              <a:off x="13178825" y="4281075"/>
              <a:ext cx="963350" cy="876025"/>
            </a:xfrm>
            <a:custGeom>
              <a:rect b="b" l="l" r="r" t="t"/>
              <a:pathLst>
                <a:path extrusionOk="0" h="35041" w="38534">
                  <a:moveTo>
                    <a:pt x="1" y="0"/>
                  </a:moveTo>
                  <a:lnTo>
                    <a:pt x="12985" y="35040"/>
                  </a:lnTo>
                  <a:lnTo>
                    <a:pt x="38184" y="28064"/>
                  </a:lnTo>
                  <a:lnTo>
                    <a:pt x="38533" y="27444"/>
                  </a:lnTo>
                  <a:lnTo>
                    <a:pt x="38533" y="27444"/>
                  </a:lnTo>
                  <a:lnTo>
                    <a:pt x="13282" y="34333"/>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4"/>
            <p:cNvSpPr/>
            <p:nvPr/>
          </p:nvSpPr>
          <p:spPr>
            <a:xfrm>
              <a:off x="13493600" y="5023025"/>
              <a:ext cx="617350" cy="157425"/>
            </a:xfrm>
            <a:custGeom>
              <a:rect b="b" l="l" r="r" t="t"/>
              <a:pathLst>
                <a:path extrusionOk="0" h="6297" w="24694">
                  <a:moveTo>
                    <a:pt x="24694" y="1"/>
                  </a:moveTo>
                  <a:lnTo>
                    <a:pt x="1" y="6296"/>
                  </a:lnTo>
                  <a:lnTo>
                    <a:pt x="1" y="6296"/>
                  </a:lnTo>
                  <a:lnTo>
                    <a:pt x="24397" y="542"/>
                  </a:lnTo>
                  <a:lnTo>
                    <a:pt x="2469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4"/>
            <p:cNvSpPr/>
            <p:nvPr/>
          </p:nvSpPr>
          <p:spPr>
            <a:xfrm>
              <a:off x="13205900" y="4075450"/>
              <a:ext cx="985825" cy="1002625"/>
            </a:xfrm>
            <a:custGeom>
              <a:rect b="b" l="l" r="r" t="t"/>
              <a:pathLst>
                <a:path extrusionOk="0" h="40105" w="39433">
                  <a:moveTo>
                    <a:pt x="26047" y="0"/>
                  </a:moveTo>
                  <a:lnTo>
                    <a:pt x="1" y="5274"/>
                  </a:lnTo>
                  <a:lnTo>
                    <a:pt x="13142" y="40104"/>
                  </a:lnTo>
                  <a:lnTo>
                    <a:pt x="39432" y="32115"/>
                  </a:lnTo>
                  <a:lnTo>
                    <a:pt x="260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4"/>
            <p:cNvSpPr/>
            <p:nvPr/>
          </p:nvSpPr>
          <p:spPr>
            <a:xfrm>
              <a:off x="13430750" y="4271675"/>
              <a:ext cx="500550" cy="500800"/>
            </a:xfrm>
            <a:custGeom>
              <a:rect b="b" l="l" r="r" t="t"/>
              <a:pathLst>
                <a:path extrusionOk="0" fill="none" h="20032" w="20022">
                  <a:moveTo>
                    <a:pt x="16459" y="3563"/>
                  </a:moveTo>
                  <a:cubicBezTo>
                    <a:pt x="20022" y="7126"/>
                    <a:pt x="20022" y="12906"/>
                    <a:pt x="16459" y="16469"/>
                  </a:cubicBezTo>
                  <a:cubicBezTo>
                    <a:pt x="12897" y="20031"/>
                    <a:pt x="7125" y="20031"/>
                    <a:pt x="3563" y="16469"/>
                  </a:cubicBezTo>
                  <a:cubicBezTo>
                    <a:pt x="0" y="12906"/>
                    <a:pt x="0" y="7126"/>
                    <a:pt x="3563" y="3563"/>
                  </a:cubicBezTo>
                  <a:cubicBezTo>
                    <a:pt x="7125" y="1"/>
                    <a:pt x="12897" y="1"/>
                    <a:pt x="16459" y="3563"/>
                  </a:cubicBezTo>
                  <a:close/>
                </a:path>
              </a:pathLst>
            </a:custGeom>
            <a:noFill/>
            <a:ln cap="rnd" cmpd="sng" w="135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4"/>
            <p:cNvSpPr/>
            <p:nvPr/>
          </p:nvSpPr>
          <p:spPr>
            <a:xfrm>
              <a:off x="13458675" y="4471425"/>
              <a:ext cx="444900" cy="101075"/>
            </a:xfrm>
            <a:custGeom>
              <a:rect b="b" l="l" r="r" t="t"/>
              <a:pathLst>
                <a:path extrusionOk="0" fill="none" h="4043" w="17796">
                  <a:moveTo>
                    <a:pt x="1" y="4043"/>
                  </a:moveTo>
                  <a:lnTo>
                    <a:pt x="17796" y="0"/>
                  </a:ln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4"/>
            <p:cNvSpPr/>
            <p:nvPr/>
          </p:nvSpPr>
          <p:spPr>
            <a:xfrm>
              <a:off x="13473950" y="4346775"/>
              <a:ext cx="351475" cy="92800"/>
            </a:xfrm>
            <a:custGeom>
              <a:rect b="b" l="l" r="r" t="t"/>
              <a:pathLst>
                <a:path extrusionOk="0" fill="none" h="3712" w="14059">
                  <a:moveTo>
                    <a:pt x="1" y="3187"/>
                  </a:moveTo>
                  <a:cubicBezTo>
                    <a:pt x="1608" y="3458"/>
                    <a:pt x="4384" y="3711"/>
                    <a:pt x="7667" y="2908"/>
                  </a:cubicBezTo>
                  <a:cubicBezTo>
                    <a:pt x="10619" y="2183"/>
                    <a:pt x="12775" y="900"/>
                    <a:pt x="14059" y="0"/>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4"/>
            <p:cNvSpPr/>
            <p:nvPr/>
          </p:nvSpPr>
          <p:spPr>
            <a:xfrm>
              <a:off x="13535525" y="4606975"/>
              <a:ext cx="351250" cy="90400"/>
            </a:xfrm>
            <a:custGeom>
              <a:rect b="b" l="l" r="r" t="t"/>
              <a:pathLst>
                <a:path extrusionOk="0" fill="none" h="3616" w="14050">
                  <a:moveTo>
                    <a:pt x="0" y="3615"/>
                  </a:moveTo>
                  <a:cubicBezTo>
                    <a:pt x="1380" y="2672"/>
                    <a:pt x="3807" y="1275"/>
                    <a:pt x="7134" y="594"/>
                  </a:cubicBezTo>
                  <a:cubicBezTo>
                    <a:pt x="10033" y="1"/>
                    <a:pt x="12486" y="184"/>
                    <a:pt x="14049" y="428"/>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4"/>
            <p:cNvSpPr/>
            <p:nvPr/>
          </p:nvSpPr>
          <p:spPr>
            <a:xfrm>
              <a:off x="13535725" y="4299625"/>
              <a:ext cx="195850" cy="444675"/>
            </a:xfrm>
            <a:custGeom>
              <a:rect b="b" l="l" r="r" t="t"/>
              <a:pathLst>
                <a:path extrusionOk="0" fill="none" h="17787" w="7834">
                  <a:moveTo>
                    <a:pt x="7833" y="17787"/>
                  </a:moveTo>
                  <a:cubicBezTo>
                    <a:pt x="7432" y="17621"/>
                    <a:pt x="2262" y="15420"/>
                    <a:pt x="1101" y="9710"/>
                  </a:cubicBezTo>
                  <a:cubicBezTo>
                    <a:pt x="1" y="4305"/>
                    <a:pt x="3441" y="393"/>
                    <a:pt x="3799" y="0"/>
                  </a:cubicBezTo>
                  <a:cubicBezTo>
                    <a:pt x="5144" y="5929"/>
                    <a:pt x="6489" y="11858"/>
                    <a:pt x="7833" y="17787"/>
                  </a:cubicBezTo>
                  <a:close/>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4"/>
            <p:cNvSpPr/>
            <p:nvPr/>
          </p:nvSpPr>
          <p:spPr>
            <a:xfrm>
              <a:off x="13630700" y="4299625"/>
              <a:ext cx="192775" cy="444675"/>
            </a:xfrm>
            <a:custGeom>
              <a:rect b="b" l="l" r="r" t="t"/>
              <a:pathLst>
                <a:path extrusionOk="0" fill="none" h="17787" w="7711">
                  <a:moveTo>
                    <a:pt x="0" y="0"/>
                  </a:moveTo>
                  <a:cubicBezTo>
                    <a:pt x="515" y="227"/>
                    <a:pt x="5239" y="2428"/>
                    <a:pt x="6470" y="7885"/>
                  </a:cubicBezTo>
                  <a:cubicBezTo>
                    <a:pt x="7710" y="13334"/>
                    <a:pt x="4401" y="17359"/>
                    <a:pt x="4034" y="17787"/>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4"/>
            <p:cNvSpPr/>
            <p:nvPr/>
          </p:nvSpPr>
          <p:spPr>
            <a:xfrm>
              <a:off x="13273125" y="4228625"/>
              <a:ext cx="55700" cy="49050"/>
            </a:xfrm>
            <a:custGeom>
              <a:rect b="b" l="l" r="r" t="t"/>
              <a:pathLst>
                <a:path extrusionOk="0" h="1962" w="2228">
                  <a:moveTo>
                    <a:pt x="1110" y="0"/>
                  </a:moveTo>
                  <a:cubicBezTo>
                    <a:pt x="973" y="0"/>
                    <a:pt x="833" y="29"/>
                    <a:pt x="699" y="90"/>
                  </a:cubicBezTo>
                  <a:cubicBezTo>
                    <a:pt x="210" y="317"/>
                    <a:pt x="1" y="902"/>
                    <a:pt x="228" y="1391"/>
                  </a:cubicBezTo>
                  <a:cubicBezTo>
                    <a:pt x="394" y="1748"/>
                    <a:pt x="751" y="1961"/>
                    <a:pt x="1122" y="1961"/>
                  </a:cubicBezTo>
                  <a:cubicBezTo>
                    <a:pt x="1259" y="1961"/>
                    <a:pt x="1397" y="1932"/>
                    <a:pt x="1529" y="1871"/>
                  </a:cubicBezTo>
                  <a:cubicBezTo>
                    <a:pt x="2018" y="1644"/>
                    <a:pt x="2227" y="1059"/>
                    <a:pt x="2000" y="570"/>
                  </a:cubicBezTo>
                  <a:cubicBezTo>
                    <a:pt x="1835" y="213"/>
                    <a:pt x="1482" y="0"/>
                    <a:pt x="11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4"/>
            <p:cNvSpPr/>
            <p:nvPr/>
          </p:nvSpPr>
          <p:spPr>
            <a:xfrm>
              <a:off x="13068700" y="4109925"/>
              <a:ext cx="254225" cy="231425"/>
            </a:xfrm>
            <a:custGeom>
              <a:rect b="b" l="l" r="r" t="t"/>
              <a:pathLst>
                <a:path extrusionOk="0" h="9257" w="10169">
                  <a:moveTo>
                    <a:pt x="6862" y="1"/>
                  </a:moveTo>
                  <a:cubicBezTo>
                    <a:pt x="3734" y="1"/>
                    <a:pt x="0" y="5014"/>
                    <a:pt x="3515" y="9256"/>
                  </a:cubicBezTo>
                  <a:cubicBezTo>
                    <a:pt x="3672" y="8820"/>
                    <a:pt x="3838" y="8383"/>
                    <a:pt x="3995" y="7946"/>
                  </a:cubicBezTo>
                  <a:cubicBezTo>
                    <a:pt x="1744" y="4778"/>
                    <a:pt x="4372" y="1521"/>
                    <a:pt x="6556" y="1521"/>
                  </a:cubicBezTo>
                  <a:cubicBezTo>
                    <a:pt x="7846" y="1521"/>
                    <a:pt x="8981" y="2656"/>
                    <a:pt x="8868" y="5615"/>
                  </a:cubicBezTo>
                  <a:cubicBezTo>
                    <a:pt x="8990" y="5929"/>
                    <a:pt x="9016" y="6218"/>
                    <a:pt x="9296" y="6235"/>
                  </a:cubicBezTo>
                  <a:cubicBezTo>
                    <a:pt x="9312" y="6236"/>
                    <a:pt x="9328" y="6237"/>
                    <a:pt x="9344" y="6237"/>
                  </a:cubicBezTo>
                  <a:cubicBezTo>
                    <a:pt x="9741" y="6237"/>
                    <a:pt x="10168" y="5827"/>
                    <a:pt x="10160" y="5248"/>
                  </a:cubicBezTo>
                  <a:cubicBezTo>
                    <a:pt x="10050" y="1450"/>
                    <a:pt x="8544" y="1"/>
                    <a:pt x="6862"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4"/>
            <p:cNvSpPr/>
            <p:nvPr/>
          </p:nvSpPr>
          <p:spPr>
            <a:xfrm>
              <a:off x="13405200" y="4214725"/>
              <a:ext cx="51750" cy="48900"/>
            </a:xfrm>
            <a:custGeom>
              <a:rect b="b" l="l" r="r" t="t"/>
              <a:pathLst>
                <a:path extrusionOk="0" h="1956" w="2070">
                  <a:moveTo>
                    <a:pt x="1021" y="0"/>
                  </a:moveTo>
                  <a:cubicBezTo>
                    <a:pt x="538" y="0"/>
                    <a:pt x="118" y="373"/>
                    <a:pt x="62" y="864"/>
                  </a:cubicBezTo>
                  <a:cubicBezTo>
                    <a:pt x="0" y="1406"/>
                    <a:pt x="385" y="1886"/>
                    <a:pt x="917" y="1947"/>
                  </a:cubicBezTo>
                  <a:cubicBezTo>
                    <a:pt x="960" y="1952"/>
                    <a:pt x="1002" y="1955"/>
                    <a:pt x="1044" y="1955"/>
                  </a:cubicBezTo>
                  <a:cubicBezTo>
                    <a:pt x="1532" y="1955"/>
                    <a:pt x="1944" y="1590"/>
                    <a:pt x="2009" y="1091"/>
                  </a:cubicBezTo>
                  <a:cubicBezTo>
                    <a:pt x="2070" y="550"/>
                    <a:pt x="1686" y="70"/>
                    <a:pt x="1144" y="9"/>
                  </a:cubicBezTo>
                  <a:cubicBezTo>
                    <a:pt x="1103" y="3"/>
                    <a:pt x="1062" y="0"/>
                    <a:pt x="102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4"/>
            <p:cNvSpPr/>
            <p:nvPr/>
          </p:nvSpPr>
          <p:spPr>
            <a:xfrm>
              <a:off x="13320500" y="4081375"/>
              <a:ext cx="184700" cy="163425"/>
            </a:xfrm>
            <a:custGeom>
              <a:rect b="b" l="l" r="r" t="t"/>
              <a:pathLst>
                <a:path extrusionOk="0" h="6537" w="7388">
                  <a:moveTo>
                    <a:pt x="4310" y="0"/>
                  </a:moveTo>
                  <a:cubicBezTo>
                    <a:pt x="3078" y="0"/>
                    <a:pt x="1725" y="724"/>
                    <a:pt x="952" y="1640"/>
                  </a:cubicBezTo>
                  <a:cubicBezTo>
                    <a:pt x="184" y="2557"/>
                    <a:pt x="36" y="3605"/>
                    <a:pt x="1" y="4111"/>
                  </a:cubicBezTo>
                  <a:cubicBezTo>
                    <a:pt x="411" y="4024"/>
                    <a:pt x="830" y="3945"/>
                    <a:pt x="1249" y="3858"/>
                  </a:cubicBezTo>
                  <a:cubicBezTo>
                    <a:pt x="1258" y="3553"/>
                    <a:pt x="1319" y="2793"/>
                    <a:pt x="1860" y="2138"/>
                  </a:cubicBezTo>
                  <a:cubicBezTo>
                    <a:pt x="2429" y="1443"/>
                    <a:pt x="3353" y="1080"/>
                    <a:pt x="4118" y="1080"/>
                  </a:cubicBezTo>
                  <a:cubicBezTo>
                    <a:pt x="4515" y="1080"/>
                    <a:pt x="4870" y="1178"/>
                    <a:pt x="5109" y="1378"/>
                  </a:cubicBezTo>
                  <a:cubicBezTo>
                    <a:pt x="5894" y="2025"/>
                    <a:pt x="6541" y="3692"/>
                    <a:pt x="4253" y="6015"/>
                  </a:cubicBezTo>
                  <a:cubicBezTo>
                    <a:pt x="4008" y="6259"/>
                    <a:pt x="4445" y="6460"/>
                    <a:pt x="4497" y="6486"/>
                  </a:cubicBezTo>
                  <a:cubicBezTo>
                    <a:pt x="4556" y="6520"/>
                    <a:pt x="4625" y="6536"/>
                    <a:pt x="4702" y="6536"/>
                  </a:cubicBezTo>
                  <a:cubicBezTo>
                    <a:pt x="5029" y="6536"/>
                    <a:pt x="5502" y="6238"/>
                    <a:pt x="5912" y="5666"/>
                  </a:cubicBezTo>
                  <a:cubicBezTo>
                    <a:pt x="7388" y="3893"/>
                    <a:pt x="7126" y="1509"/>
                    <a:pt x="5860" y="505"/>
                  </a:cubicBezTo>
                  <a:cubicBezTo>
                    <a:pt x="5413" y="152"/>
                    <a:pt x="4874" y="0"/>
                    <a:pt x="43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4"/>
            <p:cNvSpPr/>
            <p:nvPr/>
          </p:nvSpPr>
          <p:spPr>
            <a:xfrm>
              <a:off x="13592925" y="4174600"/>
              <a:ext cx="51750" cy="49025"/>
            </a:xfrm>
            <a:custGeom>
              <a:rect b="b" l="l" r="r" t="t"/>
              <a:pathLst>
                <a:path extrusionOk="0" h="1961" w="2070">
                  <a:moveTo>
                    <a:pt x="1040" y="1"/>
                  </a:moveTo>
                  <a:cubicBezTo>
                    <a:pt x="545" y="1"/>
                    <a:pt x="119" y="368"/>
                    <a:pt x="62" y="871"/>
                  </a:cubicBezTo>
                  <a:cubicBezTo>
                    <a:pt x="1" y="1404"/>
                    <a:pt x="385" y="1893"/>
                    <a:pt x="926" y="1954"/>
                  </a:cubicBezTo>
                  <a:cubicBezTo>
                    <a:pt x="964" y="1958"/>
                    <a:pt x="1001" y="1960"/>
                    <a:pt x="1038" y="1960"/>
                  </a:cubicBezTo>
                  <a:cubicBezTo>
                    <a:pt x="1525" y="1960"/>
                    <a:pt x="1952" y="1593"/>
                    <a:pt x="2009" y="1090"/>
                  </a:cubicBezTo>
                  <a:cubicBezTo>
                    <a:pt x="2070" y="557"/>
                    <a:pt x="1686" y="68"/>
                    <a:pt x="1153" y="7"/>
                  </a:cubicBezTo>
                  <a:cubicBezTo>
                    <a:pt x="1115" y="3"/>
                    <a:pt x="1077" y="1"/>
                    <a:pt x="104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4"/>
            <p:cNvSpPr/>
            <p:nvPr/>
          </p:nvSpPr>
          <p:spPr>
            <a:xfrm>
              <a:off x="13508225" y="4043950"/>
              <a:ext cx="184700" cy="163300"/>
            </a:xfrm>
            <a:custGeom>
              <a:rect b="b" l="l" r="r" t="t"/>
              <a:pathLst>
                <a:path extrusionOk="0" h="6532" w="7388">
                  <a:moveTo>
                    <a:pt x="4306" y="0"/>
                  </a:moveTo>
                  <a:cubicBezTo>
                    <a:pt x="3073" y="0"/>
                    <a:pt x="1725" y="728"/>
                    <a:pt x="953" y="1644"/>
                  </a:cubicBezTo>
                  <a:cubicBezTo>
                    <a:pt x="184" y="2552"/>
                    <a:pt x="36" y="3600"/>
                    <a:pt x="1" y="4107"/>
                  </a:cubicBezTo>
                  <a:cubicBezTo>
                    <a:pt x="411" y="4028"/>
                    <a:pt x="830" y="3941"/>
                    <a:pt x="1249" y="3853"/>
                  </a:cubicBezTo>
                  <a:cubicBezTo>
                    <a:pt x="1249" y="3548"/>
                    <a:pt x="1319" y="2788"/>
                    <a:pt x="1861" y="2133"/>
                  </a:cubicBezTo>
                  <a:cubicBezTo>
                    <a:pt x="2429" y="1438"/>
                    <a:pt x="3354" y="1076"/>
                    <a:pt x="4118" y="1076"/>
                  </a:cubicBezTo>
                  <a:cubicBezTo>
                    <a:pt x="4516" y="1076"/>
                    <a:pt x="4870" y="1173"/>
                    <a:pt x="5109" y="1374"/>
                  </a:cubicBezTo>
                  <a:cubicBezTo>
                    <a:pt x="5895" y="2020"/>
                    <a:pt x="5807" y="4045"/>
                    <a:pt x="4253" y="6019"/>
                  </a:cubicBezTo>
                  <a:cubicBezTo>
                    <a:pt x="4305" y="6351"/>
                    <a:pt x="4445" y="6455"/>
                    <a:pt x="4498" y="6482"/>
                  </a:cubicBezTo>
                  <a:cubicBezTo>
                    <a:pt x="4556" y="6515"/>
                    <a:pt x="4625" y="6531"/>
                    <a:pt x="4702" y="6531"/>
                  </a:cubicBezTo>
                  <a:cubicBezTo>
                    <a:pt x="5029" y="6531"/>
                    <a:pt x="5501" y="6235"/>
                    <a:pt x="5903" y="5670"/>
                  </a:cubicBezTo>
                  <a:cubicBezTo>
                    <a:pt x="7388" y="3888"/>
                    <a:pt x="7126" y="1505"/>
                    <a:pt x="5860" y="509"/>
                  </a:cubicBezTo>
                  <a:cubicBezTo>
                    <a:pt x="5410" y="153"/>
                    <a:pt x="4870" y="0"/>
                    <a:pt x="430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4"/>
            <p:cNvSpPr/>
            <p:nvPr/>
          </p:nvSpPr>
          <p:spPr>
            <a:xfrm>
              <a:off x="13778700" y="4136175"/>
              <a:ext cx="51750" cy="49025"/>
            </a:xfrm>
            <a:custGeom>
              <a:rect b="b" l="l" r="r" t="t"/>
              <a:pathLst>
                <a:path extrusionOk="0" h="1961" w="2070">
                  <a:moveTo>
                    <a:pt x="1033" y="1"/>
                  </a:moveTo>
                  <a:cubicBezTo>
                    <a:pt x="545" y="1"/>
                    <a:pt x="118" y="368"/>
                    <a:pt x="61" y="872"/>
                  </a:cubicBezTo>
                  <a:cubicBezTo>
                    <a:pt x="0" y="1404"/>
                    <a:pt x="384" y="1893"/>
                    <a:pt x="917" y="1954"/>
                  </a:cubicBezTo>
                  <a:cubicBezTo>
                    <a:pt x="955" y="1959"/>
                    <a:pt x="993" y="1961"/>
                    <a:pt x="1030" y="1961"/>
                  </a:cubicBezTo>
                  <a:cubicBezTo>
                    <a:pt x="1525" y="1961"/>
                    <a:pt x="1952" y="1594"/>
                    <a:pt x="2008" y="1099"/>
                  </a:cubicBezTo>
                  <a:cubicBezTo>
                    <a:pt x="2070" y="557"/>
                    <a:pt x="1685" y="68"/>
                    <a:pt x="1144" y="7"/>
                  </a:cubicBezTo>
                  <a:cubicBezTo>
                    <a:pt x="1107" y="3"/>
                    <a:pt x="1069" y="1"/>
                    <a:pt x="103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4"/>
            <p:cNvSpPr/>
            <p:nvPr/>
          </p:nvSpPr>
          <p:spPr>
            <a:xfrm>
              <a:off x="13688975" y="4007925"/>
              <a:ext cx="184700" cy="163300"/>
            </a:xfrm>
            <a:custGeom>
              <a:rect b="b" l="l" r="r" t="t"/>
              <a:pathLst>
                <a:path extrusionOk="0" h="6532" w="7388">
                  <a:moveTo>
                    <a:pt x="4306" y="1"/>
                  </a:moveTo>
                  <a:cubicBezTo>
                    <a:pt x="3073" y="1"/>
                    <a:pt x="1725" y="728"/>
                    <a:pt x="952" y="1645"/>
                  </a:cubicBezTo>
                  <a:cubicBezTo>
                    <a:pt x="184" y="2553"/>
                    <a:pt x="35" y="3600"/>
                    <a:pt x="1" y="4107"/>
                  </a:cubicBezTo>
                  <a:cubicBezTo>
                    <a:pt x="411" y="4020"/>
                    <a:pt x="830" y="3941"/>
                    <a:pt x="1249" y="3854"/>
                  </a:cubicBezTo>
                  <a:cubicBezTo>
                    <a:pt x="1249" y="3548"/>
                    <a:pt x="1310" y="2788"/>
                    <a:pt x="1860" y="2133"/>
                  </a:cubicBezTo>
                  <a:cubicBezTo>
                    <a:pt x="2429" y="1438"/>
                    <a:pt x="3353" y="1076"/>
                    <a:pt x="4118" y="1076"/>
                  </a:cubicBezTo>
                  <a:cubicBezTo>
                    <a:pt x="4515" y="1076"/>
                    <a:pt x="4870" y="1174"/>
                    <a:pt x="5108" y="1374"/>
                  </a:cubicBezTo>
                  <a:cubicBezTo>
                    <a:pt x="5894" y="2020"/>
                    <a:pt x="5807" y="4046"/>
                    <a:pt x="4244" y="6019"/>
                  </a:cubicBezTo>
                  <a:cubicBezTo>
                    <a:pt x="4296" y="6351"/>
                    <a:pt x="4445" y="6456"/>
                    <a:pt x="4497" y="6482"/>
                  </a:cubicBezTo>
                  <a:cubicBezTo>
                    <a:pt x="4556" y="6515"/>
                    <a:pt x="4625" y="6532"/>
                    <a:pt x="4702" y="6532"/>
                  </a:cubicBezTo>
                  <a:cubicBezTo>
                    <a:pt x="5029" y="6532"/>
                    <a:pt x="5500" y="6235"/>
                    <a:pt x="5903" y="5670"/>
                  </a:cubicBezTo>
                  <a:cubicBezTo>
                    <a:pt x="7387" y="3889"/>
                    <a:pt x="7125" y="1505"/>
                    <a:pt x="5859" y="509"/>
                  </a:cubicBezTo>
                  <a:cubicBezTo>
                    <a:pt x="5410" y="153"/>
                    <a:pt x="4870" y="1"/>
                    <a:pt x="43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4"/>
            <p:cNvSpPr/>
            <p:nvPr/>
          </p:nvSpPr>
          <p:spPr>
            <a:xfrm>
              <a:off x="13219875" y="4318900"/>
              <a:ext cx="397025" cy="936575"/>
            </a:xfrm>
            <a:custGeom>
              <a:rect b="b" l="l" r="r" t="t"/>
              <a:pathLst>
                <a:path extrusionOk="0" h="37463" w="15881">
                  <a:moveTo>
                    <a:pt x="5202" y="1"/>
                  </a:moveTo>
                  <a:cubicBezTo>
                    <a:pt x="4488" y="1"/>
                    <a:pt x="3744" y="461"/>
                    <a:pt x="3013" y="1596"/>
                  </a:cubicBezTo>
                  <a:cubicBezTo>
                    <a:pt x="1555" y="6276"/>
                    <a:pt x="4331" y="11183"/>
                    <a:pt x="3537" y="15872"/>
                  </a:cubicBezTo>
                  <a:cubicBezTo>
                    <a:pt x="3467" y="17087"/>
                    <a:pt x="2328" y="18392"/>
                    <a:pt x="1216" y="18392"/>
                  </a:cubicBezTo>
                  <a:cubicBezTo>
                    <a:pt x="785" y="18392"/>
                    <a:pt x="359" y="18196"/>
                    <a:pt x="0" y="17723"/>
                  </a:cubicBezTo>
                  <a:lnTo>
                    <a:pt x="0" y="17723"/>
                  </a:lnTo>
                  <a:lnTo>
                    <a:pt x="2917" y="37439"/>
                  </a:lnTo>
                  <a:cubicBezTo>
                    <a:pt x="3154" y="37455"/>
                    <a:pt x="3387" y="37463"/>
                    <a:pt x="3616" y="37463"/>
                  </a:cubicBezTo>
                  <a:cubicBezTo>
                    <a:pt x="13088" y="37463"/>
                    <a:pt x="15881" y="23956"/>
                    <a:pt x="12548" y="16701"/>
                  </a:cubicBezTo>
                  <a:cubicBezTo>
                    <a:pt x="12233" y="13436"/>
                    <a:pt x="10766" y="10519"/>
                    <a:pt x="9675" y="7472"/>
                  </a:cubicBezTo>
                  <a:cubicBezTo>
                    <a:pt x="9615" y="5121"/>
                    <a:pt x="7580" y="1"/>
                    <a:pt x="520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4"/>
            <p:cNvSpPr/>
            <p:nvPr/>
          </p:nvSpPr>
          <p:spPr>
            <a:xfrm>
              <a:off x="13280350" y="4286300"/>
              <a:ext cx="126400" cy="177500"/>
            </a:xfrm>
            <a:custGeom>
              <a:rect b="b" l="l" r="r" t="t"/>
              <a:pathLst>
                <a:path extrusionOk="0" fill="none" h="7100" w="5056">
                  <a:moveTo>
                    <a:pt x="5003" y="5825"/>
                  </a:moveTo>
                  <a:cubicBezTo>
                    <a:pt x="4139" y="1"/>
                    <a:pt x="0" y="2515"/>
                    <a:pt x="1292" y="7100"/>
                  </a:cubicBezTo>
                  <a:cubicBezTo>
                    <a:pt x="2489" y="6445"/>
                    <a:pt x="3659" y="5842"/>
                    <a:pt x="5021" y="5895"/>
                  </a:cubicBezTo>
                  <a:cubicBezTo>
                    <a:pt x="5029" y="5947"/>
                    <a:pt x="5056" y="5825"/>
                    <a:pt x="5003" y="5825"/>
                  </a:cubicBezTo>
                  <a:close/>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4"/>
            <p:cNvSpPr/>
            <p:nvPr/>
          </p:nvSpPr>
          <p:spPr>
            <a:xfrm>
              <a:off x="13219000" y="4740350"/>
              <a:ext cx="81450" cy="56575"/>
            </a:xfrm>
            <a:custGeom>
              <a:rect b="b" l="l" r="r" t="t"/>
              <a:pathLst>
                <a:path extrusionOk="0" fill="none" h="2263" w="3258">
                  <a:moveTo>
                    <a:pt x="3257" y="1"/>
                  </a:moveTo>
                  <a:cubicBezTo>
                    <a:pt x="2733" y="1310"/>
                    <a:pt x="1101" y="1590"/>
                    <a:pt x="0" y="2262"/>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49" name="Google Shape;649;p54"/>
          <p:cNvPicPr preferRelativeResize="0"/>
          <p:nvPr/>
        </p:nvPicPr>
        <p:blipFill>
          <a:blip r:embed="rId3">
            <a:alphaModFix/>
          </a:blip>
          <a:stretch>
            <a:fillRect/>
          </a:stretch>
        </p:blipFill>
        <p:spPr>
          <a:xfrm>
            <a:off x="1808475" y="1052100"/>
            <a:ext cx="6267223" cy="3620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5"/>
          <p:cNvSpPr txBox="1"/>
          <p:nvPr>
            <p:ph type="title"/>
          </p:nvPr>
        </p:nvSpPr>
        <p:spPr>
          <a:xfrm>
            <a:off x="862038" y="25315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400"/>
              <a:t>Scatter Plot with 3 Outliers Removed</a:t>
            </a:r>
            <a:endParaRPr sz="3300"/>
          </a:p>
        </p:txBody>
      </p:sp>
      <p:grpSp>
        <p:nvGrpSpPr>
          <p:cNvPr id="655" name="Google Shape;655;p55"/>
          <p:cNvGrpSpPr/>
          <p:nvPr/>
        </p:nvGrpSpPr>
        <p:grpSpPr>
          <a:xfrm rot="248076">
            <a:off x="184265" y="2264344"/>
            <a:ext cx="1288153" cy="2938283"/>
            <a:chOff x="12903575" y="4007925"/>
            <a:chExt cx="1288150" cy="2938275"/>
          </a:xfrm>
        </p:grpSpPr>
        <p:sp>
          <p:nvSpPr>
            <p:cNvPr id="656" name="Google Shape;656;p55"/>
            <p:cNvSpPr/>
            <p:nvPr/>
          </p:nvSpPr>
          <p:spPr>
            <a:xfrm>
              <a:off x="12903575" y="4204000"/>
              <a:ext cx="877100" cy="775175"/>
            </a:xfrm>
            <a:custGeom>
              <a:rect b="b" l="l" r="r" t="t"/>
              <a:pathLst>
                <a:path extrusionOk="0" h="31007" w="35084">
                  <a:moveTo>
                    <a:pt x="35084" y="1"/>
                  </a:moveTo>
                  <a:lnTo>
                    <a:pt x="9972" y="5947"/>
                  </a:lnTo>
                  <a:lnTo>
                    <a:pt x="0" y="31007"/>
                  </a:lnTo>
                  <a:lnTo>
                    <a:pt x="0" y="31007"/>
                  </a:lnTo>
                  <a:lnTo>
                    <a:pt x="23322" y="25864"/>
                  </a:lnTo>
                  <a:lnTo>
                    <a:pt x="3508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5"/>
            <p:cNvSpPr/>
            <p:nvPr/>
          </p:nvSpPr>
          <p:spPr>
            <a:xfrm>
              <a:off x="13092850" y="4300075"/>
              <a:ext cx="739125" cy="1015400"/>
            </a:xfrm>
            <a:custGeom>
              <a:rect b="b" l="l" r="r" t="t"/>
              <a:pathLst>
                <a:path extrusionOk="0" h="40616" w="29565">
                  <a:moveTo>
                    <a:pt x="12062" y="1"/>
                  </a:moveTo>
                  <a:cubicBezTo>
                    <a:pt x="9972" y="1"/>
                    <a:pt x="7752" y="1390"/>
                    <a:pt x="6234" y="2768"/>
                  </a:cubicBezTo>
                  <a:cubicBezTo>
                    <a:pt x="1405" y="11953"/>
                    <a:pt x="646" y="17498"/>
                    <a:pt x="166" y="33023"/>
                  </a:cubicBezTo>
                  <a:cubicBezTo>
                    <a:pt x="1" y="38445"/>
                    <a:pt x="5149" y="40615"/>
                    <a:pt x="10617" y="40615"/>
                  </a:cubicBezTo>
                  <a:cubicBezTo>
                    <a:pt x="14429" y="40615"/>
                    <a:pt x="18396" y="39560"/>
                    <a:pt x="20824" y="37816"/>
                  </a:cubicBezTo>
                  <a:cubicBezTo>
                    <a:pt x="22719" y="36350"/>
                    <a:pt x="25260" y="35634"/>
                    <a:pt x="26945" y="33975"/>
                  </a:cubicBezTo>
                  <a:cubicBezTo>
                    <a:pt x="29565" y="29111"/>
                    <a:pt x="29355" y="22981"/>
                    <a:pt x="28115" y="17734"/>
                  </a:cubicBezTo>
                  <a:cubicBezTo>
                    <a:pt x="25539" y="11037"/>
                    <a:pt x="20868" y="5274"/>
                    <a:pt x="14974" y="1196"/>
                  </a:cubicBezTo>
                  <a:cubicBezTo>
                    <a:pt x="14103" y="342"/>
                    <a:pt x="13099" y="1"/>
                    <a:pt x="1206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13006600" y="5125625"/>
              <a:ext cx="780400" cy="1487475"/>
            </a:xfrm>
            <a:custGeom>
              <a:rect b="b" l="l" r="r" t="t"/>
              <a:pathLst>
                <a:path extrusionOk="0" h="59499" w="31216">
                  <a:moveTo>
                    <a:pt x="3616" y="1"/>
                  </a:moveTo>
                  <a:lnTo>
                    <a:pt x="1" y="59498"/>
                  </a:lnTo>
                  <a:lnTo>
                    <a:pt x="31216" y="40961"/>
                  </a:lnTo>
                  <a:lnTo>
                    <a:pt x="25191" y="2507"/>
                  </a:lnTo>
                  <a:lnTo>
                    <a:pt x="3616"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5"/>
            <p:cNvSpPr/>
            <p:nvPr/>
          </p:nvSpPr>
          <p:spPr>
            <a:xfrm>
              <a:off x="13048525" y="5285850"/>
              <a:ext cx="682825" cy="506025"/>
            </a:xfrm>
            <a:custGeom>
              <a:rect b="b" l="l" r="r" t="t"/>
              <a:pathLst>
                <a:path extrusionOk="0" h="20241" w="27313">
                  <a:moveTo>
                    <a:pt x="376" y="1"/>
                  </a:moveTo>
                  <a:lnTo>
                    <a:pt x="0" y="20241"/>
                  </a:lnTo>
                  <a:lnTo>
                    <a:pt x="0" y="20241"/>
                  </a:lnTo>
                  <a:lnTo>
                    <a:pt x="27312" y="17979"/>
                  </a:lnTo>
                  <a:lnTo>
                    <a:pt x="25252" y="1407"/>
                  </a:lnTo>
                  <a:lnTo>
                    <a:pt x="376"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5"/>
            <p:cNvSpPr/>
            <p:nvPr/>
          </p:nvSpPr>
          <p:spPr>
            <a:xfrm>
              <a:off x="12931300" y="5394125"/>
              <a:ext cx="944775" cy="1552075"/>
            </a:xfrm>
            <a:custGeom>
              <a:rect b="b" l="l" r="r" t="t"/>
              <a:pathLst>
                <a:path extrusionOk="0" h="62083" w="37791">
                  <a:moveTo>
                    <a:pt x="4069" y="1"/>
                  </a:moveTo>
                  <a:lnTo>
                    <a:pt x="0" y="62083"/>
                  </a:lnTo>
                  <a:lnTo>
                    <a:pt x="37790" y="58808"/>
                  </a:lnTo>
                  <a:lnTo>
                    <a:pt x="31565" y="542"/>
                  </a:lnTo>
                  <a:lnTo>
                    <a:pt x="4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5"/>
            <p:cNvSpPr/>
            <p:nvPr/>
          </p:nvSpPr>
          <p:spPr>
            <a:xfrm>
              <a:off x="13567400" y="5405275"/>
              <a:ext cx="67475" cy="456675"/>
            </a:xfrm>
            <a:custGeom>
              <a:rect b="b" l="l" r="r" t="t"/>
              <a:pathLst>
                <a:path extrusionOk="0" h="18267" w="2699">
                  <a:moveTo>
                    <a:pt x="0" y="0"/>
                  </a:moveTo>
                  <a:lnTo>
                    <a:pt x="1580" y="18267"/>
                  </a:lnTo>
                  <a:lnTo>
                    <a:pt x="2698" y="18267"/>
                  </a:lnTo>
                  <a:lnTo>
                    <a:pt x="1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5"/>
            <p:cNvSpPr/>
            <p:nvPr/>
          </p:nvSpPr>
          <p:spPr>
            <a:xfrm>
              <a:off x="13153075" y="4207275"/>
              <a:ext cx="1038650" cy="998050"/>
            </a:xfrm>
            <a:custGeom>
              <a:rect b="b" l="l" r="r" t="t"/>
              <a:pathLst>
                <a:path extrusionOk="0" h="39922" w="41546">
                  <a:moveTo>
                    <a:pt x="2114" y="1"/>
                  </a:moveTo>
                  <a:lnTo>
                    <a:pt x="1" y="5738"/>
                  </a:lnTo>
                  <a:lnTo>
                    <a:pt x="13002" y="39922"/>
                  </a:lnTo>
                  <a:lnTo>
                    <a:pt x="37162" y="34709"/>
                  </a:lnTo>
                  <a:lnTo>
                    <a:pt x="41545" y="26842"/>
                  </a:lnTo>
                  <a:lnTo>
                    <a:pt x="211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5"/>
            <p:cNvSpPr/>
            <p:nvPr/>
          </p:nvSpPr>
          <p:spPr>
            <a:xfrm>
              <a:off x="13194325" y="4239150"/>
              <a:ext cx="982325" cy="880400"/>
            </a:xfrm>
            <a:custGeom>
              <a:rect b="b" l="l" r="r" t="t"/>
              <a:pathLst>
                <a:path extrusionOk="0" h="35216" w="39293">
                  <a:moveTo>
                    <a:pt x="1" y="1"/>
                  </a:moveTo>
                  <a:lnTo>
                    <a:pt x="13168" y="35215"/>
                  </a:lnTo>
                  <a:lnTo>
                    <a:pt x="39293" y="26632"/>
                  </a:lnTo>
                  <a:lnTo>
                    <a:pt x="13247" y="34744"/>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5"/>
            <p:cNvSpPr/>
            <p:nvPr/>
          </p:nvSpPr>
          <p:spPr>
            <a:xfrm>
              <a:off x="13178825" y="4281075"/>
              <a:ext cx="963350" cy="876025"/>
            </a:xfrm>
            <a:custGeom>
              <a:rect b="b" l="l" r="r" t="t"/>
              <a:pathLst>
                <a:path extrusionOk="0" h="35041" w="38534">
                  <a:moveTo>
                    <a:pt x="1" y="0"/>
                  </a:moveTo>
                  <a:lnTo>
                    <a:pt x="12985" y="35040"/>
                  </a:lnTo>
                  <a:lnTo>
                    <a:pt x="38184" y="28064"/>
                  </a:lnTo>
                  <a:lnTo>
                    <a:pt x="38533" y="27444"/>
                  </a:lnTo>
                  <a:lnTo>
                    <a:pt x="38533" y="27444"/>
                  </a:lnTo>
                  <a:lnTo>
                    <a:pt x="13282" y="34333"/>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5"/>
            <p:cNvSpPr/>
            <p:nvPr/>
          </p:nvSpPr>
          <p:spPr>
            <a:xfrm>
              <a:off x="13493600" y="5023025"/>
              <a:ext cx="617350" cy="157425"/>
            </a:xfrm>
            <a:custGeom>
              <a:rect b="b" l="l" r="r" t="t"/>
              <a:pathLst>
                <a:path extrusionOk="0" h="6297" w="24694">
                  <a:moveTo>
                    <a:pt x="24694" y="1"/>
                  </a:moveTo>
                  <a:lnTo>
                    <a:pt x="1" y="6296"/>
                  </a:lnTo>
                  <a:lnTo>
                    <a:pt x="1" y="6296"/>
                  </a:lnTo>
                  <a:lnTo>
                    <a:pt x="24397" y="542"/>
                  </a:lnTo>
                  <a:lnTo>
                    <a:pt x="2469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5"/>
            <p:cNvSpPr/>
            <p:nvPr/>
          </p:nvSpPr>
          <p:spPr>
            <a:xfrm>
              <a:off x="13205900" y="4075450"/>
              <a:ext cx="985825" cy="1002625"/>
            </a:xfrm>
            <a:custGeom>
              <a:rect b="b" l="l" r="r" t="t"/>
              <a:pathLst>
                <a:path extrusionOk="0" h="40105" w="39433">
                  <a:moveTo>
                    <a:pt x="26047" y="0"/>
                  </a:moveTo>
                  <a:lnTo>
                    <a:pt x="1" y="5274"/>
                  </a:lnTo>
                  <a:lnTo>
                    <a:pt x="13142" y="40104"/>
                  </a:lnTo>
                  <a:lnTo>
                    <a:pt x="39432" y="32115"/>
                  </a:lnTo>
                  <a:lnTo>
                    <a:pt x="260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5"/>
            <p:cNvSpPr/>
            <p:nvPr/>
          </p:nvSpPr>
          <p:spPr>
            <a:xfrm>
              <a:off x="13430750" y="4271675"/>
              <a:ext cx="500550" cy="500800"/>
            </a:xfrm>
            <a:custGeom>
              <a:rect b="b" l="l" r="r" t="t"/>
              <a:pathLst>
                <a:path extrusionOk="0" fill="none" h="20032" w="20022">
                  <a:moveTo>
                    <a:pt x="16459" y="3563"/>
                  </a:moveTo>
                  <a:cubicBezTo>
                    <a:pt x="20022" y="7126"/>
                    <a:pt x="20022" y="12906"/>
                    <a:pt x="16459" y="16469"/>
                  </a:cubicBezTo>
                  <a:cubicBezTo>
                    <a:pt x="12897" y="20031"/>
                    <a:pt x="7125" y="20031"/>
                    <a:pt x="3563" y="16469"/>
                  </a:cubicBezTo>
                  <a:cubicBezTo>
                    <a:pt x="0" y="12906"/>
                    <a:pt x="0" y="7126"/>
                    <a:pt x="3563" y="3563"/>
                  </a:cubicBezTo>
                  <a:cubicBezTo>
                    <a:pt x="7125" y="1"/>
                    <a:pt x="12897" y="1"/>
                    <a:pt x="16459" y="3563"/>
                  </a:cubicBezTo>
                  <a:close/>
                </a:path>
              </a:pathLst>
            </a:custGeom>
            <a:noFill/>
            <a:ln cap="rnd" cmpd="sng" w="135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5"/>
            <p:cNvSpPr/>
            <p:nvPr/>
          </p:nvSpPr>
          <p:spPr>
            <a:xfrm>
              <a:off x="13458675" y="4471425"/>
              <a:ext cx="444900" cy="101075"/>
            </a:xfrm>
            <a:custGeom>
              <a:rect b="b" l="l" r="r" t="t"/>
              <a:pathLst>
                <a:path extrusionOk="0" fill="none" h="4043" w="17796">
                  <a:moveTo>
                    <a:pt x="1" y="4043"/>
                  </a:moveTo>
                  <a:lnTo>
                    <a:pt x="17796" y="0"/>
                  </a:ln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5"/>
            <p:cNvSpPr/>
            <p:nvPr/>
          </p:nvSpPr>
          <p:spPr>
            <a:xfrm>
              <a:off x="13473950" y="4346775"/>
              <a:ext cx="351475" cy="92800"/>
            </a:xfrm>
            <a:custGeom>
              <a:rect b="b" l="l" r="r" t="t"/>
              <a:pathLst>
                <a:path extrusionOk="0" fill="none" h="3712" w="14059">
                  <a:moveTo>
                    <a:pt x="1" y="3187"/>
                  </a:moveTo>
                  <a:cubicBezTo>
                    <a:pt x="1608" y="3458"/>
                    <a:pt x="4384" y="3711"/>
                    <a:pt x="7667" y="2908"/>
                  </a:cubicBezTo>
                  <a:cubicBezTo>
                    <a:pt x="10619" y="2183"/>
                    <a:pt x="12775" y="900"/>
                    <a:pt x="14059" y="0"/>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5"/>
            <p:cNvSpPr/>
            <p:nvPr/>
          </p:nvSpPr>
          <p:spPr>
            <a:xfrm>
              <a:off x="13535525" y="4606975"/>
              <a:ext cx="351250" cy="90400"/>
            </a:xfrm>
            <a:custGeom>
              <a:rect b="b" l="l" r="r" t="t"/>
              <a:pathLst>
                <a:path extrusionOk="0" fill="none" h="3616" w="14050">
                  <a:moveTo>
                    <a:pt x="0" y="3615"/>
                  </a:moveTo>
                  <a:cubicBezTo>
                    <a:pt x="1380" y="2672"/>
                    <a:pt x="3807" y="1275"/>
                    <a:pt x="7134" y="594"/>
                  </a:cubicBezTo>
                  <a:cubicBezTo>
                    <a:pt x="10033" y="1"/>
                    <a:pt x="12486" y="184"/>
                    <a:pt x="14049" y="428"/>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5"/>
            <p:cNvSpPr/>
            <p:nvPr/>
          </p:nvSpPr>
          <p:spPr>
            <a:xfrm>
              <a:off x="13535725" y="4299625"/>
              <a:ext cx="195850" cy="444675"/>
            </a:xfrm>
            <a:custGeom>
              <a:rect b="b" l="l" r="r" t="t"/>
              <a:pathLst>
                <a:path extrusionOk="0" fill="none" h="17787" w="7834">
                  <a:moveTo>
                    <a:pt x="7833" y="17787"/>
                  </a:moveTo>
                  <a:cubicBezTo>
                    <a:pt x="7432" y="17621"/>
                    <a:pt x="2262" y="15420"/>
                    <a:pt x="1101" y="9710"/>
                  </a:cubicBezTo>
                  <a:cubicBezTo>
                    <a:pt x="1" y="4305"/>
                    <a:pt x="3441" y="393"/>
                    <a:pt x="3799" y="0"/>
                  </a:cubicBezTo>
                  <a:cubicBezTo>
                    <a:pt x="5144" y="5929"/>
                    <a:pt x="6489" y="11858"/>
                    <a:pt x="7833" y="17787"/>
                  </a:cubicBezTo>
                  <a:close/>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5"/>
            <p:cNvSpPr/>
            <p:nvPr/>
          </p:nvSpPr>
          <p:spPr>
            <a:xfrm>
              <a:off x="13630700" y="4299625"/>
              <a:ext cx="192775" cy="444675"/>
            </a:xfrm>
            <a:custGeom>
              <a:rect b="b" l="l" r="r" t="t"/>
              <a:pathLst>
                <a:path extrusionOk="0" fill="none" h="17787" w="7711">
                  <a:moveTo>
                    <a:pt x="0" y="0"/>
                  </a:moveTo>
                  <a:cubicBezTo>
                    <a:pt x="515" y="227"/>
                    <a:pt x="5239" y="2428"/>
                    <a:pt x="6470" y="7885"/>
                  </a:cubicBezTo>
                  <a:cubicBezTo>
                    <a:pt x="7710" y="13334"/>
                    <a:pt x="4401" y="17359"/>
                    <a:pt x="4034" y="17787"/>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5"/>
            <p:cNvSpPr/>
            <p:nvPr/>
          </p:nvSpPr>
          <p:spPr>
            <a:xfrm>
              <a:off x="13273125" y="4228625"/>
              <a:ext cx="55700" cy="49050"/>
            </a:xfrm>
            <a:custGeom>
              <a:rect b="b" l="l" r="r" t="t"/>
              <a:pathLst>
                <a:path extrusionOk="0" h="1962" w="2228">
                  <a:moveTo>
                    <a:pt x="1110" y="0"/>
                  </a:moveTo>
                  <a:cubicBezTo>
                    <a:pt x="973" y="0"/>
                    <a:pt x="833" y="29"/>
                    <a:pt x="699" y="90"/>
                  </a:cubicBezTo>
                  <a:cubicBezTo>
                    <a:pt x="210" y="317"/>
                    <a:pt x="1" y="902"/>
                    <a:pt x="228" y="1391"/>
                  </a:cubicBezTo>
                  <a:cubicBezTo>
                    <a:pt x="394" y="1748"/>
                    <a:pt x="751" y="1961"/>
                    <a:pt x="1122" y="1961"/>
                  </a:cubicBezTo>
                  <a:cubicBezTo>
                    <a:pt x="1259" y="1961"/>
                    <a:pt x="1397" y="1932"/>
                    <a:pt x="1529" y="1871"/>
                  </a:cubicBezTo>
                  <a:cubicBezTo>
                    <a:pt x="2018" y="1644"/>
                    <a:pt x="2227" y="1059"/>
                    <a:pt x="2000" y="570"/>
                  </a:cubicBezTo>
                  <a:cubicBezTo>
                    <a:pt x="1835" y="213"/>
                    <a:pt x="1482" y="0"/>
                    <a:pt x="11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5"/>
            <p:cNvSpPr/>
            <p:nvPr/>
          </p:nvSpPr>
          <p:spPr>
            <a:xfrm>
              <a:off x="13068700" y="4109925"/>
              <a:ext cx="254225" cy="231425"/>
            </a:xfrm>
            <a:custGeom>
              <a:rect b="b" l="l" r="r" t="t"/>
              <a:pathLst>
                <a:path extrusionOk="0" h="9257" w="10169">
                  <a:moveTo>
                    <a:pt x="6862" y="1"/>
                  </a:moveTo>
                  <a:cubicBezTo>
                    <a:pt x="3734" y="1"/>
                    <a:pt x="0" y="5014"/>
                    <a:pt x="3515" y="9256"/>
                  </a:cubicBezTo>
                  <a:cubicBezTo>
                    <a:pt x="3672" y="8820"/>
                    <a:pt x="3838" y="8383"/>
                    <a:pt x="3995" y="7946"/>
                  </a:cubicBezTo>
                  <a:cubicBezTo>
                    <a:pt x="1744" y="4778"/>
                    <a:pt x="4372" y="1521"/>
                    <a:pt x="6556" y="1521"/>
                  </a:cubicBezTo>
                  <a:cubicBezTo>
                    <a:pt x="7846" y="1521"/>
                    <a:pt x="8981" y="2656"/>
                    <a:pt x="8868" y="5615"/>
                  </a:cubicBezTo>
                  <a:cubicBezTo>
                    <a:pt x="8990" y="5929"/>
                    <a:pt x="9016" y="6218"/>
                    <a:pt x="9296" y="6235"/>
                  </a:cubicBezTo>
                  <a:cubicBezTo>
                    <a:pt x="9312" y="6236"/>
                    <a:pt x="9328" y="6237"/>
                    <a:pt x="9344" y="6237"/>
                  </a:cubicBezTo>
                  <a:cubicBezTo>
                    <a:pt x="9741" y="6237"/>
                    <a:pt x="10168" y="5827"/>
                    <a:pt x="10160" y="5248"/>
                  </a:cubicBezTo>
                  <a:cubicBezTo>
                    <a:pt x="10050" y="1450"/>
                    <a:pt x="8544" y="1"/>
                    <a:pt x="6862"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5"/>
            <p:cNvSpPr/>
            <p:nvPr/>
          </p:nvSpPr>
          <p:spPr>
            <a:xfrm>
              <a:off x="13405200" y="4214725"/>
              <a:ext cx="51750" cy="48900"/>
            </a:xfrm>
            <a:custGeom>
              <a:rect b="b" l="l" r="r" t="t"/>
              <a:pathLst>
                <a:path extrusionOk="0" h="1956" w="2070">
                  <a:moveTo>
                    <a:pt x="1021" y="0"/>
                  </a:moveTo>
                  <a:cubicBezTo>
                    <a:pt x="538" y="0"/>
                    <a:pt x="118" y="373"/>
                    <a:pt x="62" y="864"/>
                  </a:cubicBezTo>
                  <a:cubicBezTo>
                    <a:pt x="0" y="1406"/>
                    <a:pt x="385" y="1886"/>
                    <a:pt x="917" y="1947"/>
                  </a:cubicBezTo>
                  <a:cubicBezTo>
                    <a:pt x="960" y="1952"/>
                    <a:pt x="1002" y="1955"/>
                    <a:pt x="1044" y="1955"/>
                  </a:cubicBezTo>
                  <a:cubicBezTo>
                    <a:pt x="1532" y="1955"/>
                    <a:pt x="1944" y="1590"/>
                    <a:pt x="2009" y="1091"/>
                  </a:cubicBezTo>
                  <a:cubicBezTo>
                    <a:pt x="2070" y="550"/>
                    <a:pt x="1686" y="70"/>
                    <a:pt x="1144" y="9"/>
                  </a:cubicBezTo>
                  <a:cubicBezTo>
                    <a:pt x="1103" y="3"/>
                    <a:pt x="1062" y="0"/>
                    <a:pt x="102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5"/>
            <p:cNvSpPr/>
            <p:nvPr/>
          </p:nvSpPr>
          <p:spPr>
            <a:xfrm>
              <a:off x="13320500" y="4081375"/>
              <a:ext cx="184700" cy="163425"/>
            </a:xfrm>
            <a:custGeom>
              <a:rect b="b" l="l" r="r" t="t"/>
              <a:pathLst>
                <a:path extrusionOk="0" h="6537" w="7388">
                  <a:moveTo>
                    <a:pt x="4310" y="0"/>
                  </a:moveTo>
                  <a:cubicBezTo>
                    <a:pt x="3078" y="0"/>
                    <a:pt x="1725" y="724"/>
                    <a:pt x="952" y="1640"/>
                  </a:cubicBezTo>
                  <a:cubicBezTo>
                    <a:pt x="184" y="2557"/>
                    <a:pt x="36" y="3605"/>
                    <a:pt x="1" y="4111"/>
                  </a:cubicBezTo>
                  <a:cubicBezTo>
                    <a:pt x="411" y="4024"/>
                    <a:pt x="830" y="3945"/>
                    <a:pt x="1249" y="3858"/>
                  </a:cubicBezTo>
                  <a:cubicBezTo>
                    <a:pt x="1258" y="3553"/>
                    <a:pt x="1319" y="2793"/>
                    <a:pt x="1860" y="2138"/>
                  </a:cubicBezTo>
                  <a:cubicBezTo>
                    <a:pt x="2429" y="1443"/>
                    <a:pt x="3353" y="1080"/>
                    <a:pt x="4118" y="1080"/>
                  </a:cubicBezTo>
                  <a:cubicBezTo>
                    <a:pt x="4515" y="1080"/>
                    <a:pt x="4870" y="1178"/>
                    <a:pt x="5109" y="1378"/>
                  </a:cubicBezTo>
                  <a:cubicBezTo>
                    <a:pt x="5894" y="2025"/>
                    <a:pt x="6541" y="3692"/>
                    <a:pt x="4253" y="6015"/>
                  </a:cubicBezTo>
                  <a:cubicBezTo>
                    <a:pt x="4008" y="6259"/>
                    <a:pt x="4445" y="6460"/>
                    <a:pt x="4497" y="6486"/>
                  </a:cubicBezTo>
                  <a:cubicBezTo>
                    <a:pt x="4556" y="6520"/>
                    <a:pt x="4625" y="6536"/>
                    <a:pt x="4702" y="6536"/>
                  </a:cubicBezTo>
                  <a:cubicBezTo>
                    <a:pt x="5029" y="6536"/>
                    <a:pt x="5502" y="6238"/>
                    <a:pt x="5912" y="5666"/>
                  </a:cubicBezTo>
                  <a:cubicBezTo>
                    <a:pt x="7388" y="3893"/>
                    <a:pt x="7126" y="1509"/>
                    <a:pt x="5860" y="505"/>
                  </a:cubicBezTo>
                  <a:cubicBezTo>
                    <a:pt x="5413" y="152"/>
                    <a:pt x="4874" y="0"/>
                    <a:pt x="43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5"/>
            <p:cNvSpPr/>
            <p:nvPr/>
          </p:nvSpPr>
          <p:spPr>
            <a:xfrm>
              <a:off x="13592925" y="4174600"/>
              <a:ext cx="51750" cy="49025"/>
            </a:xfrm>
            <a:custGeom>
              <a:rect b="b" l="l" r="r" t="t"/>
              <a:pathLst>
                <a:path extrusionOk="0" h="1961" w="2070">
                  <a:moveTo>
                    <a:pt x="1040" y="1"/>
                  </a:moveTo>
                  <a:cubicBezTo>
                    <a:pt x="545" y="1"/>
                    <a:pt x="119" y="368"/>
                    <a:pt x="62" y="871"/>
                  </a:cubicBezTo>
                  <a:cubicBezTo>
                    <a:pt x="1" y="1404"/>
                    <a:pt x="385" y="1893"/>
                    <a:pt x="926" y="1954"/>
                  </a:cubicBezTo>
                  <a:cubicBezTo>
                    <a:pt x="964" y="1958"/>
                    <a:pt x="1001" y="1960"/>
                    <a:pt x="1038" y="1960"/>
                  </a:cubicBezTo>
                  <a:cubicBezTo>
                    <a:pt x="1525" y="1960"/>
                    <a:pt x="1952" y="1593"/>
                    <a:pt x="2009" y="1090"/>
                  </a:cubicBezTo>
                  <a:cubicBezTo>
                    <a:pt x="2070" y="557"/>
                    <a:pt x="1686" y="68"/>
                    <a:pt x="1153" y="7"/>
                  </a:cubicBezTo>
                  <a:cubicBezTo>
                    <a:pt x="1115" y="3"/>
                    <a:pt x="1077" y="1"/>
                    <a:pt x="104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5"/>
            <p:cNvSpPr/>
            <p:nvPr/>
          </p:nvSpPr>
          <p:spPr>
            <a:xfrm>
              <a:off x="13508225" y="4043950"/>
              <a:ext cx="184700" cy="163300"/>
            </a:xfrm>
            <a:custGeom>
              <a:rect b="b" l="l" r="r" t="t"/>
              <a:pathLst>
                <a:path extrusionOk="0" h="6532" w="7388">
                  <a:moveTo>
                    <a:pt x="4306" y="0"/>
                  </a:moveTo>
                  <a:cubicBezTo>
                    <a:pt x="3073" y="0"/>
                    <a:pt x="1725" y="728"/>
                    <a:pt x="953" y="1644"/>
                  </a:cubicBezTo>
                  <a:cubicBezTo>
                    <a:pt x="184" y="2552"/>
                    <a:pt x="36" y="3600"/>
                    <a:pt x="1" y="4107"/>
                  </a:cubicBezTo>
                  <a:cubicBezTo>
                    <a:pt x="411" y="4028"/>
                    <a:pt x="830" y="3941"/>
                    <a:pt x="1249" y="3853"/>
                  </a:cubicBezTo>
                  <a:cubicBezTo>
                    <a:pt x="1249" y="3548"/>
                    <a:pt x="1319" y="2788"/>
                    <a:pt x="1861" y="2133"/>
                  </a:cubicBezTo>
                  <a:cubicBezTo>
                    <a:pt x="2429" y="1438"/>
                    <a:pt x="3354" y="1076"/>
                    <a:pt x="4118" y="1076"/>
                  </a:cubicBezTo>
                  <a:cubicBezTo>
                    <a:pt x="4516" y="1076"/>
                    <a:pt x="4870" y="1173"/>
                    <a:pt x="5109" y="1374"/>
                  </a:cubicBezTo>
                  <a:cubicBezTo>
                    <a:pt x="5895" y="2020"/>
                    <a:pt x="5807" y="4045"/>
                    <a:pt x="4253" y="6019"/>
                  </a:cubicBezTo>
                  <a:cubicBezTo>
                    <a:pt x="4305" y="6351"/>
                    <a:pt x="4445" y="6455"/>
                    <a:pt x="4498" y="6482"/>
                  </a:cubicBezTo>
                  <a:cubicBezTo>
                    <a:pt x="4556" y="6515"/>
                    <a:pt x="4625" y="6531"/>
                    <a:pt x="4702" y="6531"/>
                  </a:cubicBezTo>
                  <a:cubicBezTo>
                    <a:pt x="5029" y="6531"/>
                    <a:pt x="5501" y="6235"/>
                    <a:pt x="5903" y="5670"/>
                  </a:cubicBezTo>
                  <a:cubicBezTo>
                    <a:pt x="7388" y="3888"/>
                    <a:pt x="7126" y="1505"/>
                    <a:pt x="5860" y="509"/>
                  </a:cubicBezTo>
                  <a:cubicBezTo>
                    <a:pt x="5410" y="153"/>
                    <a:pt x="4870" y="0"/>
                    <a:pt x="430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5"/>
            <p:cNvSpPr/>
            <p:nvPr/>
          </p:nvSpPr>
          <p:spPr>
            <a:xfrm>
              <a:off x="13778700" y="4136175"/>
              <a:ext cx="51750" cy="49025"/>
            </a:xfrm>
            <a:custGeom>
              <a:rect b="b" l="l" r="r" t="t"/>
              <a:pathLst>
                <a:path extrusionOk="0" h="1961" w="2070">
                  <a:moveTo>
                    <a:pt x="1033" y="1"/>
                  </a:moveTo>
                  <a:cubicBezTo>
                    <a:pt x="545" y="1"/>
                    <a:pt x="118" y="368"/>
                    <a:pt x="61" y="872"/>
                  </a:cubicBezTo>
                  <a:cubicBezTo>
                    <a:pt x="0" y="1404"/>
                    <a:pt x="384" y="1893"/>
                    <a:pt x="917" y="1954"/>
                  </a:cubicBezTo>
                  <a:cubicBezTo>
                    <a:pt x="955" y="1959"/>
                    <a:pt x="993" y="1961"/>
                    <a:pt x="1030" y="1961"/>
                  </a:cubicBezTo>
                  <a:cubicBezTo>
                    <a:pt x="1525" y="1961"/>
                    <a:pt x="1952" y="1594"/>
                    <a:pt x="2008" y="1099"/>
                  </a:cubicBezTo>
                  <a:cubicBezTo>
                    <a:pt x="2070" y="557"/>
                    <a:pt x="1685" y="68"/>
                    <a:pt x="1144" y="7"/>
                  </a:cubicBezTo>
                  <a:cubicBezTo>
                    <a:pt x="1107" y="3"/>
                    <a:pt x="1069" y="1"/>
                    <a:pt x="103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5"/>
            <p:cNvSpPr/>
            <p:nvPr/>
          </p:nvSpPr>
          <p:spPr>
            <a:xfrm>
              <a:off x="13688975" y="4007925"/>
              <a:ext cx="184700" cy="163300"/>
            </a:xfrm>
            <a:custGeom>
              <a:rect b="b" l="l" r="r" t="t"/>
              <a:pathLst>
                <a:path extrusionOk="0" h="6532" w="7388">
                  <a:moveTo>
                    <a:pt x="4306" y="1"/>
                  </a:moveTo>
                  <a:cubicBezTo>
                    <a:pt x="3073" y="1"/>
                    <a:pt x="1725" y="728"/>
                    <a:pt x="952" y="1645"/>
                  </a:cubicBezTo>
                  <a:cubicBezTo>
                    <a:pt x="184" y="2553"/>
                    <a:pt x="35" y="3600"/>
                    <a:pt x="1" y="4107"/>
                  </a:cubicBezTo>
                  <a:cubicBezTo>
                    <a:pt x="411" y="4020"/>
                    <a:pt x="830" y="3941"/>
                    <a:pt x="1249" y="3854"/>
                  </a:cubicBezTo>
                  <a:cubicBezTo>
                    <a:pt x="1249" y="3548"/>
                    <a:pt x="1310" y="2788"/>
                    <a:pt x="1860" y="2133"/>
                  </a:cubicBezTo>
                  <a:cubicBezTo>
                    <a:pt x="2429" y="1438"/>
                    <a:pt x="3353" y="1076"/>
                    <a:pt x="4118" y="1076"/>
                  </a:cubicBezTo>
                  <a:cubicBezTo>
                    <a:pt x="4515" y="1076"/>
                    <a:pt x="4870" y="1174"/>
                    <a:pt x="5108" y="1374"/>
                  </a:cubicBezTo>
                  <a:cubicBezTo>
                    <a:pt x="5894" y="2020"/>
                    <a:pt x="5807" y="4046"/>
                    <a:pt x="4244" y="6019"/>
                  </a:cubicBezTo>
                  <a:cubicBezTo>
                    <a:pt x="4296" y="6351"/>
                    <a:pt x="4445" y="6456"/>
                    <a:pt x="4497" y="6482"/>
                  </a:cubicBezTo>
                  <a:cubicBezTo>
                    <a:pt x="4556" y="6515"/>
                    <a:pt x="4625" y="6532"/>
                    <a:pt x="4702" y="6532"/>
                  </a:cubicBezTo>
                  <a:cubicBezTo>
                    <a:pt x="5029" y="6532"/>
                    <a:pt x="5500" y="6235"/>
                    <a:pt x="5903" y="5670"/>
                  </a:cubicBezTo>
                  <a:cubicBezTo>
                    <a:pt x="7387" y="3889"/>
                    <a:pt x="7125" y="1505"/>
                    <a:pt x="5859" y="509"/>
                  </a:cubicBezTo>
                  <a:cubicBezTo>
                    <a:pt x="5410" y="153"/>
                    <a:pt x="4870" y="1"/>
                    <a:pt x="43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5"/>
            <p:cNvSpPr/>
            <p:nvPr/>
          </p:nvSpPr>
          <p:spPr>
            <a:xfrm>
              <a:off x="13219875" y="4318900"/>
              <a:ext cx="397025" cy="936575"/>
            </a:xfrm>
            <a:custGeom>
              <a:rect b="b" l="l" r="r" t="t"/>
              <a:pathLst>
                <a:path extrusionOk="0" h="37463" w="15881">
                  <a:moveTo>
                    <a:pt x="5202" y="1"/>
                  </a:moveTo>
                  <a:cubicBezTo>
                    <a:pt x="4488" y="1"/>
                    <a:pt x="3744" y="461"/>
                    <a:pt x="3013" y="1596"/>
                  </a:cubicBezTo>
                  <a:cubicBezTo>
                    <a:pt x="1555" y="6276"/>
                    <a:pt x="4331" y="11183"/>
                    <a:pt x="3537" y="15872"/>
                  </a:cubicBezTo>
                  <a:cubicBezTo>
                    <a:pt x="3467" y="17087"/>
                    <a:pt x="2328" y="18392"/>
                    <a:pt x="1216" y="18392"/>
                  </a:cubicBezTo>
                  <a:cubicBezTo>
                    <a:pt x="785" y="18392"/>
                    <a:pt x="359" y="18196"/>
                    <a:pt x="0" y="17723"/>
                  </a:cubicBezTo>
                  <a:lnTo>
                    <a:pt x="0" y="17723"/>
                  </a:lnTo>
                  <a:lnTo>
                    <a:pt x="2917" y="37439"/>
                  </a:lnTo>
                  <a:cubicBezTo>
                    <a:pt x="3154" y="37455"/>
                    <a:pt x="3387" y="37463"/>
                    <a:pt x="3616" y="37463"/>
                  </a:cubicBezTo>
                  <a:cubicBezTo>
                    <a:pt x="13088" y="37463"/>
                    <a:pt x="15881" y="23956"/>
                    <a:pt x="12548" y="16701"/>
                  </a:cubicBezTo>
                  <a:cubicBezTo>
                    <a:pt x="12233" y="13436"/>
                    <a:pt x="10766" y="10519"/>
                    <a:pt x="9675" y="7472"/>
                  </a:cubicBezTo>
                  <a:cubicBezTo>
                    <a:pt x="9615" y="5121"/>
                    <a:pt x="7580" y="1"/>
                    <a:pt x="520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5"/>
            <p:cNvSpPr/>
            <p:nvPr/>
          </p:nvSpPr>
          <p:spPr>
            <a:xfrm>
              <a:off x="13280350" y="4286300"/>
              <a:ext cx="126400" cy="177500"/>
            </a:xfrm>
            <a:custGeom>
              <a:rect b="b" l="l" r="r" t="t"/>
              <a:pathLst>
                <a:path extrusionOk="0" fill="none" h="7100" w="5056">
                  <a:moveTo>
                    <a:pt x="5003" y="5825"/>
                  </a:moveTo>
                  <a:cubicBezTo>
                    <a:pt x="4139" y="1"/>
                    <a:pt x="0" y="2515"/>
                    <a:pt x="1292" y="7100"/>
                  </a:cubicBezTo>
                  <a:cubicBezTo>
                    <a:pt x="2489" y="6445"/>
                    <a:pt x="3659" y="5842"/>
                    <a:pt x="5021" y="5895"/>
                  </a:cubicBezTo>
                  <a:cubicBezTo>
                    <a:pt x="5029" y="5947"/>
                    <a:pt x="5056" y="5825"/>
                    <a:pt x="5003" y="5825"/>
                  </a:cubicBezTo>
                  <a:close/>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5"/>
            <p:cNvSpPr/>
            <p:nvPr/>
          </p:nvSpPr>
          <p:spPr>
            <a:xfrm>
              <a:off x="13219000" y="4740350"/>
              <a:ext cx="81450" cy="56575"/>
            </a:xfrm>
            <a:custGeom>
              <a:rect b="b" l="l" r="r" t="t"/>
              <a:pathLst>
                <a:path extrusionOk="0" fill="none" h="2263" w="3258">
                  <a:moveTo>
                    <a:pt x="3257" y="1"/>
                  </a:moveTo>
                  <a:cubicBezTo>
                    <a:pt x="2733" y="1310"/>
                    <a:pt x="1101" y="1590"/>
                    <a:pt x="0" y="2262"/>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4" name="Google Shape;684;p55"/>
          <p:cNvPicPr preferRelativeResize="0"/>
          <p:nvPr/>
        </p:nvPicPr>
        <p:blipFill rotWithShape="1">
          <a:blip r:embed="rId3">
            <a:alphaModFix/>
          </a:blip>
          <a:srcRect b="1450" l="0" r="0" t="-1449"/>
          <a:stretch/>
        </p:blipFill>
        <p:spPr>
          <a:xfrm>
            <a:off x="1680938" y="1190225"/>
            <a:ext cx="6143473" cy="3662701"/>
          </a:xfrm>
          <a:prstGeom prst="rect">
            <a:avLst/>
          </a:prstGeom>
          <a:noFill/>
          <a:ln>
            <a:noFill/>
          </a:ln>
        </p:spPr>
      </p:pic>
      <p:cxnSp>
        <p:nvCxnSpPr>
          <p:cNvPr id="685" name="Google Shape;685;p55"/>
          <p:cNvCxnSpPr/>
          <p:nvPr/>
        </p:nvCxnSpPr>
        <p:spPr>
          <a:xfrm flipH="1" rot="10800000">
            <a:off x="2276900" y="1744425"/>
            <a:ext cx="1523400" cy="2629200"/>
          </a:xfrm>
          <a:prstGeom prst="straightConnector1">
            <a:avLst/>
          </a:prstGeom>
          <a:noFill/>
          <a:ln cap="flat" cmpd="sng" w="9525">
            <a:solidFill>
              <a:schemeClr val="dk2"/>
            </a:solidFill>
            <a:prstDash val="solid"/>
            <a:round/>
            <a:headEnd len="med" w="med" type="none"/>
            <a:tailEnd len="med" w="med" type="none"/>
          </a:ln>
        </p:spPr>
      </p:cxnSp>
      <p:sp>
        <p:nvSpPr>
          <p:cNvPr id="686" name="Google Shape;686;p55"/>
          <p:cNvSpPr txBox="1"/>
          <p:nvPr/>
        </p:nvSpPr>
        <p:spPr>
          <a:xfrm>
            <a:off x="3300675" y="1523325"/>
            <a:ext cx="1212000" cy="22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latin typeface="Nunito"/>
                <a:ea typeface="Nunito"/>
                <a:cs typeface="Nunito"/>
                <a:sym typeface="Nunito"/>
              </a:rPr>
              <a:t>Fake count = Real count</a:t>
            </a:r>
            <a:endParaRPr sz="600">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0" name="Shape 690"/>
        <p:cNvGrpSpPr/>
        <p:nvPr/>
      </p:nvGrpSpPr>
      <p:grpSpPr>
        <a:xfrm>
          <a:off x="0" y="0"/>
          <a:ext cx="0" cy="0"/>
          <a:chOff x="0" y="0"/>
          <a:chExt cx="0" cy="0"/>
        </a:xfrm>
      </p:grpSpPr>
      <p:sp>
        <p:nvSpPr>
          <p:cNvPr id="691" name="Google Shape;691;p56"/>
          <p:cNvSpPr txBox="1"/>
          <p:nvPr>
            <p:ph type="title"/>
          </p:nvPr>
        </p:nvSpPr>
        <p:spPr>
          <a:xfrm>
            <a:off x="862038" y="656538"/>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700"/>
              <a:t>Word Freq. Treemap without Outliers</a:t>
            </a:r>
            <a:endParaRPr sz="2700"/>
          </a:p>
        </p:txBody>
      </p:sp>
      <p:grpSp>
        <p:nvGrpSpPr>
          <p:cNvPr id="692" name="Google Shape;692;p56"/>
          <p:cNvGrpSpPr/>
          <p:nvPr/>
        </p:nvGrpSpPr>
        <p:grpSpPr>
          <a:xfrm rot="900066">
            <a:off x="75918" y="180247"/>
            <a:ext cx="1559000" cy="1262862"/>
            <a:chOff x="7690200" y="1424625"/>
            <a:chExt cx="1828400" cy="1462450"/>
          </a:xfrm>
        </p:grpSpPr>
        <p:sp>
          <p:nvSpPr>
            <p:cNvPr id="693" name="Google Shape;693;p56"/>
            <p:cNvSpPr/>
            <p:nvPr/>
          </p:nvSpPr>
          <p:spPr>
            <a:xfrm>
              <a:off x="7690200" y="1457375"/>
              <a:ext cx="1069425" cy="1373300"/>
            </a:xfrm>
            <a:custGeom>
              <a:rect b="b" l="l" r="r" t="t"/>
              <a:pathLst>
                <a:path extrusionOk="0" h="54932" w="42777">
                  <a:moveTo>
                    <a:pt x="11247" y="1"/>
                  </a:moveTo>
                  <a:cubicBezTo>
                    <a:pt x="3999" y="14329"/>
                    <a:pt x="0" y="41258"/>
                    <a:pt x="10015" y="54931"/>
                  </a:cubicBezTo>
                  <a:lnTo>
                    <a:pt x="27566" y="53962"/>
                  </a:lnTo>
                  <a:lnTo>
                    <a:pt x="42776" y="3327"/>
                  </a:lnTo>
                  <a:lnTo>
                    <a:pt x="11247"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6"/>
            <p:cNvSpPr/>
            <p:nvPr/>
          </p:nvSpPr>
          <p:spPr>
            <a:xfrm>
              <a:off x="7752850" y="1461100"/>
              <a:ext cx="462350" cy="1303425"/>
            </a:xfrm>
            <a:custGeom>
              <a:rect b="b" l="l" r="r" t="t"/>
              <a:pathLst>
                <a:path extrusionOk="0" fill="none" h="52137" w="18494">
                  <a:moveTo>
                    <a:pt x="18494" y="908"/>
                  </a:moveTo>
                  <a:cubicBezTo>
                    <a:pt x="16695" y="4340"/>
                    <a:pt x="14390" y="9648"/>
                    <a:pt x="13447" y="16424"/>
                  </a:cubicBezTo>
                  <a:cubicBezTo>
                    <a:pt x="12661" y="22082"/>
                    <a:pt x="13307" y="25330"/>
                    <a:pt x="13264" y="29967"/>
                  </a:cubicBezTo>
                  <a:cubicBezTo>
                    <a:pt x="13202" y="35171"/>
                    <a:pt x="12277" y="42540"/>
                    <a:pt x="8243" y="51613"/>
                  </a:cubicBezTo>
                  <a:cubicBezTo>
                    <a:pt x="8007" y="52137"/>
                    <a:pt x="7256" y="52128"/>
                    <a:pt x="7038" y="51595"/>
                  </a:cubicBezTo>
                  <a:cubicBezTo>
                    <a:pt x="6811" y="51019"/>
                    <a:pt x="6593" y="50434"/>
                    <a:pt x="6392" y="49840"/>
                  </a:cubicBezTo>
                  <a:cubicBezTo>
                    <a:pt x="0" y="31827"/>
                    <a:pt x="4532" y="13482"/>
                    <a:pt x="10181" y="0"/>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6"/>
            <p:cNvSpPr/>
            <p:nvPr/>
          </p:nvSpPr>
          <p:spPr>
            <a:xfrm>
              <a:off x="7823800" y="1466550"/>
              <a:ext cx="364775" cy="1204100"/>
            </a:xfrm>
            <a:custGeom>
              <a:rect b="b" l="l" r="r" t="t"/>
              <a:pathLst>
                <a:path extrusionOk="0" fill="none" h="48164" w="14591">
                  <a:moveTo>
                    <a:pt x="9387" y="0"/>
                  </a:moveTo>
                  <a:cubicBezTo>
                    <a:pt x="5632" y="7518"/>
                    <a:pt x="0" y="21812"/>
                    <a:pt x="2593" y="38996"/>
                  </a:cubicBezTo>
                  <a:cubicBezTo>
                    <a:pt x="3065" y="42078"/>
                    <a:pt x="3746" y="44925"/>
                    <a:pt x="4549" y="47535"/>
                  </a:cubicBezTo>
                  <a:cubicBezTo>
                    <a:pt x="4741" y="48164"/>
                    <a:pt x="5632" y="48146"/>
                    <a:pt x="5798" y="47518"/>
                  </a:cubicBezTo>
                  <a:cubicBezTo>
                    <a:pt x="7422" y="41345"/>
                    <a:pt x="8103" y="36237"/>
                    <a:pt x="8417" y="32657"/>
                  </a:cubicBezTo>
                  <a:cubicBezTo>
                    <a:pt x="9194" y="23969"/>
                    <a:pt x="8286" y="19463"/>
                    <a:pt x="10199" y="11788"/>
                  </a:cubicBezTo>
                  <a:cubicBezTo>
                    <a:pt x="11447" y="6750"/>
                    <a:pt x="13290" y="2864"/>
                    <a:pt x="14591" y="446"/>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6"/>
            <p:cNvSpPr/>
            <p:nvPr/>
          </p:nvSpPr>
          <p:spPr>
            <a:xfrm>
              <a:off x="7917000" y="1469175"/>
              <a:ext cx="228350" cy="1050650"/>
            </a:xfrm>
            <a:custGeom>
              <a:rect b="b" l="l" r="r" t="t"/>
              <a:pathLst>
                <a:path extrusionOk="0" fill="none" h="42026" w="9134">
                  <a:moveTo>
                    <a:pt x="9134" y="262"/>
                  </a:moveTo>
                  <a:cubicBezTo>
                    <a:pt x="6017" y="6060"/>
                    <a:pt x="4750" y="10985"/>
                    <a:pt x="4165" y="14337"/>
                  </a:cubicBezTo>
                  <a:cubicBezTo>
                    <a:pt x="3214" y="19777"/>
                    <a:pt x="3755" y="22781"/>
                    <a:pt x="3170" y="30604"/>
                  </a:cubicBezTo>
                  <a:cubicBezTo>
                    <a:pt x="2838" y="35066"/>
                    <a:pt x="2306" y="38830"/>
                    <a:pt x="1834" y="41606"/>
                  </a:cubicBezTo>
                  <a:cubicBezTo>
                    <a:pt x="1764" y="42025"/>
                    <a:pt x="1171" y="42025"/>
                    <a:pt x="1092" y="41615"/>
                  </a:cubicBezTo>
                  <a:cubicBezTo>
                    <a:pt x="446" y="38105"/>
                    <a:pt x="0" y="34080"/>
                    <a:pt x="9" y="29626"/>
                  </a:cubicBezTo>
                  <a:cubicBezTo>
                    <a:pt x="27" y="16555"/>
                    <a:pt x="3973" y="6217"/>
                    <a:pt x="7012" y="0"/>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7934025" y="1424625"/>
              <a:ext cx="1584575" cy="1462450"/>
            </a:xfrm>
            <a:custGeom>
              <a:rect b="b" l="l" r="r" t="t"/>
              <a:pathLst>
                <a:path extrusionOk="0" h="58498" w="63383">
                  <a:moveTo>
                    <a:pt x="13814" y="1"/>
                  </a:moveTo>
                  <a:cubicBezTo>
                    <a:pt x="1" y="19988"/>
                    <a:pt x="14137" y="42384"/>
                    <a:pt x="262" y="56241"/>
                  </a:cubicBezTo>
                  <a:cubicBezTo>
                    <a:pt x="13485" y="57745"/>
                    <a:pt x="26795" y="58497"/>
                    <a:pt x="40102" y="58497"/>
                  </a:cubicBezTo>
                  <a:cubicBezTo>
                    <a:pt x="43017" y="58497"/>
                    <a:pt x="45931" y="58461"/>
                    <a:pt x="48845" y="58389"/>
                  </a:cubicBezTo>
                  <a:cubicBezTo>
                    <a:pt x="63383" y="44558"/>
                    <a:pt x="49124" y="24738"/>
                    <a:pt x="62745" y="7126"/>
                  </a:cubicBezTo>
                  <a:lnTo>
                    <a:pt x="1381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6"/>
            <p:cNvSpPr/>
            <p:nvPr/>
          </p:nvSpPr>
          <p:spPr>
            <a:xfrm>
              <a:off x="8190525" y="1475925"/>
              <a:ext cx="1228550" cy="529600"/>
            </a:xfrm>
            <a:custGeom>
              <a:rect b="b" l="l" r="r" t="t"/>
              <a:pathLst>
                <a:path extrusionOk="0" h="21184" w="49142">
                  <a:moveTo>
                    <a:pt x="5091" y="1"/>
                  </a:moveTo>
                  <a:cubicBezTo>
                    <a:pt x="3938" y="1398"/>
                    <a:pt x="2262" y="3782"/>
                    <a:pt x="1161" y="7143"/>
                  </a:cubicBezTo>
                  <a:cubicBezTo>
                    <a:pt x="26" y="10618"/>
                    <a:pt x="0" y="13631"/>
                    <a:pt x="122" y="15447"/>
                  </a:cubicBezTo>
                  <a:cubicBezTo>
                    <a:pt x="14660" y="17359"/>
                    <a:pt x="29198" y="19271"/>
                    <a:pt x="43736" y="21184"/>
                  </a:cubicBezTo>
                  <a:cubicBezTo>
                    <a:pt x="44016" y="19202"/>
                    <a:pt x="44496" y="16896"/>
                    <a:pt x="45317" y="14382"/>
                  </a:cubicBezTo>
                  <a:cubicBezTo>
                    <a:pt x="46435" y="10950"/>
                    <a:pt x="47858" y="8147"/>
                    <a:pt x="49141" y="6008"/>
                  </a:cubicBezTo>
                  <a:cubicBezTo>
                    <a:pt x="34455" y="4009"/>
                    <a:pt x="19777" y="2000"/>
                    <a:pt x="509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6"/>
            <p:cNvSpPr/>
            <p:nvPr/>
          </p:nvSpPr>
          <p:spPr>
            <a:xfrm>
              <a:off x="8170875" y="1920150"/>
              <a:ext cx="683700" cy="706625"/>
            </a:xfrm>
            <a:custGeom>
              <a:rect b="b" l="l" r="r" t="t"/>
              <a:pathLst>
                <a:path extrusionOk="0" h="28265" w="27348">
                  <a:moveTo>
                    <a:pt x="498" y="1"/>
                  </a:moveTo>
                  <a:cubicBezTo>
                    <a:pt x="472" y="3921"/>
                    <a:pt x="481" y="7108"/>
                    <a:pt x="498" y="9309"/>
                  </a:cubicBezTo>
                  <a:cubicBezTo>
                    <a:pt x="524" y="13639"/>
                    <a:pt x="577" y="16023"/>
                    <a:pt x="384" y="19664"/>
                  </a:cubicBezTo>
                  <a:cubicBezTo>
                    <a:pt x="271" y="21725"/>
                    <a:pt x="114" y="23428"/>
                    <a:pt x="0" y="24563"/>
                  </a:cubicBezTo>
                  <a:cubicBezTo>
                    <a:pt x="8452" y="25794"/>
                    <a:pt x="16896" y="27034"/>
                    <a:pt x="25348" y="28265"/>
                  </a:cubicBezTo>
                  <a:cubicBezTo>
                    <a:pt x="25889" y="26938"/>
                    <a:pt x="26623" y="24807"/>
                    <a:pt x="26920" y="22118"/>
                  </a:cubicBezTo>
                  <a:cubicBezTo>
                    <a:pt x="27347" y="18311"/>
                    <a:pt x="26579" y="16233"/>
                    <a:pt x="26396" y="11727"/>
                  </a:cubicBezTo>
                  <a:cubicBezTo>
                    <a:pt x="26317" y="9832"/>
                    <a:pt x="26317" y="7021"/>
                    <a:pt x="26797" y="3528"/>
                  </a:cubicBezTo>
                  <a:cubicBezTo>
                    <a:pt x="18031" y="2358"/>
                    <a:pt x="9264" y="1179"/>
                    <a:pt x="498"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6"/>
            <p:cNvSpPr/>
            <p:nvPr/>
          </p:nvSpPr>
          <p:spPr>
            <a:xfrm>
              <a:off x="8286550" y="2041525"/>
              <a:ext cx="449925" cy="449925"/>
            </a:xfrm>
            <a:custGeom>
              <a:rect b="b" l="l" r="r" t="t"/>
              <a:pathLst>
                <a:path extrusionOk="0" fill="none" h="17997" w="17997">
                  <a:moveTo>
                    <a:pt x="17997" y="8994"/>
                  </a:moveTo>
                  <a:cubicBezTo>
                    <a:pt x="17997" y="13962"/>
                    <a:pt x="13971" y="17996"/>
                    <a:pt x="9003" y="17996"/>
                  </a:cubicBezTo>
                  <a:cubicBezTo>
                    <a:pt x="4035" y="17996"/>
                    <a:pt x="1" y="13962"/>
                    <a:pt x="1" y="8994"/>
                  </a:cubicBezTo>
                  <a:cubicBezTo>
                    <a:pt x="1" y="4026"/>
                    <a:pt x="4035" y="0"/>
                    <a:pt x="9003" y="0"/>
                  </a:cubicBezTo>
                  <a:cubicBezTo>
                    <a:pt x="13971" y="0"/>
                    <a:pt x="17997" y="4026"/>
                    <a:pt x="17997" y="8994"/>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6"/>
            <p:cNvSpPr/>
            <p:nvPr/>
          </p:nvSpPr>
          <p:spPr>
            <a:xfrm>
              <a:off x="8288525" y="2237325"/>
              <a:ext cx="446200" cy="58100"/>
            </a:xfrm>
            <a:custGeom>
              <a:rect b="b" l="l" r="r" t="t"/>
              <a:pathLst>
                <a:path extrusionOk="0" fill="none" h="2324" w="17848">
                  <a:moveTo>
                    <a:pt x="1" y="1"/>
                  </a:moveTo>
                  <a:lnTo>
                    <a:pt x="17848" y="2323"/>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6"/>
            <p:cNvSpPr/>
            <p:nvPr/>
          </p:nvSpPr>
          <p:spPr>
            <a:xfrm>
              <a:off x="8352475" y="2107450"/>
              <a:ext cx="352350" cy="67250"/>
            </a:xfrm>
            <a:custGeom>
              <a:rect b="b" l="l" r="r" t="t"/>
              <a:pathLst>
                <a:path extrusionOk="0" fill="none" h="2690" w="14094">
                  <a:moveTo>
                    <a:pt x="1" y="0"/>
                  </a:moveTo>
                  <a:cubicBezTo>
                    <a:pt x="1398" y="795"/>
                    <a:pt x="3869" y="1982"/>
                    <a:pt x="7187" y="2349"/>
                  </a:cubicBezTo>
                  <a:cubicBezTo>
                    <a:pt x="10164" y="2690"/>
                    <a:pt x="12601" y="2236"/>
                    <a:pt x="14094" y="1834"/>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8317125" y="2357175"/>
              <a:ext cx="352350" cy="67900"/>
            </a:xfrm>
            <a:custGeom>
              <a:rect b="b" l="l" r="r" t="t"/>
              <a:pathLst>
                <a:path extrusionOk="0" fill="none" h="2716" w="14094">
                  <a:moveTo>
                    <a:pt x="0" y="882"/>
                  </a:moveTo>
                  <a:cubicBezTo>
                    <a:pt x="1598" y="472"/>
                    <a:pt x="4323" y="0"/>
                    <a:pt x="7623" y="507"/>
                  </a:cubicBezTo>
                  <a:cubicBezTo>
                    <a:pt x="10513" y="943"/>
                    <a:pt x="12722" y="1956"/>
                    <a:pt x="14093" y="2716"/>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6"/>
            <p:cNvSpPr/>
            <p:nvPr/>
          </p:nvSpPr>
          <p:spPr>
            <a:xfrm>
              <a:off x="8373875" y="2043275"/>
              <a:ext cx="166800" cy="446200"/>
            </a:xfrm>
            <a:custGeom>
              <a:rect b="b" l="l" r="r" t="t"/>
              <a:pathLst>
                <a:path extrusionOk="0" fill="none" h="17848" w="6672">
                  <a:moveTo>
                    <a:pt x="4349" y="17848"/>
                  </a:moveTo>
                  <a:cubicBezTo>
                    <a:pt x="4026" y="17551"/>
                    <a:pt x="1" y="13753"/>
                    <a:pt x="865" y="8077"/>
                  </a:cubicBezTo>
                  <a:cubicBezTo>
                    <a:pt x="1686" y="2690"/>
                    <a:pt x="6200" y="245"/>
                    <a:pt x="6672" y="0"/>
                  </a:cubicBezTo>
                  <a:cubicBezTo>
                    <a:pt x="5894" y="5947"/>
                    <a:pt x="5117" y="11901"/>
                    <a:pt x="4349" y="17848"/>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6"/>
            <p:cNvSpPr/>
            <p:nvPr/>
          </p:nvSpPr>
          <p:spPr>
            <a:xfrm>
              <a:off x="8482575" y="2043275"/>
              <a:ext cx="158525" cy="446200"/>
            </a:xfrm>
            <a:custGeom>
              <a:rect b="b" l="l" r="r" t="t"/>
              <a:pathLst>
                <a:path extrusionOk="0" fill="none" h="17848" w="6341">
                  <a:moveTo>
                    <a:pt x="2324" y="0"/>
                  </a:moveTo>
                  <a:cubicBezTo>
                    <a:pt x="2725" y="393"/>
                    <a:pt x="6340" y="4043"/>
                    <a:pt x="5633" y="9509"/>
                  </a:cubicBezTo>
                  <a:cubicBezTo>
                    <a:pt x="4917" y="14975"/>
                    <a:pt x="481" y="17577"/>
                    <a:pt x="1" y="17848"/>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6"/>
            <p:cNvSpPr/>
            <p:nvPr/>
          </p:nvSpPr>
          <p:spPr>
            <a:xfrm>
              <a:off x="8913050" y="2119900"/>
              <a:ext cx="370250" cy="45850"/>
            </a:xfrm>
            <a:custGeom>
              <a:rect b="b" l="l" r="r" t="t"/>
              <a:pathLst>
                <a:path extrusionOk="0" fill="none" h="1834" w="14810">
                  <a:moveTo>
                    <a:pt x="1" y="0"/>
                  </a:moveTo>
                  <a:lnTo>
                    <a:pt x="14809" y="1834"/>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6"/>
            <p:cNvSpPr/>
            <p:nvPr/>
          </p:nvSpPr>
          <p:spPr>
            <a:xfrm>
              <a:off x="8919375" y="2038025"/>
              <a:ext cx="370250" cy="45875"/>
            </a:xfrm>
            <a:custGeom>
              <a:rect b="b" l="l" r="r" t="t"/>
              <a:pathLst>
                <a:path extrusionOk="0" fill="none" h="1835" w="14810">
                  <a:moveTo>
                    <a:pt x="1" y="1"/>
                  </a:moveTo>
                  <a:lnTo>
                    <a:pt x="14809" y="1834"/>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6"/>
            <p:cNvSpPr/>
            <p:nvPr/>
          </p:nvSpPr>
          <p:spPr>
            <a:xfrm>
              <a:off x="8905850" y="2212875"/>
              <a:ext cx="370250" cy="45875"/>
            </a:xfrm>
            <a:custGeom>
              <a:rect b="b" l="l" r="r" t="t"/>
              <a:pathLst>
                <a:path extrusionOk="0" fill="none" h="1835" w="14810">
                  <a:moveTo>
                    <a:pt x="0" y="1"/>
                  </a:moveTo>
                  <a:lnTo>
                    <a:pt x="14809" y="1834"/>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6"/>
            <p:cNvSpPr/>
            <p:nvPr/>
          </p:nvSpPr>
          <p:spPr>
            <a:xfrm>
              <a:off x="8909125" y="2272050"/>
              <a:ext cx="370025" cy="45850"/>
            </a:xfrm>
            <a:custGeom>
              <a:rect b="b" l="l" r="r" t="t"/>
              <a:pathLst>
                <a:path extrusionOk="0" fill="none" h="1834" w="14801">
                  <a:moveTo>
                    <a:pt x="0" y="0"/>
                  </a:moveTo>
                  <a:lnTo>
                    <a:pt x="14800" y="1834"/>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6"/>
            <p:cNvSpPr/>
            <p:nvPr/>
          </p:nvSpPr>
          <p:spPr>
            <a:xfrm>
              <a:off x="8922000" y="2342325"/>
              <a:ext cx="370025" cy="45650"/>
            </a:xfrm>
            <a:custGeom>
              <a:rect b="b" l="l" r="r" t="t"/>
              <a:pathLst>
                <a:path extrusionOk="0" fill="none" h="1826" w="14801">
                  <a:moveTo>
                    <a:pt x="1" y="1"/>
                  </a:moveTo>
                  <a:lnTo>
                    <a:pt x="14801" y="1825"/>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6"/>
            <p:cNvSpPr/>
            <p:nvPr/>
          </p:nvSpPr>
          <p:spPr>
            <a:xfrm>
              <a:off x="8898425" y="2501250"/>
              <a:ext cx="370025" cy="45650"/>
            </a:xfrm>
            <a:custGeom>
              <a:rect b="b" l="l" r="r" t="t"/>
              <a:pathLst>
                <a:path extrusionOk="0" fill="none" h="1826" w="14801">
                  <a:moveTo>
                    <a:pt x="1" y="0"/>
                  </a:moveTo>
                  <a:lnTo>
                    <a:pt x="14801" y="1825"/>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6"/>
            <p:cNvSpPr/>
            <p:nvPr/>
          </p:nvSpPr>
          <p:spPr>
            <a:xfrm>
              <a:off x="8893625" y="2561700"/>
              <a:ext cx="370025" cy="45650"/>
            </a:xfrm>
            <a:custGeom>
              <a:rect b="b" l="l" r="r" t="t"/>
              <a:pathLst>
                <a:path extrusionOk="0" fill="none" h="1826" w="14801">
                  <a:moveTo>
                    <a:pt x="0" y="1"/>
                  </a:moveTo>
                  <a:lnTo>
                    <a:pt x="14800" y="1826"/>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6"/>
            <p:cNvSpPr/>
            <p:nvPr/>
          </p:nvSpPr>
          <p:spPr>
            <a:xfrm>
              <a:off x="8867000" y="2620650"/>
              <a:ext cx="370025" cy="45650"/>
            </a:xfrm>
            <a:custGeom>
              <a:rect b="b" l="l" r="r" t="t"/>
              <a:pathLst>
                <a:path extrusionOk="0" fill="none" h="1826" w="14801">
                  <a:moveTo>
                    <a:pt x="0" y="0"/>
                  </a:moveTo>
                  <a:lnTo>
                    <a:pt x="14800" y="1825"/>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6"/>
            <p:cNvSpPr/>
            <p:nvPr/>
          </p:nvSpPr>
          <p:spPr>
            <a:xfrm>
              <a:off x="8007600" y="2587675"/>
              <a:ext cx="557950" cy="284250"/>
            </a:xfrm>
            <a:custGeom>
              <a:rect b="b" l="l" r="r" t="t"/>
              <a:pathLst>
                <a:path extrusionOk="0" h="11370" w="22318">
                  <a:moveTo>
                    <a:pt x="6191" y="1"/>
                  </a:moveTo>
                  <a:cubicBezTo>
                    <a:pt x="5938" y="1319"/>
                    <a:pt x="5370" y="3371"/>
                    <a:pt x="4008" y="5572"/>
                  </a:cubicBezTo>
                  <a:cubicBezTo>
                    <a:pt x="2654" y="7763"/>
                    <a:pt x="1065" y="9195"/>
                    <a:pt x="0" y="10016"/>
                  </a:cubicBezTo>
                  <a:cubicBezTo>
                    <a:pt x="2654" y="10295"/>
                    <a:pt x="5361" y="10549"/>
                    <a:pt x="8129" y="10784"/>
                  </a:cubicBezTo>
                  <a:cubicBezTo>
                    <a:pt x="10941" y="11011"/>
                    <a:pt x="13700" y="11204"/>
                    <a:pt x="16407" y="11369"/>
                  </a:cubicBezTo>
                  <a:cubicBezTo>
                    <a:pt x="17245" y="10706"/>
                    <a:pt x="18188" y="9824"/>
                    <a:pt x="19105" y="8689"/>
                  </a:cubicBezTo>
                  <a:cubicBezTo>
                    <a:pt x="21026" y="6296"/>
                    <a:pt x="21899" y="3869"/>
                    <a:pt x="22318" y="2271"/>
                  </a:cubicBezTo>
                  <a:lnTo>
                    <a:pt x="6191"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6"/>
            <p:cNvSpPr/>
            <p:nvPr/>
          </p:nvSpPr>
          <p:spPr>
            <a:xfrm>
              <a:off x="8463375" y="2652075"/>
              <a:ext cx="513650" cy="234900"/>
            </a:xfrm>
            <a:custGeom>
              <a:rect b="b" l="l" r="r" t="t"/>
              <a:pathLst>
                <a:path extrusionOk="0" h="9396" w="20546">
                  <a:moveTo>
                    <a:pt x="5449" y="1"/>
                  </a:moveTo>
                  <a:cubicBezTo>
                    <a:pt x="5152" y="1197"/>
                    <a:pt x="4611" y="2804"/>
                    <a:pt x="3607" y="4532"/>
                  </a:cubicBezTo>
                  <a:cubicBezTo>
                    <a:pt x="2419" y="6584"/>
                    <a:pt x="1022" y="8008"/>
                    <a:pt x="1" y="8890"/>
                  </a:cubicBezTo>
                  <a:cubicBezTo>
                    <a:pt x="3388" y="9073"/>
                    <a:pt x="6855" y="9213"/>
                    <a:pt x="10400" y="9300"/>
                  </a:cubicBezTo>
                  <a:cubicBezTo>
                    <a:pt x="12687" y="9352"/>
                    <a:pt x="14940" y="9387"/>
                    <a:pt x="17158" y="9396"/>
                  </a:cubicBezTo>
                  <a:cubicBezTo>
                    <a:pt x="17813" y="8540"/>
                    <a:pt x="18564" y="7396"/>
                    <a:pt x="19227" y="5982"/>
                  </a:cubicBezTo>
                  <a:cubicBezTo>
                    <a:pt x="19900" y="4541"/>
                    <a:pt x="20301" y="3223"/>
                    <a:pt x="20546" y="2166"/>
                  </a:cubicBezTo>
                  <a:cubicBezTo>
                    <a:pt x="15508" y="1441"/>
                    <a:pt x="10478" y="717"/>
                    <a:pt x="5449"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6"/>
            <p:cNvSpPr/>
            <p:nvPr/>
          </p:nvSpPr>
          <p:spPr>
            <a:xfrm>
              <a:off x="8934875" y="2711250"/>
              <a:ext cx="279875" cy="175725"/>
            </a:xfrm>
            <a:custGeom>
              <a:rect b="b" l="l" r="r" t="t"/>
              <a:pathLst>
                <a:path extrusionOk="0" h="7029" w="11195">
                  <a:moveTo>
                    <a:pt x="3065" y="0"/>
                  </a:moveTo>
                  <a:cubicBezTo>
                    <a:pt x="2900" y="934"/>
                    <a:pt x="2611" y="2052"/>
                    <a:pt x="2114" y="3274"/>
                  </a:cubicBezTo>
                  <a:cubicBezTo>
                    <a:pt x="1468" y="4881"/>
                    <a:pt x="673" y="6130"/>
                    <a:pt x="1" y="7029"/>
                  </a:cubicBezTo>
                  <a:cubicBezTo>
                    <a:pt x="2088" y="7012"/>
                    <a:pt x="4183" y="6994"/>
                    <a:pt x="6279" y="6977"/>
                  </a:cubicBezTo>
                  <a:cubicBezTo>
                    <a:pt x="7108" y="6278"/>
                    <a:pt x="8086" y="5344"/>
                    <a:pt x="9055" y="4130"/>
                  </a:cubicBezTo>
                  <a:cubicBezTo>
                    <a:pt x="10025" y="2908"/>
                    <a:pt x="10706" y="1738"/>
                    <a:pt x="11195" y="768"/>
                  </a:cubicBezTo>
                  <a:cubicBezTo>
                    <a:pt x="8488" y="515"/>
                    <a:pt x="5772" y="262"/>
                    <a:pt x="3065"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717" name="Google Shape;717;p56"/>
          <p:cNvPicPr preferRelativeResize="0"/>
          <p:nvPr/>
        </p:nvPicPr>
        <p:blipFill>
          <a:blip r:embed="rId3">
            <a:alphaModFix/>
          </a:blip>
          <a:stretch>
            <a:fillRect/>
          </a:stretch>
        </p:blipFill>
        <p:spPr>
          <a:xfrm>
            <a:off x="214750" y="1771587"/>
            <a:ext cx="4357249" cy="2875274"/>
          </a:xfrm>
          <a:prstGeom prst="rect">
            <a:avLst/>
          </a:prstGeom>
          <a:noFill/>
          <a:ln>
            <a:noFill/>
          </a:ln>
        </p:spPr>
      </p:pic>
      <p:pic>
        <p:nvPicPr>
          <p:cNvPr id="718" name="Google Shape;718;p56"/>
          <p:cNvPicPr preferRelativeResize="0"/>
          <p:nvPr/>
        </p:nvPicPr>
        <p:blipFill>
          <a:blip r:embed="rId4">
            <a:alphaModFix/>
          </a:blip>
          <a:stretch>
            <a:fillRect/>
          </a:stretch>
        </p:blipFill>
        <p:spPr>
          <a:xfrm>
            <a:off x="4572000" y="1771575"/>
            <a:ext cx="4327535" cy="28752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722" name="Shape 722"/>
        <p:cNvGrpSpPr/>
        <p:nvPr/>
      </p:nvGrpSpPr>
      <p:grpSpPr>
        <a:xfrm>
          <a:off x="0" y="0"/>
          <a:ext cx="0" cy="0"/>
          <a:chOff x="0" y="0"/>
          <a:chExt cx="0" cy="0"/>
        </a:xfrm>
      </p:grpSpPr>
      <p:sp>
        <p:nvSpPr>
          <p:cNvPr id="723" name="Google Shape;723;p57"/>
          <p:cNvSpPr txBox="1"/>
          <p:nvPr>
            <p:ph type="title"/>
          </p:nvPr>
        </p:nvSpPr>
        <p:spPr>
          <a:xfrm>
            <a:off x="1638700" y="260700"/>
            <a:ext cx="6609000" cy="9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The Model</a:t>
            </a:r>
            <a:endParaRPr sz="3000">
              <a:solidFill>
                <a:schemeClr val="accent4"/>
              </a:solidFill>
            </a:endParaRPr>
          </a:p>
        </p:txBody>
      </p:sp>
      <p:sp>
        <p:nvSpPr>
          <p:cNvPr id="724" name="Google Shape;724;p57"/>
          <p:cNvSpPr txBox="1"/>
          <p:nvPr>
            <p:ph idx="2" type="title"/>
          </p:nvPr>
        </p:nvSpPr>
        <p:spPr>
          <a:xfrm>
            <a:off x="107147" y="260710"/>
            <a:ext cx="1376100" cy="9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5" name="Google Shape;725;p57"/>
          <p:cNvSpPr txBox="1"/>
          <p:nvPr>
            <p:ph idx="1" type="subTitle"/>
          </p:nvPr>
        </p:nvSpPr>
        <p:spPr>
          <a:xfrm>
            <a:off x="219975" y="1314625"/>
            <a:ext cx="40971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Primarily used Word2vec, one of the simpler natural </a:t>
            </a:r>
            <a:r>
              <a:rPr lang="en"/>
              <a:t>language</a:t>
            </a:r>
            <a:r>
              <a:rPr lang="en"/>
              <a:t> processing neural net model designs. </a:t>
            </a:r>
            <a:endParaRPr/>
          </a:p>
          <a:p>
            <a:pPr indent="-317500" lvl="0" marL="457200" rtl="0" algn="l">
              <a:spcBef>
                <a:spcPts val="0"/>
              </a:spcBef>
              <a:spcAft>
                <a:spcPts val="0"/>
              </a:spcAft>
              <a:buSzPts val="1400"/>
              <a:buChar char="●"/>
            </a:pPr>
            <a:r>
              <a:rPr lang="en" sz="1400"/>
              <a:t>Tokenizes words and forms vectors to describe sentences</a:t>
            </a:r>
            <a:endParaRPr sz="1400"/>
          </a:p>
          <a:p>
            <a:pPr indent="-317500" lvl="0" marL="457200" rtl="0" algn="l">
              <a:spcBef>
                <a:spcPts val="0"/>
              </a:spcBef>
              <a:spcAft>
                <a:spcPts val="0"/>
              </a:spcAft>
              <a:buSzPts val="1400"/>
              <a:buChar char="●"/>
            </a:pPr>
            <a:r>
              <a:rPr lang="en" sz="1400"/>
              <a:t>Alternatives</a:t>
            </a:r>
            <a:endParaRPr sz="1400"/>
          </a:p>
          <a:p>
            <a:pPr indent="-304800" lvl="0" marL="914400" rtl="0" algn="l">
              <a:lnSpc>
                <a:spcPct val="100000"/>
              </a:lnSpc>
              <a:spcBef>
                <a:spcPts val="0"/>
              </a:spcBef>
              <a:spcAft>
                <a:spcPts val="0"/>
              </a:spcAft>
              <a:buClr>
                <a:schemeClr val="accent4"/>
              </a:buClr>
              <a:buSzPts val="1200"/>
              <a:buChar char="●"/>
            </a:pPr>
            <a:r>
              <a:rPr lang="en" sz="1200"/>
              <a:t>Bag of Words</a:t>
            </a:r>
            <a:endParaRPr sz="1200"/>
          </a:p>
          <a:p>
            <a:pPr indent="-304800" lvl="0" marL="914400" rtl="0" algn="l">
              <a:lnSpc>
                <a:spcPct val="100000"/>
              </a:lnSpc>
              <a:spcBef>
                <a:spcPts val="0"/>
              </a:spcBef>
              <a:spcAft>
                <a:spcPts val="0"/>
              </a:spcAft>
              <a:buSzPts val="1200"/>
              <a:buChar char="●"/>
            </a:pPr>
            <a:r>
              <a:rPr lang="en" sz="1200"/>
              <a:t>Doc2vec</a:t>
            </a:r>
            <a:endParaRPr sz="1200"/>
          </a:p>
          <a:p>
            <a:pPr indent="-304800" lvl="0" marL="914400" rtl="0" algn="l">
              <a:lnSpc>
                <a:spcPct val="100000"/>
              </a:lnSpc>
              <a:spcBef>
                <a:spcPts val="0"/>
              </a:spcBef>
              <a:spcAft>
                <a:spcPts val="0"/>
              </a:spcAft>
              <a:buClr>
                <a:schemeClr val="accent4"/>
              </a:buClr>
              <a:buSzPts val="1200"/>
              <a:buChar char="●"/>
            </a:pPr>
            <a:r>
              <a:rPr lang="en" sz="1200"/>
              <a:t>Syntax/Semantic  analysis (probability context free grammars)</a:t>
            </a:r>
            <a:endParaRPr sz="1200"/>
          </a:p>
          <a:p>
            <a:pPr indent="-304800" lvl="0" marL="914400" rtl="0" algn="l">
              <a:lnSpc>
                <a:spcPct val="100000"/>
              </a:lnSpc>
              <a:spcBef>
                <a:spcPts val="0"/>
              </a:spcBef>
              <a:spcAft>
                <a:spcPts val="0"/>
              </a:spcAft>
              <a:buClr>
                <a:schemeClr val="accent4"/>
              </a:buClr>
              <a:buSzPts val="1200"/>
              <a:buChar char="●"/>
            </a:pPr>
            <a:r>
              <a:rPr lang="en" sz="1200"/>
              <a:t>Discourse analysis (rhetorical structure theory)</a:t>
            </a:r>
            <a:endParaRPr sz="1400"/>
          </a:p>
          <a:p>
            <a:pPr indent="-317500" lvl="0" marL="457200" rtl="0" algn="l">
              <a:spcBef>
                <a:spcPts val="0"/>
              </a:spcBef>
              <a:spcAft>
                <a:spcPts val="0"/>
              </a:spcAft>
              <a:buSzPts val="1400"/>
              <a:buChar char="●"/>
            </a:pPr>
            <a:r>
              <a:rPr lang="en" sz="1400"/>
              <a:t>Achieved 87% accuracy on test data split, 99.6% on train split</a:t>
            </a:r>
            <a:endParaRPr sz="1400"/>
          </a:p>
          <a:p>
            <a:pPr indent="0" lvl="0" marL="1371600" rtl="0" algn="l">
              <a:spcBef>
                <a:spcPts val="0"/>
              </a:spcBef>
              <a:spcAft>
                <a:spcPts val="0"/>
              </a:spcAft>
              <a:buNone/>
            </a:pPr>
            <a:r>
              <a:t/>
            </a:r>
            <a:endParaRPr sz="1200"/>
          </a:p>
          <a:p>
            <a:pPr indent="0" lvl="0" marL="0" rtl="0" algn="l">
              <a:spcBef>
                <a:spcPts val="0"/>
              </a:spcBef>
              <a:spcAft>
                <a:spcPts val="0"/>
              </a:spcAft>
              <a:buNone/>
            </a:pPr>
            <a:r>
              <a:t/>
            </a:r>
            <a:endParaRPr sz="14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000"/>
              <a:t>“Automatic deception detection: Methods for finding fake news” </a:t>
            </a:r>
            <a:r>
              <a:rPr lang="en" sz="1000" u="sng">
                <a:solidFill>
                  <a:schemeClr val="hlink"/>
                </a:solidFill>
                <a:hlinkClick r:id="rId3"/>
              </a:rPr>
              <a:t>doi/10.1002/pra2.2015.145052010082</a:t>
            </a:r>
            <a:r>
              <a:rPr lang="en" sz="1000"/>
              <a:t>. Accessed 18 Sept. 2023.</a:t>
            </a:r>
            <a:endParaRPr sz="10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sz="1200">
              <a:solidFill>
                <a:srgbClr val="FFFFFF"/>
              </a:solidFill>
              <a:highlight>
                <a:srgbClr val="555555"/>
              </a:highlight>
              <a:latin typeface="Times New Roman"/>
              <a:ea typeface="Times New Roman"/>
              <a:cs typeface="Times New Roman"/>
              <a:sym typeface="Times New Roman"/>
            </a:endParaRPr>
          </a:p>
        </p:txBody>
      </p:sp>
      <p:pic>
        <p:nvPicPr>
          <p:cNvPr id="726" name="Google Shape;726;p57"/>
          <p:cNvPicPr preferRelativeResize="0"/>
          <p:nvPr>
            <p:ph idx="2" type="pic"/>
          </p:nvPr>
        </p:nvPicPr>
        <p:blipFill rotWithShape="1">
          <a:blip r:embed="rId4">
            <a:alphaModFix/>
          </a:blip>
          <a:srcRect b="0" l="8298" r="8298" t="0"/>
          <a:stretch/>
        </p:blipFill>
        <p:spPr>
          <a:xfrm>
            <a:off x="5004700" y="701688"/>
            <a:ext cx="3243000" cy="2587800"/>
          </a:xfrm>
          <a:prstGeom prst="rect">
            <a:avLst/>
          </a:prstGeom>
          <a:noFill/>
          <a:ln>
            <a:noFill/>
          </a:ln>
        </p:spPr>
      </p:pic>
      <p:pic>
        <p:nvPicPr>
          <p:cNvPr id="727" name="Google Shape;727;p57"/>
          <p:cNvPicPr preferRelativeResize="0"/>
          <p:nvPr/>
        </p:nvPicPr>
        <p:blipFill rotWithShape="1">
          <a:blip r:embed="rId5">
            <a:alphaModFix/>
          </a:blip>
          <a:srcRect b="0" l="0" r="46210" t="0"/>
          <a:stretch/>
        </p:blipFill>
        <p:spPr>
          <a:xfrm>
            <a:off x="4571989" y="3525900"/>
            <a:ext cx="4355025" cy="1392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731" name="Shape 731"/>
        <p:cNvGrpSpPr/>
        <p:nvPr/>
      </p:nvGrpSpPr>
      <p:grpSpPr>
        <a:xfrm>
          <a:off x="0" y="0"/>
          <a:ext cx="0" cy="0"/>
          <a:chOff x="0" y="0"/>
          <a:chExt cx="0" cy="0"/>
        </a:xfrm>
      </p:grpSpPr>
      <p:sp>
        <p:nvSpPr>
          <p:cNvPr id="732" name="Google Shape;732;p58"/>
          <p:cNvSpPr txBox="1"/>
          <p:nvPr>
            <p:ph type="title"/>
          </p:nvPr>
        </p:nvSpPr>
        <p:spPr>
          <a:xfrm>
            <a:off x="1638700" y="260700"/>
            <a:ext cx="6609000" cy="9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The Model</a:t>
            </a:r>
            <a:endParaRPr sz="3000">
              <a:solidFill>
                <a:schemeClr val="accent4"/>
              </a:solidFill>
            </a:endParaRPr>
          </a:p>
        </p:txBody>
      </p:sp>
      <p:sp>
        <p:nvSpPr>
          <p:cNvPr id="733" name="Google Shape;733;p58"/>
          <p:cNvSpPr txBox="1"/>
          <p:nvPr>
            <p:ph idx="2" type="title"/>
          </p:nvPr>
        </p:nvSpPr>
        <p:spPr>
          <a:xfrm>
            <a:off x="107147" y="260710"/>
            <a:ext cx="1376100" cy="9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34" name="Google Shape;734;p58"/>
          <p:cNvSpPr txBox="1"/>
          <p:nvPr>
            <p:ph idx="1" type="subTitle"/>
          </p:nvPr>
        </p:nvSpPr>
        <p:spPr>
          <a:xfrm>
            <a:off x="219975" y="1314625"/>
            <a:ext cx="40971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t>A</a:t>
            </a:r>
            <a:r>
              <a:rPr lang="en" sz="1500"/>
              <a:t>ttempted multiple different hidden layer orientations </a:t>
            </a:r>
            <a:endParaRPr sz="1500"/>
          </a:p>
          <a:p>
            <a:pPr indent="-311150" lvl="0" marL="457200" rtl="0" algn="l">
              <a:spcBef>
                <a:spcPts val="0"/>
              </a:spcBef>
              <a:spcAft>
                <a:spcPts val="0"/>
              </a:spcAft>
              <a:buSzPts val="1300"/>
              <a:buChar char="●"/>
            </a:pPr>
            <a:r>
              <a:rPr lang="en" sz="1500"/>
              <a:t>Standard input layer</a:t>
            </a:r>
            <a:endParaRPr sz="1500"/>
          </a:p>
          <a:p>
            <a:pPr indent="-311150" lvl="1" marL="914400" rtl="0" algn="l">
              <a:spcBef>
                <a:spcPts val="0"/>
              </a:spcBef>
              <a:spcAft>
                <a:spcPts val="0"/>
              </a:spcAft>
              <a:buSzPts val="1300"/>
              <a:buChar char="○"/>
            </a:pPr>
            <a:r>
              <a:rPr lang="en" sz="1300"/>
              <a:t>Non-trained layer intaking a weight matrix</a:t>
            </a:r>
            <a:endParaRPr sz="1300"/>
          </a:p>
          <a:p>
            <a:pPr indent="-311150" lvl="0" marL="457200" rtl="0" algn="l">
              <a:spcBef>
                <a:spcPts val="0"/>
              </a:spcBef>
              <a:spcAft>
                <a:spcPts val="0"/>
              </a:spcAft>
              <a:buSzPts val="1300"/>
              <a:buChar char="●"/>
            </a:pPr>
            <a:r>
              <a:rPr lang="en" sz="1500"/>
              <a:t>Long short-term memory (LSTM) layer</a:t>
            </a:r>
            <a:endParaRPr sz="1500"/>
          </a:p>
          <a:p>
            <a:pPr indent="-311150" lvl="1" marL="914400" rtl="0" algn="l">
              <a:spcBef>
                <a:spcPts val="0"/>
              </a:spcBef>
              <a:spcAft>
                <a:spcPts val="0"/>
              </a:spcAft>
              <a:buSzPts val="1300"/>
              <a:buChar char="○"/>
            </a:pPr>
            <a:r>
              <a:rPr lang="en" sz="1300"/>
              <a:t>Is useful for slowly improving models with backpropagation</a:t>
            </a:r>
            <a:endParaRPr sz="1300"/>
          </a:p>
          <a:p>
            <a:pPr indent="-311150" lvl="1" marL="914400" rtl="0" algn="l">
              <a:spcBef>
                <a:spcPts val="0"/>
              </a:spcBef>
              <a:spcAft>
                <a:spcPts val="0"/>
              </a:spcAft>
              <a:buSzPts val="1300"/>
              <a:buChar char="○"/>
            </a:pPr>
            <a:r>
              <a:rPr lang="en" sz="1300"/>
              <a:t>Showed the best results, capable of </a:t>
            </a:r>
            <a:r>
              <a:rPr b="1" lang="en" sz="1300"/>
              <a:t>87% accuracy alone</a:t>
            </a:r>
            <a:endParaRPr b="1" sz="1300"/>
          </a:p>
          <a:p>
            <a:pPr indent="-311150" lvl="0" marL="457200" rtl="0" algn="l">
              <a:spcBef>
                <a:spcPts val="0"/>
              </a:spcBef>
              <a:spcAft>
                <a:spcPts val="0"/>
              </a:spcAft>
              <a:buSzPts val="1300"/>
              <a:buChar char="●"/>
            </a:pPr>
            <a:r>
              <a:rPr lang="en" sz="1500"/>
              <a:t>Standard dense layers, varying activation</a:t>
            </a:r>
            <a:endParaRPr sz="1500"/>
          </a:p>
          <a:p>
            <a:pPr indent="-311150" lvl="0" marL="457200" rtl="0" algn="l">
              <a:spcBef>
                <a:spcPts val="0"/>
              </a:spcBef>
              <a:spcAft>
                <a:spcPts val="0"/>
              </a:spcAft>
              <a:buSzPts val="1300"/>
              <a:buChar char="●"/>
            </a:pPr>
            <a:r>
              <a:rPr lang="en" sz="1500"/>
              <a:t>Standard sigmoidal output layer, loss function, and optimizer</a:t>
            </a:r>
            <a:endParaRPr sz="1500"/>
          </a:p>
          <a:p>
            <a:pPr indent="0" lvl="0" marL="0" rtl="0" algn="l">
              <a:spcBef>
                <a:spcPts val="0"/>
              </a:spcBef>
              <a:spcAft>
                <a:spcPts val="0"/>
              </a:spcAft>
              <a:buNone/>
            </a:pPr>
            <a:r>
              <a:t/>
            </a:r>
            <a:endParaRPr sz="1500"/>
          </a:p>
        </p:txBody>
      </p:sp>
      <p:pic>
        <p:nvPicPr>
          <p:cNvPr id="735" name="Google Shape;735;p58"/>
          <p:cNvPicPr preferRelativeResize="0"/>
          <p:nvPr/>
        </p:nvPicPr>
        <p:blipFill>
          <a:blip r:embed="rId3">
            <a:alphaModFix/>
          </a:blip>
          <a:stretch>
            <a:fillRect/>
          </a:stretch>
        </p:blipFill>
        <p:spPr>
          <a:xfrm>
            <a:off x="5108550" y="799800"/>
            <a:ext cx="3018299" cy="1586900"/>
          </a:xfrm>
          <a:prstGeom prst="rect">
            <a:avLst/>
          </a:prstGeom>
          <a:noFill/>
          <a:ln>
            <a:noFill/>
          </a:ln>
        </p:spPr>
      </p:pic>
      <p:pic>
        <p:nvPicPr>
          <p:cNvPr id="736" name="Google Shape;736;p58"/>
          <p:cNvPicPr preferRelativeResize="0"/>
          <p:nvPr/>
        </p:nvPicPr>
        <p:blipFill rotWithShape="1">
          <a:blip r:embed="rId4">
            <a:alphaModFix/>
          </a:blip>
          <a:srcRect b="29439" l="0" r="0" t="8029"/>
          <a:stretch/>
        </p:blipFill>
        <p:spPr>
          <a:xfrm>
            <a:off x="5061650" y="3052175"/>
            <a:ext cx="3082300" cy="1294975"/>
          </a:xfrm>
          <a:prstGeom prst="rect">
            <a:avLst/>
          </a:prstGeom>
          <a:noFill/>
          <a:ln>
            <a:noFill/>
          </a:ln>
        </p:spPr>
      </p:pic>
      <p:pic>
        <p:nvPicPr>
          <p:cNvPr id="737" name="Google Shape;737;p58"/>
          <p:cNvPicPr preferRelativeResize="0"/>
          <p:nvPr/>
        </p:nvPicPr>
        <p:blipFill>
          <a:blip r:embed="rId5">
            <a:alphaModFix/>
          </a:blip>
          <a:stretch>
            <a:fillRect/>
          </a:stretch>
        </p:blipFill>
        <p:spPr>
          <a:xfrm>
            <a:off x="4664025" y="4388145"/>
            <a:ext cx="3907350" cy="610523"/>
          </a:xfrm>
          <a:prstGeom prst="rect">
            <a:avLst/>
          </a:prstGeom>
          <a:noFill/>
          <a:ln>
            <a:noFill/>
          </a:ln>
        </p:spPr>
      </p:pic>
      <p:pic>
        <p:nvPicPr>
          <p:cNvPr id="738" name="Google Shape;738;p58"/>
          <p:cNvPicPr preferRelativeResize="0"/>
          <p:nvPr/>
        </p:nvPicPr>
        <p:blipFill>
          <a:blip r:embed="rId6">
            <a:alphaModFix/>
          </a:blip>
          <a:stretch>
            <a:fillRect/>
          </a:stretch>
        </p:blipFill>
        <p:spPr>
          <a:xfrm>
            <a:off x="4572000" y="2442140"/>
            <a:ext cx="4260799" cy="346750"/>
          </a:xfrm>
          <a:prstGeom prst="rect">
            <a:avLst/>
          </a:prstGeom>
          <a:noFill/>
          <a:ln>
            <a:noFill/>
          </a:ln>
        </p:spPr>
      </p:pic>
      <p:pic>
        <p:nvPicPr>
          <p:cNvPr id="739" name="Google Shape;739;p58"/>
          <p:cNvPicPr preferRelativeResize="0"/>
          <p:nvPr/>
        </p:nvPicPr>
        <p:blipFill>
          <a:blip r:embed="rId7">
            <a:alphaModFix/>
          </a:blip>
          <a:stretch>
            <a:fillRect/>
          </a:stretch>
        </p:blipFill>
        <p:spPr>
          <a:xfrm>
            <a:off x="4393275" y="2844325"/>
            <a:ext cx="4736059" cy="172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743" name="Shape 743"/>
        <p:cNvGrpSpPr/>
        <p:nvPr/>
      </p:nvGrpSpPr>
      <p:grpSpPr>
        <a:xfrm>
          <a:off x="0" y="0"/>
          <a:ext cx="0" cy="0"/>
          <a:chOff x="0" y="0"/>
          <a:chExt cx="0" cy="0"/>
        </a:xfrm>
      </p:grpSpPr>
      <p:sp>
        <p:nvSpPr>
          <p:cNvPr id="744" name="Google Shape;744;p59"/>
          <p:cNvSpPr txBox="1"/>
          <p:nvPr>
            <p:ph type="title"/>
          </p:nvPr>
        </p:nvSpPr>
        <p:spPr>
          <a:xfrm>
            <a:off x="1638700" y="260700"/>
            <a:ext cx="6609000" cy="9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Conclusion</a:t>
            </a:r>
            <a:endParaRPr sz="3000">
              <a:solidFill>
                <a:schemeClr val="accent4"/>
              </a:solidFill>
            </a:endParaRPr>
          </a:p>
        </p:txBody>
      </p:sp>
      <p:sp>
        <p:nvSpPr>
          <p:cNvPr id="745" name="Google Shape;745;p59"/>
          <p:cNvSpPr txBox="1"/>
          <p:nvPr>
            <p:ph idx="2" type="title"/>
          </p:nvPr>
        </p:nvSpPr>
        <p:spPr>
          <a:xfrm>
            <a:off x="107147" y="260710"/>
            <a:ext cx="1376100" cy="9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46" name="Google Shape;746;p59"/>
          <p:cNvSpPr txBox="1"/>
          <p:nvPr>
            <p:ph idx="1" type="subTitle"/>
          </p:nvPr>
        </p:nvSpPr>
        <p:spPr>
          <a:xfrm>
            <a:off x="220000" y="1211750"/>
            <a:ext cx="80277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was cool to see the machine learning model give such successful results: </a:t>
            </a:r>
            <a:r>
              <a:rPr b="1" lang="en"/>
              <a:t>87% accuracy.</a:t>
            </a:r>
            <a:r>
              <a:rPr lang="en"/>
              <a:t> Post clean and analysis of labeled data set the model produced very interesting results. </a:t>
            </a:r>
            <a:r>
              <a:rPr b="1" lang="en"/>
              <a:t>High frequency words were nearly identical in both classifications</a:t>
            </a:r>
            <a:r>
              <a:rPr lang="en"/>
              <a:t>: ‘fake’ &amp; ‘true’.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Additionally, the clustering of fake articles shows centralized </a:t>
            </a:r>
            <a:r>
              <a:rPr lang="en"/>
              <a:t>nesting</a:t>
            </a:r>
            <a:r>
              <a:rPr lang="en"/>
              <a:t> inside the ‘true’ data set.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Given the context of the prior two observations, a model producing 87% accuracy is impressive. </a:t>
            </a:r>
            <a:r>
              <a:rPr lang="en"/>
              <a:t>Our team feels there are disturbing </a:t>
            </a:r>
            <a:r>
              <a:rPr lang="en"/>
              <a:t>similarities</a:t>
            </a:r>
            <a:r>
              <a:rPr lang="en"/>
              <a:t> to in word associations found between ‘true’ and ‘false’ news articles.  </a:t>
            </a:r>
            <a:endParaRPr/>
          </a:p>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750" name="Shape 750"/>
        <p:cNvGrpSpPr/>
        <p:nvPr/>
      </p:nvGrpSpPr>
      <p:grpSpPr>
        <a:xfrm>
          <a:off x="0" y="0"/>
          <a:ext cx="0" cy="0"/>
          <a:chOff x="0" y="0"/>
          <a:chExt cx="0" cy="0"/>
        </a:xfrm>
      </p:grpSpPr>
      <p:sp>
        <p:nvSpPr>
          <p:cNvPr id="751" name="Google Shape;751;p60"/>
          <p:cNvSpPr txBox="1"/>
          <p:nvPr>
            <p:ph type="title"/>
          </p:nvPr>
        </p:nvSpPr>
        <p:spPr>
          <a:xfrm>
            <a:off x="1638700" y="260700"/>
            <a:ext cx="6609000" cy="9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Conclusion</a:t>
            </a:r>
            <a:endParaRPr sz="3000">
              <a:solidFill>
                <a:schemeClr val="accent4"/>
              </a:solidFill>
            </a:endParaRPr>
          </a:p>
        </p:txBody>
      </p:sp>
      <p:sp>
        <p:nvSpPr>
          <p:cNvPr id="752" name="Google Shape;752;p60"/>
          <p:cNvSpPr txBox="1"/>
          <p:nvPr>
            <p:ph idx="2" type="title"/>
          </p:nvPr>
        </p:nvSpPr>
        <p:spPr>
          <a:xfrm>
            <a:off x="107147" y="260710"/>
            <a:ext cx="1376100" cy="9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
        <p:nvSpPr>
          <p:cNvPr id="753" name="Google Shape;753;p60"/>
          <p:cNvSpPr txBox="1"/>
          <p:nvPr>
            <p:ph idx="1" type="subTitle"/>
          </p:nvPr>
        </p:nvSpPr>
        <p:spPr>
          <a:xfrm>
            <a:off x="220000" y="1211750"/>
            <a:ext cx="80277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Given our current understanding of the data we would encourage consumers of news to read with a guarded point of view.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Chances of publicly available info being misleading are equally as high as not of being fraudulent. Unless it contains the word truth; then it is FAKE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 we acknowledge that it would be an improvement to have more than a single data source.</a:t>
            </a:r>
            <a:endParaRPr/>
          </a:p>
        </p:txBody>
      </p:sp>
      <p:grpSp>
        <p:nvGrpSpPr>
          <p:cNvPr id="754" name="Google Shape;754;p60"/>
          <p:cNvGrpSpPr/>
          <p:nvPr/>
        </p:nvGrpSpPr>
        <p:grpSpPr>
          <a:xfrm>
            <a:off x="7630471" y="-43097"/>
            <a:ext cx="1434496" cy="1840393"/>
            <a:chOff x="-4291025" y="454950"/>
            <a:chExt cx="2612925" cy="2942275"/>
          </a:xfrm>
        </p:grpSpPr>
        <p:sp>
          <p:nvSpPr>
            <p:cNvPr id="755" name="Google Shape;755;p60"/>
            <p:cNvSpPr/>
            <p:nvPr/>
          </p:nvSpPr>
          <p:spPr>
            <a:xfrm>
              <a:off x="-3881975" y="2442950"/>
              <a:ext cx="866650" cy="933775"/>
            </a:xfrm>
            <a:custGeom>
              <a:rect b="b" l="l" r="r" t="t"/>
              <a:pathLst>
                <a:path extrusionOk="0" h="37351" w="34666">
                  <a:moveTo>
                    <a:pt x="3840" y="1"/>
                  </a:moveTo>
                  <a:cubicBezTo>
                    <a:pt x="2902" y="1"/>
                    <a:pt x="3062" y="2967"/>
                    <a:pt x="1" y="5261"/>
                  </a:cubicBezTo>
                  <a:cubicBezTo>
                    <a:pt x="4445" y="11609"/>
                    <a:pt x="22843" y="32399"/>
                    <a:pt x="25366" y="37350"/>
                  </a:cubicBezTo>
                  <a:cubicBezTo>
                    <a:pt x="27986" y="35193"/>
                    <a:pt x="29409" y="32766"/>
                    <a:pt x="31880" y="30426"/>
                  </a:cubicBezTo>
                  <a:cubicBezTo>
                    <a:pt x="32910" y="29457"/>
                    <a:pt x="33993" y="28287"/>
                    <a:pt x="34665" y="27012"/>
                  </a:cubicBezTo>
                  <a:cubicBezTo>
                    <a:pt x="34573" y="26919"/>
                    <a:pt x="34483" y="26878"/>
                    <a:pt x="34396" y="26878"/>
                  </a:cubicBezTo>
                  <a:cubicBezTo>
                    <a:pt x="33822" y="26878"/>
                    <a:pt x="33330" y="28608"/>
                    <a:pt x="32695" y="28608"/>
                  </a:cubicBezTo>
                  <a:cubicBezTo>
                    <a:pt x="32609" y="28608"/>
                    <a:pt x="32521" y="28576"/>
                    <a:pt x="32430" y="28505"/>
                  </a:cubicBezTo>
                  <a:cubicBezTo>
                    <a:pt x="29776" y="26436"/>
                    <a:pt x="11265" y="7060"/>
                    <a:pt x="4891" y="686"/>
                  </a:cubicBezTo>
                  <a:cubicBezTo>
                    <a:pt x="4411" y="207"/>
                    <a:pt x="4088" y="1"/>
                    <a:pt x="38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0"/>
            <p:cNvSpPr/>
            <p:nvPr/>
          </p:nvSpPr>
          <p:spPr>
            <a:xfrm>
              <a:off x="-3762775" y="2727275"/>
              <a:ext cx="574350" cy="582650"/>
            </a:xfrm>
            <a:custGeom>
              <a:rect b="b" l="l" r="r" t="t"/>
              <a:pathLst>
                <a:path extrusionOk="0" h="23306" w="22974">
                  <a:moveTo>
                    <a:pt x="0" y="1"/>
                  </a:moveTo>
                  <a:cubicBezTo>
                    <a:pt x="5938" y="7300"/>
                    <a:pt x="14905" y="17787"/>
                    <a:pt x="18878" y="23305"/>
                  </a:cubicBezTo>
                  <a:cubicBezTo>
                    <a:pt x="20589" y="21690"/>
                    <a:pt x="22048" y="19254"/>
                    <a:pt x="22973" y="17525"/>
                  </a:cubicBezTo>
                  <a:cubicBezTo>
                    <a:pt x="20057" y="14958"/>
                    <a:pt x="16643" y="13133"/>
                    <a:pt x="13657" y="10627"/>
                  </a:cubicBezTo>
                  <a:cubicBezTo>
                    <a:pt x="11124" y="8505"/>
                    <a:pt x="4052" y="3135"/>
                    <a:pt x="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0"/>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0"/>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0"/>
            <p:cNvSpPr/>
            <p:nvPr/>
          </p:nvSpPr>
          <p:spPr>
            <a:xfrm>
              <a:off x="-4291025" y="2078725"/>
              <a:ext cx="560575" cy="608200"/>
            </a:xfrm>
            <a:custGeom>
              <a:rect b="b" l="l" r="r" t="t"/>
              <a:pathLst>
                <a:path extrusionOk="0" h="24328" w="22423">
                  <a:moveTo>
                    <a:pt x="8845" y="1"/>
                  </a:moveTo>
                  <a:lnTo>
                    <a:pt x="0" y="6881"/>
                  </a:lnTo>
                  <a:lnTo>
                    <a:pt x="13578" y="24327"/>
                  </a:lnTo>
                  <a:lnTo>
                    <a:pt x="22423" y="17438"/>
                  </a:lnTo>
                  <a:lnTo>
                    <a:pt x="884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0"/>
            <p:cNvSpPr/>
            <p:nvPr/>
          </p:nvSpPr>
          <p:spPr>
            <a:xfrm>
              <a:off x="-4266600" y="2103625"/>
              <a:ext cx="468275" cy="502750"/>
            </a:xfrm>
            <a:custGeom>
              <a:rect b="b" l="l" r="r" t="t"/>
              <a:pathLst>
                <a:path extrusionOk="0" h="20110" w="18731">
                  <a:moveTo>
                    <a:pt x="7816" y="0"/>
                  </a:moveTo>
                  <a:lnTo>
                    <a:pt x="1" y="6086"/>
                  </a:lnTo>
                  <a:lnTo>
                    <a:pt x="10915" y="20109"/>
                  </a:lnTo>
                  <a:lnTo>
                    <a:pt x="18730" y="14023"/>
                  </a:lnTo>
                  <a:lnTo>
                    <a:pt x="7816"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0"/>
            <p:cNvSpPr/>
            <p:nvPr/>
          </p:nvSpPr>
          <p:spPr>
            <a:xfrm>
              <a:off x="-4166625" y="2203150"/>
              <a:ext cx="212875" cy="234000"/>
            </a:xfrm>
            <a:custGeom>
              <a:rect b="b" l="l" r="r" t="t"/>
              <a:pathLst>
                <a:path extrusionOk="0" h="9360" w="8515">
                  <a:moveTo>
                    <a:pt x="2544" y="0"/>
                  </a:moveTo>
                  <a:cubicBezTo>
                    <a:pt x="2353" y="0"/>
                    <a:pt x="2161" y="61"/>
                    <a:pt x="2001" y="184"/>
                  </a:cubicBezTo>
                  <a:lnTo>
                    <a:pt x="455" y="1389"/>
                  </a:lnTo>
                  <a:cubicBezTo>
                    <a:pt x="71" y="1686"/>
                    <a:pt x="1" y="2254"/>
                    <a:pt x="298" y="2638"/>
                  </a:cubicBezTo>
                  <a:lnTo>
                    <a:pt x="5266" y="9012"/>
                  </a:lnTo>
                  <a:cubicBezTo>
                    <a:pt x="5439" y="9240"/>
                    <a:pt x="5702" y="9359"/>
                    <a:pt x="5968" y="9359"/>
                  </a:cubicBezTo>
                  <a:cubicBezTo>
                    <a:pt x="6160" y="9359"/>
                    <a:pt x="6354" y="9297"/>
                    <a:pt x="6515" y="9169"/>
                  </a:cubicBezTo>
                  <a:lnTo>
                    <a:pt x="8060" y="7973"/>
                  </a:lnTo>
                  <a:cubicBezTo>
                    <a:pt x="8444" y="7667"/>
                    <a:pt x="8514" y="7109"/>
                    <a:pt x="8209" y="6724"/>
                  </a:cubicBezTo>
                  <a:lnTo>
                    <a:pt x="3249" y="342"/>
                  </a:lnTo>
                  <a:cubicBezTo>
                    <a:pt x="3076" y="118"/>
                    <a:pt x="2811" y="0"/>
                    <a:pt x="254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0"/>
            <p:cNvSpPr/>
            <p:nvPr/>
          </p:nvSpPr>
          <p:spPr>
            <a:xfrm>
              <a:off x="-4112250" y="2262975"/>
              <a:ext cx="58525" cy="36925"/>
            </a:xfrm>
            <a:custGeom>
              <a:rect b="b" l="l" r="r" t="t"/>
              <a:pathLst>
                <a:path extrusionOk="0" fill="none" h="1477" w="2341">
                  <a:moveTo>
                    <a:pt x="0" y="0"/>
                  </a:moveTo>
                  <a:cubicBezTo>
                    <a:pt x="777" y="481"/>
                    <a:pt x="1563" y="978"/>
                    <a:pt x="2340" y="147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0"/>
            <p:cNvSpPr/>
            <p:nvPr/>
          </p:nvSpPr>
          <p:spPr>
            <a:xfrm>
              <a:off x="-4136925" y="2267775"/>
              <a:ext cx="132750" cy="83425"/>
            </a:xfrm>
            <a:custGeom>
              <a:rect b="b" l="l" r="r" t="t"/>
              <a:pathLst>
                <a:path extrusionOk="0" fill="none" h="3337" w="5310">
                  <a:moveTo>
                    <a:pt x="0" y="1"/>
                  </a:moveTo>
                  <a:cubicBezTo>
                    <a:pt x="1162" y="612"/>
                    <a:pt x="4209" y="2524"/>
                    <a:pt x="5309"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0"/>
            <p:cNvSpPr/>
            <p:nvPr/>
          </p:nvSpPr>
          <p:spPr>
            <a:xfrm>
              <a:off x="-4119025" y="2296600"/>
              <a:ext cx="121825" cy="75975"/>
            </a:xfrm>
            <a:custGeom>
              <a:rect b="b" l="l" r="r" t="t"/>
              <a:pathLst>
                <a:path extrusionOk="0" fill="none" h="3039" w="4873">
                  <a:moveTo>
                    <a:pt x="0" y="0"/>
                  </a:moveTo>
                  <a:cubicBezTo>
                    <a:pt x="1345" y="821"/>
                    <a:pt x="3572" y="2104"/>
                    <a:pt x="4873" y="303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0"/>
            <p:cNvSpPr/>
            <p:nvPr/>
          </p:nvSpPr>
          <p:spPr>
            <a:xfrm>
              <a:off x="-4125350" y="2232850"/>
              <a:ext cx="53925" cy="35600"/>
            </a:xfrm>
            <a:custGeom>
              <a:rect b="b" l="l" r="r" t="t"/>
              <a:pathLst>
                <a:path extrusionOk="0" fill="none" h="1424" w="2157">
                  <a:moveTo>
                    <a:pt x="0" y="0"/>
                  </a:moveTo>
                  <a:cubicBezTo>
                    <a:pt x="480" y="324"/>
                    <a:pt x="1685" y="1083"/>
                    <a:pt x="2157" y="142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0"/>
            <p:cNvSpPr/>
            <p:nvPr/>
          </p:nvSpPr>
          <p:spPr>
            <a:xfrm>
              <a:off x="-4100475" y="2228925"/>
              <a:ext cx="21425" cy="15075"/>
            </a:xfrm>
            <a:custGeom>
              <a:rect b="b" l="l" r="r" t="t"/>
              <a:pathLst>
                <a:path extrusionOk="0" fill="none" h="603" w="857">
                  <a:moveTo>
                    <a:pt x="1" y="0"/>
                  </a:moveTo>
                  <a:cubicBezTo>
                    <a:pt x="280" y="219"/>
                    <a:pt x="559" y="428"/>
                    <a:pt x="856" y="60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0"/>
            <p:cNvSpPr/>
            <p:nvPr/>
          </p:nvSpPr>
          <p:spPr>
            <a:xfrm>
              <a:off x="-4087375" y="2331525"/>
              <a:ext cx="93450" cy="59600"/>
            </a:xfrm>
            <a:custGeom>
              <a:rect b="b" l="l" r="r" t="t"/>
              <a:pathLst>
                <a:path extrusionOk="0" fill="none" h="2384" w="3738">
                  <a:moveTo>
                    <a:pt x="1" y="0"/>
                  </a:moveTo>
                  <a:cubicBezTo>
                    <a:pt x="839" y="498"/>
                    <a:pt x="2917" y="1825"/>
                    <a:pt x="3738" y="238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0"/>
            <p:cNvSpPr/>
            <p:nvPr/>
          </p:nvSpPr>
          <p:spPr>
            <a:xfrm>
              <a:off x="-4071225" y="2357050"/>
              <a:ext cx="79050" cy="46975"/>
            </a:xfrm>
            <a:custGeom>
              <a:rect b="b" l="l" r="r" t="t"/>
              <a:pathLst>
                <a:path extrusionOk="0" fill="none" h="1879" w="3162">
                  <a:moveTo>
                    <a:pt x="1" y="1"/>
                  </a:moveTo>
                  <a:cubicBezTo>
                    <a:pt x="612" y="446"/>
                    <a:pt x="2507" y="1538"/>
                    <a:pt x="3162" y="1878"/>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0"/>
            <p:cNvSpPr/>
            <p:nvPr/>
          </p:nvSpPr>
          <p:spPr>
            <a:xfrm>
              <a:off x="-4093925" y="2235250"/>
              <a:ext cx="7675" cy="107000"/>
            </a:xfrm>
            <a:custGeom>
              <a:rect b="b" l="l" r="r" t="t"/>
              <a:pathLst>
                <a:path extrusionOk="0" fill="none" h="4280" w="307">
                  <a:moveTo>
                    <a:pt x="1" y="1"/>
                  </a:moveTo>
                  <a:cubicBezTo>
                    <a:pt x="79" y="1118"/>
                    <a:pt x="228" y="3161"/>
                    <a:pt x="306" y="427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0"/>
            <p:cNvSpPr/>
            <p:nvPr/>
          </p:nvSpPr>
          <p:spPr>
            <a:xfrm>
              <a:off x="-4107025" y="2234600"/>
              <a:ext cx="2650" cy="83400"/>
            </a:xfrm>
            <a:custGeom>
              <a:rect b="b" l="l" r="r" t="t"/>
              <a:pathLst>
                <a:path extrusionOk="0" fill="none" h="3336" w="106">
                  <a:moveTo>
                    <a:pt x="105" y="0"/>
                  </a:moveTo>
                  <a:cubicBezTo>
                    <a:pt x="105" y="0"/>
                    <a:pt x="18" y="664"/>
                    <a:pt x="18" y="830"/>
                  </a:cubicBezTo>
                  <a:cubicBezTo>
                    <a:pt x="9" y="1476"/>
                    <a:pt x="9" y="2681"/>
                    <a:pt x="1"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0"/>
            <p:cNvSpPr/>
            <p:nvPr/>
          </p:nvSpPr>
          <p:spPr>
            <a:xfrm>
              <a:off x="-4124050" y="2246175"/>
              <a:ext cx="2425" cy="35825"/>
            </a:xfrm>
            <a:custGeom>
              <a:rect b="b" l="l" r="r" t="t"/>
              <a:pathLst>
                <a:path extrusionOk="0" fill="none" h="1433" w="97">
                  <a:moveTo>
                    <a:pt x="1" y="0"/>
                  </a:moveTo>
                  <a:cubicBezTo>
                    <a:pt x="97" y="341"/>
                    <a:pt x="79" y="672"/>
                    <a:pt x="53" y="987"/>
                  </a:cubicBezTo>
                  <a:cubicBezTo>
                    <a:pt x="44" y="1135"/>
                    <a:pt x="36" y="1284"/>
                    <a:pt x="27" y="1432"/>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0"/>
            <p:cNvSpPr/>
            <p:nvPr/>
          </p:nvSpPr>
          <p:spPr>
            <a:xfrm>
              <a:off x="-4078650" y="2257950"/>
              <a:ext cx="7450" cy="99125"/>
            </a:xfrm>
            <a:custGeom>
              <a:rect b="b" l="l" r="r" t="t"/>
              <a:pathLst>
                <a:path extrusionOk="0" fill="none" h="3965" w="298">
                  <a:moveTo>
                    <a:pt x="18" y="1"/>
                  </a:moveTo>
                  <a:cubicBezTo>
                    <a:pt x="1" y="655"/>
                    <a:pt x="271" y="3205"/>
                    <a:pt x="298" y="3965"/>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0"/>
            <p:cNvSpPr/>
            <p:nvPr/>
          </p:nvSpPr>
          <p:spPr>
            <a:xfrm>
              <a:off x="-4060950" y="2264275"/>
              <a:ext cx="7875" cy="125325"/>
            </a:xfrm>
            <a:custGeom>
              <a:rect b="b" l="l" r="r" t="t"/>
              <a:pathLst>
                <a:path extrusionOk="0" fill="none" h="5013" w="315">
                  <a:moveTo>
                    <a:pt x="18" y="1"/>
                  </a:moveTo>
                  <a:cubicBezTo>
                    <a:pt x="0" y="656"/>
                    <a:pt x="297" y="4253"/>
                    <a:pt x="314" y="501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0"/>
            <p:cNvSpPr/>
            <p:nvPr/>
          </p:nvSpPr>
          <p:spPr>
            <a:xfrm>
              <a:off x="-4042200" y="2288525"/>
              <a:ext cx="8550" cy="108950"/>
            </a:xfrm>
            <a:custGeom>
              <a:rect b="b" l="l" r="r" t="t"/>
              <a:pathLst>
                <a:path extrusionOk="0" fill="none" h="4358" w="342">
                  <a:moveTo>
                    <a:pt x="10" y="0"/>
                  </a:moveTo>
                  <a:cubicBezTo>
                    <a:pt x="1" y="541"/>
                    <a:pt x="324" y="3728"/>
                    <a:pt x="342" y="4357"/>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0"/>
            <p:cNvSpPr/>
            <p:nvPr/>
          </p:nvSpPr>
          <p:spPr>
            <a:xfrm>
              <a:off x="-4021225" y="2311000"/>
              <a:ext cx="7450" cy="98900"/>
            </a:xfrm>
            <a:custGeom>
              <a:rect b="b" l="l" r="r" t="t"/>
              <a:pathLst>
                <a:path extrusionOk="0" fill="none" h="3956" w="298">
                  <a:moveTo>
                    <a:pt x="18" y="0"/>
                  </a:moveTo>
                  <a:cubicBezTo>
                    <a:pt x="0" y="647"/>
                    <a:pt x="271" y="3205"/>
                    <a:pt x="297" y="395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4114000" y="2362300"/>
              <a:ext cx="139725" cy="97150"/>
            </a:xfrm>
            <a:custGeom>
              <a:rect b="b" l="l" r="r" t="t"/>
              <a:pathLst>
                <a:path extrusionOk="0" fill="none" h="3886" w="5589">
                  <a:moveTo>
                    <a:pt x="0" y="0"/>
                  </a:moveTo>
                  <a:cubicBezTo>
                    <a:pt x="734" y="891"/>
                    <a:pt x="1458" y="1782"/>
                    <a:pt x="2183" y="2672"/>
                  </a:cubicBezTo>
                  <a:cubicBezTo>
                    <a:pt x="2576" y="3152"/>
                    <a:pt x="3021" y="3668"/>
                    <a:pt x="3633" y="3772"/>
                  </a:cubicBezTo>
                  <a:cubicBezTo>
                    <a:pt x="4366" y="3886"/>
                    <a:pt x="5030" y="3379"/>
                    <a:pt x="5588" y="2899"/>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0"/>
            <p:cNvSpPr/>
            <p:nvPr/>
          </p:nvSpPr>
          <p:spPr>
            <a:xfrm>
              <a:off x="-4009000" y="2280650"/>
              <a:ext cx="70525" cy="153050"/>
            </a:xfrm>
            <a:custGeom>
              <a:rect b="b" l="l" r="r" t="t"/>
              <a:pathLst>
                <a:path extrusionOk="0" fill="none" h="6122" w="2821">
                  <a:moveTo>
                    <a:pt x="0" y="1"/>
                  </a:moveTo>
                  <a:cubicBezTo>
                    <a:pt x="690" y="918"/>
                    <a:pt x="1371" y="1843"/>
                    <a:pt x="2061" y="2769"/>
                  </a:cubicBezTo>
                  <a:cubicBezTo>
                    <a:pt x="2428" y="3266"/>
                    <a:pt x="2820" y="3825"/>
                    <a:pt x="2768" y="4445"/>
                  </a:cubicBezTo>
                  <a:cubicBezTo>
                    <a:pt x="2698" y="5179"/>
                    <a:pt x="2043" y="5694"/>
                    <a:pt x="1441" y="6122"/>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0"/>
            <p:cNvSpPr/>
            <p:nvPr/>
          </p:nvSpPr>
          <p:spPr>
            <a:xfrm>
              <a:off x="-3970375" y="2433675"/>
              <a:ext cx="39550" cy="50900"/>
            </a:xfrm>
            <a:custGeom>
              <a:rect b="b" l="l" r="r" t="t"/>
              <a:pathLst>
                <a:path extrusionOk="0" fill="none" h="2036" w="1582">
                  <a:moveTo>
                    <a:pt x="1" y="1"/>
                  </a:moveTo>
                  <a:cubicBezTo>
                    <a:pt x="525" y="682"/>
                    <a:pt x="1057" y="1363"/>
                    <a:pt x="1581" y="2035"/>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0"/>
            <p:cNvSpPr/>
            <p:nvPr/>
          </p:nvSpPr>
          <p:spPr>
            <a:xfrm>
              <a:off x="-3971675" y="2455500"/>
              <a:ext cx="95400" cy="74250"/>
            </a:xfrm>
            <a:custGeom>
              <a:rect b="b" l="l" r="r" t="t"/>
              <a:pathLst>
                <a:path extrusionOk="0" fill="none" h="2970" w="3816">
                  <a:moveTo>
                    <a:pt x="0" y="2969"/>
                  </a:moveTo>
                  <a:cubicBezTo>
                    <a:pt x="1083" y="2166"/>
                    <a:pt x="3816" y="1"/>
                    <a:pt x="3816" y="1"/>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0"/>
            <p:cNvSpPr/>
            <p:nvPr/>
          </p:nvSpPr>
          <p:spPr>
            <a:xfrm>
              <a:off x="-3976050" y="2266000"/>
              <a:ext cx="289925" cy="366850"/>
            </a:xfrm>
            <a:custGeom>
              <a:rect b="b" l="l" r="r" t="t"/>
              <a:pathLst>
                <a:path extrusionOk="0" h="14674" w="11597">
                  <a:moveTo>
                    <a:pt x="698" y="0"/>
                  </a:moveTo>
                  <a:cubicBezTo>
                    <a:pt x="514" y="0"/>
                    <a:pt x="337" y="41"/>
                    <a:pt x="219" y="176"/>
                  </a:cubicBezTo>
                  <a:cubicBezTo>
                    <a:pt x="1" y="421"/>
                    <a:pt x="140" y="814"/>
                    <a:pt x="306" y="1093"/>
                  </a:cubicBezTo>
                  <a:cubicBezTo>
                    <a:pt x="1258" y="2700"/>
                    <a:pt x="2961" y="3817"/>
                    <a:pt x="4803" y="4053"/>
                  </a:cubicBezTo>
                  <a:cubicBezTo>
                    <a:pt x="4951" y="4071"/>
                    <a:pt x="5100" y="4088"/>
                    <a:pt x="5213" y="4184"/>
                  </a:cubicBezTo>
                  <a:cubicBezTo>
                    <a:pt x="5301" y="4254"/>
                    <a:pt x="5397" y="4359"/>
                    <a:pt x="5388" y="4472"/>
                  </a:cubicBezTo>
                  <a:cubicBezTo>
                    <a:pt x="4986" y="8148"/>
                    <a:pt x="7833" y="13256"/>
                    <a:pt x="8654" y="14522"/>
                  </a:cubicBezTo>
                  <a:cubicBezTo>
                    <a:pt x="8724" y="14631"/>
                    <a:pt x="8822" y="14674"/>
                    <a:pt x="8938" y="14674"/>
                  </a:cubicBezTo>
                  <a:cubicBezTo>
                    <a:pt x="9396" y="14674"/>
                    <a:pt x="10144" y="14003"/>
                    <a:pt x="10667" y="14003"/>
                  </a:cubicBezTo>
                  <a:cubicBezTo>
                    <a:pt x="10750" y="14003"/>
                    <a:pt x="10828" y="14020"/>
                    <a:pt x="10898" y="14060"/>
                  </a:cubicBezTo>
                  <a:cubicBezTo>
                    <a:pt x="10944" y="14086"/>
                    <a:pt x="10981" y="14098"/>
                    <a:pt x="11012" y="14098"/>
                  </a:cubicBezTo>
                  <a:cubicBezTo>
                    <a:pt x="11392" y="14098"/>
                    <a:pt x="10594" y="12144"/>
                    <a:pt x="11055" y="11658"/>
                  </a:cubicBezTo>
                  <a:lnTo>
                    <a:pt x="11468" y="11001"/>
                  </a:lnTo>
                  <a:lnTo>
                    <a:pt x="11468" y="11001"/>
                  </a:lnTo>
                  <a:cubicBezTo>
                    <a:pt x="11499" y="11055"/>
                    <a:pt x="11531" y="11094"/>
                    <a:pt x="11553" y="11094"/>
                  </a:cubicBezTo>
                  <a:cubicBezTo>
                    <a:pt x="11583" y="11094"/>
                    <a:pt x="11596" y="11027"/>
                    <a:pt x="11570" y="10838"/>
                  </a:cubicBezTo>
                  <a:lnTo>
                    <a:pt x="11570" y="10838"/>
                  </a:lnTo>
                  <a:lnTo>
                    <a:pt x="11570" y="10838"/>
                  </a:lnTo>
                  <a:cubicBezTo>
                    <a:pt x="11500" y="10314"/>
                    <a:pt x="11404" y="7930"/>
                    <a:pt x="11282" y="7415"/>
                  </a:cubicBezTo>
                  <a:cubicBezTo>
                    <a:pt x="11177" y="6978"/>
                    <a:pt x="10461" y="5276"/>
                    <a:pt x="10243" y="4874"/>
                  </a:cubicBezTo>
                  <a:cubicBezTo>
                    <a:pt x="9343" y="3224"/>
                    <a:pt x="7850" y="2604"/>
                    <a:pt x="6506" y="1285"/>
                  </a:cubicBezTo>
                  <a:cubicBezTo>
                    <a:pt x="6357" y="1146"/>
                    <a:pt x="6209" y="1006"/>
                    <a:pt x="6034" y="910"/>
                  </a:cubicBezTo>
                  <a:cubicBezTo>
                    <a:pt x="5833" y="805"/>
                    <a:pt x="5615" y="761"/>
                    <a:pt x="5397" y="726"/>
                  </a:cubicBezTo>
                  <a:cubicBezTo>
                    <a:pt x="3939" y="464"/>
                    <a:pt x="2472" y="229"/>
                    <a:pt x="996" y="28"/>
                  </a:cubicBezTo>
                  <a:cubicBezTo>
                    <a:pt x="900" y="12"/>
                    <a:pt x="798" y="0"/>
                    <a:pt x="698"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0"/>
            <p:cNvSpPr/>
            <p:nvPr/>
          </p:nvSpPr>
          <p:spPr>
            <a:xfrm>
              <a:off x="-4198050" y="2394125"/>
              <a:ext cx="152825" cy="82800"/>
            </a:xfrm>
            <a:custGeom>
              <a:rect b="b" l="l" r="r" t="t"/>
              <a:pathLst>
                <a:path extrusionOk="0" h="3312" w="6113">
                  <a:moveTo>
                    <a:pt x="4669" y="1"/>
                  </a:moveTo>
                  <a:cubicBezTo>
                    <a:pt x="4309" y="1"/>
                    <a:pt x="3954" y="77"/>
                    <a:pt x="3598" y="159"/>
                  </a:cubicBezTo>
                  <a:cubicBezTo>
                    <a:pt x="2795" y="343"/>
                    <a:pt x="1965" y="517"/>
                    <a:pt x="1171" y="736"/>
                  </a:cubicBezTo>
                  <a:cubicBezTo>
                    <a:pt x="516" y="919"/>
                    <a:pt x="1" y="1478"/>
                    <a:pt x="245" y="2194"/>
                  </a:cubicBezTo>
                  <a:cubicBezTo>
                    <a:pt x="341" y="2464"/>
                    <a:pt x="516" y="2709"/>
                    <a:pt x="690" y="2945"/>
                  </a:cubicBezTo>
                  <a:cubicBezTo>
                    <a:pt x="778" y="3067"/>
                    <a:pt x="883" y="3198"/>
                    <a:pt x="1022" y="3259"/>
                  </a:cubicBezTo>
                  <a:cubicBezTo>
                    <a:pt x="1118" y="3303"/>
                    <a:pt x="1223" y="3311"/>
                    <a:pt x="1328" y="3311"/>
                  </a:cubicBezTo>
                  <a:cubicBezTo>
                    <a:pt x="1335" y="3311"/>
                    <a:pt x="1343" y="3311"/>
                    <a:pt x="1350" y="3311"/>
                  </a:cubicBezTo>
                  <a:cubicBezTo>
                    <a:pt x="3009" y="3311"/>
                    <a:pt x="4503" y="2355"/>
                    <a:pt x="5833" y="1364"/>
                  </a:cubicBezTo>
                  <a:cubicBezTo>
                    <a:pt x="5929" y="1294"/>
                    <a:pt x="6034" y="1216"/>
                    <a:pt x="6069" y="1102"/>
                  </a:cubicBezTo>
                  <a:cubicBezTo>
                    <a:pt x="6113" y="998"/>
                    <a:pt x="6087" y="875"/>
                    <a:pt x="6052" y="771"/>
                  </a:cubicBezTo>
                  <a:cubicBezTo>
                    <a:pt x="5877" y="343"/>
                    <a:pt x="5423" y="81"/>
                    <a:pt x="4969" y="20"/>
                  </a:cubicBezTo>
                  <a:cubicBezTo>
                    <a:pt x="4869" y="6"/>
                    <a:pt x="4769" y="1"/>
                    <a:pt x="466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0"/>
            <p:cNvSpPr/>
            <p:nvPr/>
          </p:nvSpPr>
          <p:spPr>
            <a:xfrm>
              <a:off x="-4185825" y="2428175"/>
              <a:ext cx="17700" cy="38525"/>
            </a:xfrm>
            <a:custGeom>
              <a:rect b="b" l="l" r="r" t="t"/>
              <a:pathLst>
                <a:path extrusionOk="0" h="1541" w="708">
                  <a:moveTo>
                    <a:pt x="90" y="0"/>
                  </a:moveTo>
                  <a:cubicBezTo>
                    <a:pt x="78" y="0"/>
                    <a:pt x="65" y="4"/>
                    <a:pt x="53" y="11"/>
                  </a:cubicBezTo>
                  <a:cubicBezTo>
                    <a:pt x="9" y="28"/>
                    <a:pt x="1" y="98"/>
                    <a:pt x="18" y="151"/>
                  </a:cubicBezTo>
                  <a:cubicBezTo>
                    <a:pt x="149" y="648"/>
                    <a:pt x="315" y="1102"/>
                    <a:pt x="629" y="1522"/>
                  </a:cubicBezTo>
                  <a:cubicBezTo>
                    <a:pt x="629" y="1530"/>
                    <a:pt x="638" y="1539"/>
                    <a:pt x="655" y="1539"/>
                  </a:cubicBezTo>
                  <a:cubicBezTo>
                    <a:pt x="659" y="1540"/>
                    <a:pt x="663" y="1541"/>
                    <a:pt x="666" y="1541"/>
                  </a:cubicBezTo>
                  <a:cubicBezTo>
                    <a:pt x="688" y="1541"/>
                    <a:pt x="708" y="1518"/>
                    <a:pt x="708" y="1495"/>
                  </a:cubicBezTo>
                  <a:cubicBezTo>
                    <a:pt x="708" y="1469"/>
                    <a:pt x="690" y="1443"/>
                    <a:pt x="682" y="1426"/>
                  </a:cubicBezTo>
                  <a:cubicBezTo>
                    <a:pt x="455" y="1041"/>
                    <a:pt x="289" y="613"/>
                    <a:pt x="210" y="168"/>
                  </a:cubicBezTo>
                  <a:cubicBezTo>
                    <a:pt x="201" y="125"/>
                    <a:pt x="193" y="81"/>
                    <a:pt x="167" y="46"/>
                  </a:cubicBezTo>
                  <a:cubicBezTo>
                    <a:pt x="148" y="21"/>
                    <a:pt x="120" y="0"/>
                    <a:pt x="90"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0"/>
            <p:cNvSpPr/>
            <p:nvPr/>
          </p:nvSpPr>
          <p:spPr>
            <a:xfrm>
              <a:off x="-4170325" y="2461050"/>
              <a:ext cx="153925" cy="112500"/>
            </a:xfrm>
            <a:custGeom>
              <a:rect b="b" l="l" r="r" t="t"/>
              <a:pathLst>
                <a:path extrusionOk="0" h="4500" w="6157">
                  <a:moveTo>
                    <a:pt x="5046" y="1"/>
                  </a:moveTo>
                  <a:cubicBezTo>
                    <a:pt x="4953" y="1"/>
                    <a:pt x="4860" y="8"/>
                    <a:pt x="4768" y="23"/>
                  </a:cubicBezTo>
                  <a:cubicBezTo>
                    <a:pt x="4288" y="102"/>
                    <a:pt x="3842" y="346"/>
                    <a:pt x="3406" y="591"/>
                  </a:cubicBezTo>
                  <a:cubicBezTo>
                    <a:pt x="2620" y="1019"/>
                    <a:pt x="1799" y="1446"/>
                    <a:pt x="1040" y="1909"/>
                  </a:cubicBezTo>
                  <a:cubicBezTo>
                    <a:pt x="411" y="2293"/>
                    <a:pt x="1" y="3018"/>
                    <a:pt x="402" y="3656"/>
                  </a:cubicBezTo>
                  <a:cubicBezTo>
                    <a:pt x="559" y="3909"/>
                    <a:pt x="795" y="4101"/>
                    <a:pt x="1022" y="4284"/>
                  </a:cubicBezTo>
                  <a:cubicBezTo>
                    <a:pt x="1144" y="4380"/>
                    <a:pt x="1267" y="4476"/>
                    <a:pt x="1424" y="4494"/>
                  </a:cubicBezTo>
                  <a:cubicBezTo>
                    <a:pt x="1449" y="4498"/>
                    <a:pt x="1473" y="4499"/>
                    <a:pt x="1497" y="4499"/>
                  </a:cubicBezTo>
                  <a:cubicBezTo>
                    <a:pt x="1583" y="4499"/>
                    <a:pt x="1665" y="4477"/>
                    <a:pt x="1747" y="4450"/>
                  </a:cubicBezTo>
                  <a:cubicBezTo>
                    <a:pt x="3458" y="3952"/>
                    <a:pt x="4794" y="2520"/>
                    <a:pt x="5947" y="1115"/>
                  </a:cubicBezTo>
                  <a:cubicBezTo>
                    <a:pt x="6034" y="1010"/>
                    <a:pt x="6121" y="905"/>
                    <a:pt x="6139" y="774"/>
                  </a:cubicBezTo>
                  <a:cubicBezTo>
                    <a:pt x="6156" y="652"/>
                    <a:pt x="6104" y="538"/>
                    <a:pt x="6043" y="442"/>
                  </a:cubicBezTo>
                  <a:cubicBezTo>
                    <a:pt x="5824" y="139"/>
                    <a:pt x="5439" y="1"/>
                    <a:pt x="504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0"/>
            <p:cNvSpPr/>
            <p:nvPr/>
          </p:nvSpPr>
          <p:spPr>
            <a:xfrm>
              <a:off x="-4158100" y="2529100"/>
              <a:ext cx="25775" cy="34475"/>
            </a:xfrm>
            <a:custGeom>
              <a:rect b="b" l="l" r="r" t="t"/>
              <a:pathLst>
                <a:path extrusionOk="0" h="1379" w="1031">
                  <a:moveTo>
                    <a:pt x="95" y="1"/>
                  </a:moveTo>
                  <a:cubicBezTo>
                    <a:pt x="77" y="1"/>
                    <a:pt x="59" y="6"/>
                    <a:pt x="44" y="17"/>
                  </a:cubicBezTo>
                  <a:cubicBezTo>
                    <a:pt x="1" y="60"/>
                    <a:pt x="9" y="130"/>
                    <a:pt x="35" y="174"/>
                  </a:cubicBezTo>
                  <a:cubicBezTo>
                    <a:pt x="271" y="637"/>
                    <a:pt x="542" y="1038"/>
                    <a:pt x="952" y="1361"/>
                  </a:cubicBezTo>
                  <a:cubicBezTo>
                    <a:pt x="961" y="1370"/>
                    <a:pt x="970" y="1379"/>
                    <a:pt x="987" y="1379"/>
                  </a:cubicBezTo>
                  <a:cubicBezTo>
                    <a:pt x="1013" y="1379"/>
                    <a:pt x="1031" y="1344"/>
                    <a:pt x="1031" y="1318"/>
                  </a:cubicBezTo>
                  <a:cubicBezTo>
                    <a:pt x="1022" y="1292"/>
                    <a:pt x="1005" y="1274"/>
                    <a:pt x="987" y="1248"/>
                  </a:cubicBezTo>
                  <a:cubicBezTo>
                    <a:pt x="673" y="934"/>
                    <a:pt x="411" y="549"/>
                    <a:pt x="236" y="139"/>
                  </a:cubicBezTo>
                  <a:cubicBezTo>
                    <a:pt x="219" y="95"/>
                    <a:pt x="201" y="52"/>
                    <a:pt x="166" y="25"/>
                  </a:cubicBezTo>
                  <a:cubicBezTo>
                    <a:pt x="146" y="10"/>
                    <a:pt x="120" y="1"/>
                    <a:pt x="95"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0"/>
            <p:cNvSpPr/>
            <p:nvPr/>
          </p:nvSpPr>
          <p:spPr>
            <a:xfrm>
              <a:off x="-4129500" y="2514075"/>
              <a:ext cx="139300" cy="101950"/>
            </a:xfrm>
            <a:custGeom>
              <a:rect b="b" l="l" r="r" t="t"/>
              <a:pathLst>
                <a:path extrusionOk="0" h="4078" w="5572">
                  <a:moveTo>
                    <a:pt x="4584" y="0"/>
                  </a:moveTo>
                  <a:cubicBezTo>
                    <a:pt x="4496" y="0"/>
                    <a:pt x="4408" y="8"/>
                    <a:pt x="4322" y="24"/>
                  </a:cubicBezTo>
                  <a:cubicBezTo>
                    <a:pt x="3886" y="94"/>
                    <a:pt x="3476" y="312"/>
                    <a:pt x="3083" y="530"/>
                  </a:cubicBezTo>
                  <a:cubicBezTo>
                    <a:pt x="2367" y="923"/>
                    <a:pt x="1624" y="1308"/>
                    <a:pt x="935" y="1727"/>
                  </a:cubicBezTo>
                  <a:cubicBezTo>
                    <a:pt x="367" y="2076"/>
                    <a:pt x="0" y="2731"/>
                    <a:pt x="358" y="3316"/>
                  </a:cubicBezTo>
                  <a:cubicBezTo>
                    <a:pt x="507" y="3543"/>
                    <a:pt x="716" y="3709"/>
                    <a:pt x="917" y="3875"/>
                  </a:cubicBezTo>
                  <a:cubicBezTo>
                    <a:pt x="1031" y="3962"/>
                    <a:pt x="1144" y="4058"/>
                    <a:pt x="1293" y="4075"/>
                  </a:cubicBezTo>
                  <a:cubicBezTo>
                    <a:pt x="1305" y="4077"/>
                    <a:pt x="1318" y="4077"/>
                    <a:pt x="1331" y="4077"/>
                  </a:cubicBezTo>
                  <a:cubicBezTo>
                    <a:pt x="1414" y="4077"/>
                    <a:pt x="1498" y="4055"/>
                    <a:pt x="1581" y="4032"/>
                  </a:cubicBezTo>
                  <a:cubicBezTo>
                    <a:pt x="3126" y="3578"/>
                    <a:pt x="4340" y="2285"/>
                    <a:pt x="5388" y="1002"/>
                  </a:cubicBezTo>
                  <a:cubicBezTo>
                    <a:pt x="5458" y="915"/>
                    <a:pt x="5536" y="819"/>
                    <a:pt x="5554" y="705"/>
                  </a:cubicBezTo>
                  <a:cubicBezTo>
                    <a:pt x="5571" y="592"/>
                    <a:pt x="5527" y="487"/>
                    <a:pt x="5466" y="399"/>
                  </a:cubicBezTo>
                  <a:cubicBezTo>
                    <a:pt x="5278" y="127"/>
                    <a:pt x="4933" y="0"/>
                    <a:pt x="458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0"/>
            <p:cNvSpPr/>
            <p:nvPr/>
          </p:nvSpPr>
          <p:spPr>
            <a:xfrm>
              <a:off x="-4118600" y="2575650"/>
              <a:ext cx="23600" cy="31375"/>
            </a:xfrm>
            <a:custGeom>
              <a:rect b="b" l="l" r="r" t="t"/>
              <a:pathLst>
                <a:path extrusionOk="0" h="1255" w="944">
                  <a:moveTo>
                    <a:pt x="94" y="0"/>
                  </a:moveTo>
                  <a:cubicBezTo>
                    <a:pt x="75" y="0"/>
                    <a:pt x="57" y="7"/>
                    <a:pt x="45" y="23"/>
                  </a:cubicBezTo>
                  <a:cubicBezTo>
                    <a:pt x="1" y="58"/>
                    <a:pt x="10" y="119"/>
                    <a:pt x="36" y="163"/>
                  </a:cubicBezTo>
                  <a:cubicBezTo>
                    <a:pt x="254" y="573"/>
                    <a:pt x="499" y="940"/>
                    <a:pt x="865" y="1237"/>
                  </a:cubicBezTo>
                  <a:cubicBezTo>
                    <a:pt x="874" y="1246"/>
                    <a:pt x="883" y="1246"/>
                    <a:pt x="892" y="1254"/>
                  </a:cubicBezTo>
                  <a:cubicBezTo>
                    <a:pt x="918" y="1254"/>
                    <a:pt x="944" y="1220"/>
                    <a:pt x="935" y="1193"/>
                  </a:cubicBezTo>
                  <a:cubicBezTo>
                    <a:pt x="935" y="1167"/>
                    <a:pt x="918" y="1150"/>
                    <a:pt x="900" y="1132"/>
                  </a:cubicBezTo>
                  <a:cubicBezTo>
                    <a:pt x="612" y="844"/>
                    <a:pt x="376" y="504"/>
                    <a:pt x="219" y="119"/>
                  </a:cubicBezTo>
                  <a:cubicBezTo>
                    <a:pt x="202" y="84"/>
                    <a:pt x="184" y="50"/>
                    <a:pt x="158" y="23"/>
                  </a:cubicBezTo>
                  <a:cubicBezTo>
                    <a:pt x="139" y="9"/>
                    <a:pt x="116" y="0"/>
                    <a:pt x="9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0"/>
            <p:cNvSpPr/>
            <p:nvPr/>
          </p:nvSpPr>
          <p:spPr>
            <a:xfrm>
              <a:off x="-4074500" y="2574450"/>
              <a:ext cx="122700" cy="89600"/>
            </a:xfrm>
            <a:custGeom>
              <a:rect b="b" l="l" r="r" t="t"/>
              <a:pathLst>
                <a:path extrusionOk="0" h="3584" w="4908">
                  <a:moveTo>
                    <a:pt x="4028" y="1"/>
                  </a:moveTo>
                  <a:cubicBezTo>
                    <a:pt x="3951" y="1"/>
                    <a:pt x="3875" y="7"/>
                    <a:pt x="3799" y="19"/>
                  </a:cubicBezTo>
                  <a:cubicBezTo>
                    <a:pt x="3423" y="80"/>
                    <a:pt x="3057" y="272"/>
                    <a:pt x="2707" y="464"/>
                  </a:cubicBezTo>
                  <a:cubicBezTo>
                    <a:pt x="2088" y="805"/>
                    <a:pt x="1433" y="1154"/>
                    <a:pt x="830" y="1521"/>
                  </a:cubicBezTo>
                  <a:cubicBezTo>
                    <a:pt x="324" y="1826"/>
                    <a:pt x="1" y="2403"/>
                    <a:pt x="315" y="2918"/>
                  </a:cubicBezTo>
                  <a:cubicBezTo>
                    <a:pt x="446" y="3110"/>
                    <a:pt x="629" y="3267"/>
                    <a:pt x="813" y="3416"/>
                  </a:cubicBezTo>
                  <a:cubicBezTo>
                    <a:pt x="909" y="3494"/>
                    <a:pt x="1005" y="3573"/>
                    <a:pt x="1136" y="3581"/>
                  </a:cubicBezTo>
                  <a:cubicBezTo>
                    <a:pt x="1151" y="3583"/>
                    <a:pt x="1167" y="3584"/>
                    <a:pt x="1182" y="3584"/>
                  </a:cubicBezTo>
                  <a:cubicBezTo>
                    <a:pt x="1254" y="3584"/>
                    <a:pt x="1326" y="3568"/>
                    <a:pt x="1398" y="3547"/>
                  </a:cubicBezTo>
                  <a:cubicBezTo>
                    <a:pt x="2760" y="3145"/>
                    <a:pt x="3825" y="2010"/>
                    <a:pt x="4742" y="883"/>
                  </a:cubicBezTo>
                  <a:cubicBezTo>
                    <a:pt x="4812" y="805"/>
                    <a:pt x="4873" y="717"/>
                    <a:pt x="4890" y="613"/>
                  </a:cubicBezTo>
                  <a:cubicBezTo>
                    <a:pt x="4908" y="517"/>
                    <a:pt x="4864" y="429"/>
                    <a:pt x="4812" y="351"/>
                  </a:cubicBezTo>
                  <a:cubicBezTo>
                    <a:pt x="4643" y="105"/>
                    <a:pt x="4340" y="1"/>
                    <a:pt x="40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0"/>
            <p:cNvSpPr/>
            <p:nvPr/>
          </p:nvSpPr>
          <p:spPr>
            <a:xfrm>
              <a:off x="-4064900" y="2628625"/>
              <a:ext cx="20775" cy="27525"/>
            </a:xfrm>
            <a:custGeom>
              <a:rect b="b" l="l" r="r" t="t"/>
              <a:pathLst>
                <a:path extrusionOk="0" h="1101" w="831">
                  <a:moveTo>
                    <a:pt x="80" y="1"/>
                  </a:moveTo>
                  <a:cubicBezTo>
                    <a:pt x="63" y="1"/>
                    <a:pt x="48" y="6"/>
                    <a:pt x="36" y="17"/>
                  </a:cubicBezTo>
                  <a:cubicBezTo>
                    <a:pt x="1" y="52"/>
                    <a:pt x="10" y="105"/>
                    <a:pt x="27" y="140"/>
                  </a:cubicBezTo>
                  <a:cubicBezTo>
                    <a:pt x="219" y="506"/>
                    <a:pt x="437" y="829"/>
                    <a:pt x="761" y="1091"/>
                  </a:cubicBezTo>
                  <a:cubicBezTo>
                    <a:pt x="769" y="1091"/>
                    <a:pt x="778" y="1100"/>
                    <a:pt x="787" y="1100"/>
                  </a:cubicBezTo>
                  <a:cubicBezTo>
                    <a:pt x="813" y="1100"/>
                    <a:pt x="830" y="1074"/>
                    <a:pt x="822" y="1056"/>
                  </a:cubicBezTo>
                  <a:cubicBezTo>
                    <a:pt x="822" y="1030"/>
                    <a:pt x="804" y="1013"/>
                    <a:pt x="787" y="995"/>
                  </a:cubicBezTo>
                  <a:cubicBezTo>
                    <a:pt x="542" y="742"/>
                    <a:pt x="333" y="445"/>
                    <a:pt x="193" y="105"/>
                  </a:cubicBezTo>
                  <a:cubicBezTo>
                    <a:pt x="176" y="78"/>
                    <a:pt x="167" y="44"/>
                    <a:pt x="141" y="17"/>
                  </a:cubicBezTo>
                  <a:cubicBezTo>
                    <a:pt x="121" y="8"/>
                    <a:pt x="100" y="1"/>
                    <a:pt x="8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0"/>
            <p:cNvSpPr/>
            <p:nvPr/>
          </p:nvSpPr>
          <p:spPr>
            <a:xfrm>
              <a:off x="-3804900" y="2552000"/>
              <a:ext cx="169850" cy="163725"/>
            </a:xfrm>
            <a:custGeom>
              <a:rect b="b" l="l" r="r" t="t"/>
              <a:pathLst>
                <a:path extrusionOk="0" h="6549" w="6794">
                  <a:moveTo>
                    <a:pt x="5665" y="1"/>
                  </a:moveTo>
                  <a:cubicBezTo>
                    <a:pt x="5452" y="1"/>
                    <a:pt x="5213" y="257"/>
                    <a:pt x="5038" y="376"/>
                  </a:cubicBezTo>
                  <a:cubicBezTo>
                    <a:pt x="3178" y="1589"/>
                    <a:pt x="1258" y="3851"/>
                    <a:pt x="0" y="5623"/>
                  </a:cubicBezTo>
                  <a:cubicBezTo>
                    <a:pt x="323" y="5920"/>
                    <a:pt x="629" y="6234"/>
                    <a:pt x="934" y="6549"/>
                  </a:cubicBezTo>
                  <a:cubicBezTo>
                    <a:pt x="3161" y="5073"/>
                    <a:pt x="5161" y="3650"/>
                    <a:pt x="6793" y="1808"/>
                  </a:cubicBezTo>
                  <a:cubicBezTo>
                    <a:pt x="6453" y="1388"/>
                    <a:pt x="6339" y="166"/>
                    <a:pt x="5728" y="9"/>
                  </a:cubicBezTo>
                  <a:cubicBezTo>
                    <a:pt x="5707" y="3"/>
                    <a:pt x="5686" y="1"/>
                    <a:pt x="5665"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0"/>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0"/>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0"/>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0"/>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0"/>
            <p:cNvSpPr/>
            <p:nvPr/>
          </p:nvSpPr>
          <p:spPr>
            <a:xfrm>
              <a:off x="-2318575" y="2526300"/>
              <a:ext cx="249300" cy="308300"/>
            </a:xfrm>
            <a:custGeom>
              <a:rect b="b" l="l" r="r" t="t"/>
              <a:pathLst>
                <a:path extrusionOk="0" h="12332" w="9972">
                  <a:moveTo>
                    <a:pt x="4387" y="1"/>
                  </a:moveTo>
                  <a:cubicBezTo>
                    <a:pt x="4124" y="1"/>
                    <a:pt x="3861" y="25"/>
                    <a:pt x="3598" y="76"/>
                  </a:cubicBezTo>
                  <a:lnTo>
                    <a:pt x="2192" y="190"/>
                  </a:lnTo>
                  <a:cubicBezTo>
                    <a:pt x="1965" y="1369"/>
                    <a:pt x="1729" y="2556"/>
                    <a:pt x="1293" y="3674"/>
                  </a:cubicBezTo>
                  <a:cubicBezTo>
                    <a:pt x="1013" y="4381"/>
                    <a:pt x="664" y="5053"/>
                    <a:pt x="454" y="5778"/>
                  </a:cubicBezTo>
                  <a:cubicBezTo>
                    <a:pt x="0" y="7280"/>
                    <a:pt x="166" y="8887"/>
                    <a:pt x="332" y="10450"/>
                  </a:cubicBezTo>
                  <a:cubicBezTo>
                    <a:pt x="376" y="10851"/>
                    <a:pt x="419" y="11262"/>
                    <a:pt x="603" y="11628"/>
                  </a:cubicBezTo>
                  <a:cubicBezTo>
                    <a:pt x="777" y="11986"/>
                    <a:pt x="1127" y="12301"/>
                    <a:pt x="1528" y="12309"/>
                  </a:cubicBezTo>
                  <a:cubicBezTo>
                    <a:pt x="1598" y="12313"/>
                    <a:pt x="1730" y="12331"/>
                    <a:pt x="1921" y="12331"/>
                  </a:cubicBezTo>
                  <a:cubicBezTo>
                    <a:pt x="2733" y="12331"/>
                    <a:pt x="4600" y="11991"/>
                    <a:pt x="7160" y="8660"/>
                  </a:cubicBezTo>
                  <a:cubicBezTo>
                    <a:pt x="7815" y="7795"/>
                    <a:pt x="8741" y="7149"/>
                    <a:pt x="9256" y="6197"/>
                  </a:cubicBezTo>
                  <a:cubicBezTo>
                    <a:pt x="9771" y="5245"/>
                    <a:pt x="9972" y="4058"/>
                    <a:pt x="9518" y="3080"/>
                  </a:cubicBezTo>
                  <a:cubicBezTo>
                    <a:pt x="9273" y="2574"/>
                    <a:pt x="8880" y="2154"/>
                    <a:pt x="8461" y="1779"/>
                  </a:cubicBezTo>
                  <a:cubicBezTo>
                    <a:pt x="7326" y="770"/>
                    <a:pt x="5870" y="1"/>
                    <a:pt x="4387"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0"/>
            <p:cNvSpPr/>
            <p:nvPr/>
          </p:nvSpPr>
          <p:spPr>
            <a:xfrm>
              <a:off x="-2263350" y="2359300"/>
              <a:ext cx="585250" cy="583225"/>
            </a:xfrm>
            <a:custGeom>
              <a:rect b="b" l="l" r="r" t="t"/>
              <a:pathLst>
                <a:path extrusionOk="0" h="23329" w="23410">
                  <a:moveTo>
                    <a:pt x="9728" y="0"/>
                  </a:moveTo>
                  <a:cubicBezTo>
                    <a:pt x="9609" y="0"/>
                    <a:pt x="9492" y="46"/>
                    <a:pt x="9404" y="138"/>
                  </a:cubicBezTo>
                  <a:lnTo>
                    <a:pt x="175" y="9350"/>
                  </a:lnTo>
                  <a:cubicBezTo>
                    <a:pt x="0" y="9524"/>
                    <a:pt x="0" y="9821"/>
                    <a:pt x="175" y="9996"/>
                  </a:cubicBezTo>
                  <a:lnTo>
                    <a:pt x="13351" y="23198"/>
                  </a:lnTo>
                  <a:cubicBezTo>
                    <a:pt x="13438" y="23285"/>
                    <a:pt x="13556" y="23329"/>
                    <a:pt x="13674" y="23329"/>
                  </a:cubicBezTo>
                  <a:cubicBezTo>
                    <a:pt x="13792" y="23329"/>
                    <a:pt x="13910" y="23285"/>
                    <a:pt x="13997" y="23198"/>
                  </a:cubicBezTo>
                  <a:lnTo>
                    <a:pt x="23226" y="13986"/>
                  </a:lnTo>
                  <a:cubicBezTo>
                    <a:pt x="23410" y="13803"/>
                    <a:pt x="23410" y="13515"/>
                    <a:pt x="23226" y="13331"/>
                  </a:cubicBezTo>
                  <a:lnTo>
                    <a:pt x="10059" y="138"/>
                  </a:lnTo>
                  <a:cubicBezTo>
                    <a:pt x="9967" y="46"/>
                    <a:pt x="9847" y="0"/>
                    <a:pt x="972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0"/>
            <p:cNvSpPr/>
            <p:nvPr/>
          </p:nvSpPr>
          <p:spPr>
            <a:xfrm>
              <a:off x="-2099850" y="2521875"/>
              <a:ext cx="285975" cy="285975"/>
            </a:xfrm>
            <a:custGeom>
              <a:rect b="b" l="l" r="r" t="t"/>
              <a:pathLst>
                <a:path extrusionOk="0" h="11439" w="11439">
                  <a:moveTo>
                    <a:pt x="5719" y="0"/>
                  </a:moveTo>
                  <a:cubicBezTo>
                    <a:pt x="2559" y="0"/>
                    <a:pt x="0" y="2567"/>
                    <a:pt x="0" y="5719"/>
                  </a:cubicBezTo>
                  <a:cubicBezTo>
                    <a:pt x="0" y="8880"/>
                    <a:pt x="2559" y="11439"/>
                    <a:pt x="5719" y="11439"/>
                  </a:cubicBezTo>
                  <a:cubicBezTo>
                    <a:pt x="8880" y="11439"/>
                    <a:pt x="11439" y="8880"/>
                    <a:pt x="11439" y="5719"/>
                  </a:cubicBezTo>
                  <a:cubicBezTo>
                    <a:pt x="11439" y="2567"/>
                    <a:pt x="8880" y="0"/>
                    <a:pt x="5719"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0"/>
            <p:cNvSpPr/>
            <p:nvPr/>
          </p:nvSpPr>
          <p:spPr>
            <a:xfrm>
              <a:off x="-2058825" y="2567525"/>
              <a:ext cx="203700" cy="194875"/>
            </a:xfrm>
            <a:custGeom>
              <a:rect b="b" l="l" r="r" t="t"/>
              <a:pathLst>
                <a:path extrusionOk="0" h="7795" w="8148">
                  <a:moveTo>
                    <a:pt x="4080" y="1"/>
                  </a:moveTo>
                  <a:cubicBezTo>
                    <a:pt x="3964" y="1"/>
                    <a:pt x="3847" y="6"/>
                    <a:pt x="3729" y="17"/>
                  </a:cubicBezTo>
                  <a:cubicBezTo>
                    <a:pt x="1581" y="209"/>
                    <a:pt x="1" y="2103"/>
                    <a:pt x="193" y="4243"/>
                  </a:cubicBezTo>
                  <a:cubicBezTo>
                    <a:pt x="366" y="6272"/>
                    <a:pt x="2067" y="7795"/>
                    <a:pt x="4066" y="7795"/>
                  </a:cubicBezTo>
                  <a:cubicBezTo>
                    <a:pt x="4183" y="7795"/>
                    <a:pt x="4300" y="7790"/>
                    <a:pt x="4419" y="7779"/>
                  </a:cubicBezTo>
                  <a:cubicBezTo>
                    <a:pt x="6558" y="7587"/>
                    <a:pt x="8147" y="5701"/>
                    <a:pt x="7955" y="3553"/>
                  </a:cubicBezTo>
                  <a:cubicBezTo>
                    <a:pt x="7774" y="1531"/>
                    <a:pt x="6072" y="1"/>
                    <a:pt x="40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0"/>
            <p:cNvSpPr/>
            <p:nvPr/>
          </p:nvSpPr>
          <p:spPr>
            <a:xfrm>
              <a:off x="-2046800" y="2583025"/>
              <a:ext cx="179875" cy="163775"/>
            </a:xfrm>
            <a:custGeom>
              <a:rect b="b" l="l" r="r" t="t"/>
              <a:pathLst>
                <a:path extrusionOk="0" h="6551" w="7195">
                  <a:moveTo>
                    <a:pt x="3596" y="0"/>
                  </a:moveTo>
                  <a:cubicBezTo>
                    <a:pt x="2761" y="0"/>
                    <a:pt x="1924" y="319"/>
                    <a:pt x="1284" y="959"/>
                  </a:cubicBezTo>
                  <a:cubicBezTo>
                    <a:pt x="0" y="2234"/>
                    <a:pt x="0" y="4312"/>
                    <a:pt x="1284" y="5587"/>
                  </a:cubicBezTo>
                  <a:cubicBezTo>
                    <a:pt x="1922" y="6230"/>
                    <a:pt x="2760" y="6551"/>
                    <a:pt x="3599" y="6551"/>
                  </a:cubicBezTo>
                  <a:cubicBezTo>
                    <a:pt x="4434" y="6551"/>
                    <a:pt x="5271" y="6232"/>
                    <a:pt x="5911" y="5596"/>
                  </a:cubicBezTo>
                  <a:cubicBezTo>
                    <a:pt x="7195" y="4312"/>
                    <a:pt x="7195" y="2243"/>
                    <a:pt x="5911" y="959"/>
                  </a:cubicBezTo>
                  <a:cubicBezTo>
                    <a:pt x="5273" y="321"/>
                    <a:pt x="4435" y="0"/>
                    <a:pt x="359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0"/>
            <p:cNvSpPr/>
            <p:nvPr/>
          </p:nvSpPr>
          <p:spPr>
            <a:xfrm>
              <a:off x="-2325775" y="2299875"/>
              <a:ext cx="378975" cy="375250"/>
            </a:xfrm>
            <a:custGeom>
              <a:rect b="b" l="l" r="r" t="t"/>
              <a:pathLst>
                <a:path extrusionOk="0" h="15010" w="15159">
                  <a:moveTo>
                    <a:pt x="11193" y="0"/>
                  </a:moveTo>
                  <a:cubicBezTo>
                    <a:pt x="11011" y="0"/>
                    <a:pt x="10827" y="70"/>
                    <a:pt x="10688" y="210"/>
                  </a:cubicBezTo>
                  <a:lnTo>
                    <a:pt x="280" y="10600"/>
                  </a:lnTo>
                  <a:cubicBezTo>
                    <a:pt x="0" y="10880"/>
                    <a:pt x="0" y="11334"/>
                    <a:pt x="271" y="11604"/>
                  </a:cubicBezTo>
                  <a:lnTo>
                    <a:pt x="3458" y="14800"/>
                  </a:lnTo>
                  <a:cubicBezTo>
                    <a:pt x="3598" y="14940"/>
                    <a:pt x="3781" y="15010"/>
                    <a:pt x="3964" y="15010"/>
                  </a:cubicBezTo>
                  <a:cubicBezTo>
                    <a:pt x="4148" y="15010"/>
                    <a:pt x="4331" y="14940"/>
                    <a:pt x="4471" y="14800"/>
                  </a:cubicBezTo>
                  <a:lnTo>
                    <a:pt x="14879" y="4410"/>
                  </a:lnTo>
                  <a:cubicBezTo>
                    <a:pt x="15158" y="4130"/>
                    <a:pt x="15158" y="3676"/>
                    <a:pt x="14879" y="3405"/>
                  </a:cubicBezTo>
                  <a:lnTo>
                    <a:pt x="11692" y="210"/>
                  </a:lnTo>
                  <a:cubicBezTo>
                    <a:pt x="11556" y="70"/>
                    <a:pt x="11375" y="0"/>
                    <a:pt x="11193"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0"/>
            <p:cNvSpPr/>
            <p:nvPr/>
          </p:nvSpPr>
          <p:spPr>
            <a:xfrm>
              <a:off x="-1842500" y="2402450"/>
              <a:ext cx="145200" cy="145200"/>
            </a:xfrm>
            <a:custGeom>
              <a:rect b="b" l="l" r="r" t="t"/>
              <a:pathLst>
                <a:path extrusionOk="0" h="5808" w="5808">
                  <a:moveTo>
                    <a:pt x="2192" y="1"/>
                  </a:moveTo>
                  <a:lnTo>
                    <a:pt x="1" y="2193"/>
                  </a:lnTo>
                  <a:lnTo>
                    <a:pt x="3607" y="5807"/>
                  </a:lnTo>
                  <a:lnTo>
                    <a:pt x="5807" y="3616"/>
                  </a:lnTo>
                  <a:lnTo>
                    <a:pt x="219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0"/>
            <p:cNvSpPr/>
            <p:nvPr/>
          </p:nvSpPr>
          <p:spPr>
            <a:xfrm>
              <a:off x="-1832225" y="2425375"/>
              <a:ext cx="111775" cy="112025"/>
            </a:xfrm>
            <a:custGeom>
              <a:rect b="b" l="l" r="r" t="t"/>
              <a:pathLst>
                <a:path extrusionOk="0" h="4481" w="4471">
                  <a:moveTo>
                    <a:pt x="1694" y="1"/>
                  </a:moveTo>
                  <a:lnTo>
                    <a:pt x="0" y="1695"/>
                  </a:lnTo>
                  <a:lnTo>
                    <a:pt x="2786" y="4480"/>
                  </a:lnTo>
                  <a:lnTo>
                    <a:pt x="4471" y="2786"/>
                  </a:lnTo>
                  <a:lnTo>
                    <a:pt x="169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0"/>
            <p:cNvSpPr/>
            <p:nvPr/>
          </p:nvSpPr>
          <p:spPr>
            <a:xfrm>
              <a:off x="-1924575" y="2444800"/>
              <a:ext cx="182525" cy="203050"/>
            </a:xfrm>
            <a:custGeom>
              <a:rect b="b" l="l" r="r" t="t"/>
              <a:pathLst>
                <a:path extrusionOk="0" h="8122" w="7301">
                  <a:moveTo>
                    <a:pt x="3205" y="1"/>
                  </a:moveTo>
                  <a:lnTo>
                    <a:pt x="1" y="219"/>
                  </a:lnTo>
                  <a:lnTo>
                    <a:pt x="7300" y="8121"/>
                  </a:lnTo>
                  <a:lnTo>
                    <a:pt x="7292" y="4087"/>
                  </a:lnTo>
                  <a:lnTo>
                    <a:pt x="320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0"/>
            <p:cNvSpPr/>
            <p:nvPr/>
          </p:nvSpPr>
          <p:spPr>
            <a:xfrm>
              <a:off x="-1856250" y="2462700"/>
              <a:ext cx="98475" cy="98700"/>
            </a:xfrm>
            <a:custGeom>
              <a:rect b="b" l="l" r="r" t="t"/>
              <a:pathLst>
                <a:path extrusionOk="0" h="3948" w="3939">
                  <a:moveTo>
                    <a:pt x="333" y="1"/>
                  </a:moveTo>
                  <a:lnTo>
                    <a:pt x="1" y="333"/>
                  </a:lnTo>
                  <a:lnTo>
                    <a:pt x="3607" y="3948"/>
                  </a:lnTo>
                  <a:lnTo>
                    <a:pt x="3939" y="3616"/>
                  </a:lnTo>
                  <a:lnTo>
                    <a:pt x="333"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0"/>
            <p:cNvSpPr/>
            <p:nvPr/>
          </p:nvSpPr>
          <p:spPr>
            <a:xfrm>
              <a:off x="-1772200" y="2675800"/>
              <a:ext cx="55250" cy="50175"/>
            </a:xfrm>
            <a:custGeom>
              <a:rect b="b" l="l" r="r" t="t"/>
              <a:pathLst>
                <a:path extrusionOk="0" h="2007" w="2210">
                  <a:moveTo>
                    <a:pt x="1101" y="0"/>
                  </a:moveTo>
                  <a:cubicBezTo>
                    <a:pt x="844" y="0"/>
                    <a:pt x="589" y="96"/>
                    <a:pt x="393" y="287"/>
                  </a:cubicBezTo>
                  <a:cubicBezTo>
                    <a:pt x="0" y="680"/>
                    <a:pt x="0" y="1317"/>
                    <a:pt x="393" y="1710"/>
                  </a:cubicBezTo>
                  <a:cubicBezTo>
                    <a:pt x="591" y="1908"/>
                    <a:pt x="850" y="2006"/>
                    <a:pt x="1109" y="2006"/>
                  </a:cubicBezTo>
                  <a:cubicBezTo>
                    <a:pt x="1365" y="2006"/>
                    <a:pt x="1621" y="1910"/>
                    <a:pt x="1817" y="1719"/>
                  </a:cubicBezTo>
                  <a:cubicBezTo>
                    <a:pt x="2209" y="1326"/>
                    <a:pt x="2209" y="689"/>
                    <a:pt x="1817" y="296"/>
                  </a:cubicBezTo>
                  <a:cubicBezTo>
                    <a:pt x="1619" y="98"/>
                    <a:pt x="1360" y="0"/>
                    <a:pt x="1101"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0"/>
            <p:cNvSpPr/>
            <p:nvPr/>
          </p:nvSpPr>
          <p:spPr>
            <a:xfrm>
              <a:off x="-2170600" y="2311425"/>
              <a:ext cx="185600" cy="192325"/>
            </a:xfrm>
            <a:custGeom>
              <a:rect b="b" l="l" r="r" t="t"/>
              <a:pathLst>
                <a:path extrusionOk="0" h="7693" w="7424">
                  <a:moveTo>
                    <a:pt x="2214" y="0"/>
                  </a:moveTo>
                  <a:cubicBezTo>
                    <a:pt x="1259" y="0"/>
                    <a:pt x="0" y="990"/>
                    <a:pt x="630" y="1878"/>
                  </a:cubicBezTo>
                  <a:cubicBezTo>
                    <a:pt x="1582" y="3214"/>
                    <a:pt x="2979" y="4340"/>
                    <a:pt x="4105" y="5545"/>
                  </a:cubicBezTo>
                  <a:cubicBezTo>
                    <a:pt x="4786" y="6279"/>
                    <a:pt x="5485" y="7012"/>
                    <a:pt x="6332" y="7580"/>
                  </a:cubicBezTo>
                  <a:cubicBezTo>
                    <a:pt x="6447" y="7656"/>
                    <a:pt x="6579" y="7692"/>
                    <a:pt x="6708" y="7692"/>
                  </a:cubicBezTo>
                  <a:cubicBezTo>
                    <a:pt x="6979" y="7692"/>
                    <a:pt x="7241" y="7534"/>
                    <a:pt x="7336" y="7257"/>
                  </a:cubicBezTo>
                  <a:cubicBezTo>
                    <a:pt x="7336" y="7257"/>
                    <a:pt x="7336" y="7257"/>
                    <a:pt x="7345" y="7248"/>
                  </a:cubicBezTo>
                  <a:cubicBezTo>
                    <a:pt x="7423" y="6995"/>
                    <a:pt x="7388" y="6750"/>
                    <a:pt x="7336" y="6523"/>
                  </a:cubicBezTo>
                  <a:cubicBezTo>
                    <a:pt x="6873" y="4419"/>
                    <a:pt x="5459" y="2804"/>
                    <a:pt x="4044" y="1276"/>
                  </a:cubicBezTo>
                  <a:cubicBezTo>
                    <a:pt x="3721" y="926"/>
                    <a:pt x="3389" y="577"/>
                    <a:pt x="2961" y="333"/>
                  </a:cubicBezTo>
                  <a:cubicBezTo>
                    <a:pt x="2789" y="100"/>
                    <a:pt x="2517" y="0"/>
                    <a:pt x="221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0"/>
            <p:cNvSpPr/>
            <p:nvPr/>
          </p:nvSpPr>
          <p:spPr>
            <a:xfrm>
              <a:off x="-2225375" y="2364800"/>
              <a:ext cx="172475" cy="219150"/>
            </a:xfrm>
            <a:custGeom>
              <a:rect b="b" l="l" r="r" t="t"/>
              <a:pathLst>
                <a:path extrusionOk="0" h="8766" w="6899">
                  <a:moveTo>
                    <a:pt x="2052" y="1"/>
                  </a:moveTo>
                  <a:cubicBezTo>
                    <a:pt x="1118" y="1"/>
                    <a:pt x="1" y="780"/>
                    <a:pt x="507" y="1725"/>
                  </a:cubicBezTo>
                  <a:cubicBezTo>
                    <a:pt x="1337" y="3271"/>
                    <a:pt x="2646" y="4668"/>
                    <a:pt x="3677" y="6109"/>
                  </a:cubicBezTo>
                  <a:cubicBezTo>
                    <a:pt x="4297" y="6982"/>
                    <a:pt x="4925" y="7855"/>
                    <a:pt x="5737" y="8580"/>
                  </a:cubicBezTo>
                  <a:cubicBezTo>
                    <a:pt x="5877" y="8705"/>
                    <a:pt x="6048" y="8766"/>
                    <a:pt x="6214" y="8766"/>
                  </a:cubicBezTo>
                  <a:cubicBezTo>
                    <a:pt x="6451" y="8766"/>
                    <a:pt x="6677" y="8641"/>
                    <a:pt x="6785" y="8405"/>
                  </a:cubicBezTo>
                  <a:lnTo>
                    <a:pt x="6794" y="8405"/>
                  </a:lnTo>
                  <a:cubicBezTo>
                    <a:pt x="6899" y="8152"/>
                    <a:pt x="6881" y="7890"/>
                    <a:pt x="6855" y="7645"/>
                  </a:cubicBezTo>
                  <a:cubicBezTo>
                    <a:pt x="6593" y="5375"/>
                    <a:pt x="5309" y="3472"/>
                    <a:pt x="4026" y="1647"/>
                  </a:cubicBezTo>
                  <a:cubicBezTo>
                    <a:pt x="3729" y="1236"/>
                    <a:pt x="3432" y="808"/>
                    <a:pt x="3013" y="485"/>
                  </a:cubicBezTo>
                  <a:cubicBezTo>
                    <a:pt x="2824" y="146"/>
                    <a:pt x="2455" y="1"/>
                    <a:pt x="20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0"/>
            <p:cNvSpPr/>
            <p:nvPr/>
          </p:nvSpPr>
          <p:spPr>
            <a:xfrm>
              <a:off x="-2267500" y="2426575"/>
              <a:ext cx="151525" cy="192650"/>
            </a:xfrm>
            <a:custGeom>
              <a:rect b="b" l="l" r="r" t="t"/>
              <a:pathLst>
                <a:path extrusionOk="0" h="7706" w="6061">
                  <a:moveTo>
                    <a:pt x="1800" y="0"/>
                  </a:moveTo>
                  <a:cubicBezTo>
                    <a:pt x="979" y="0"/>
                    <a:pt x="0" y="683"/>
                    <a:pt x="446" y="1507"/>
                  </a:cubicBezTo>
                  <a:cubicBezTo>
                    <a:pt x="1179" y="2878"/>
                    <a:pt x="2323" y="4100"/>
                    <a:pt x="3231" y="5366"/>
                  </a:cubicBezTo>
                  <a:cubicBezTo>
                    <a:pt x="3773" y="6135"/>
                    <a:pt x="4331" y="6903"/>
                    <a:pt x="5039" y="7541"/>
                  </a:cubicBezTo>
                  <a:cubicBezTo>
                    <a:pt x="5165" y="7652"/>
                    <a:pt x="5318" y="7706"/>
                    <a:pt x="5465" y="7706"/>
                  </a:cubicBezTo>
                  <a:cubicBezTo>
                    <a:pt x="5674" y="7706"/>
                    <a:pt x="5872" y="7597"/>
                    <a:pt x="5964" y="7392"/>
                  </a:cubicBezTo>
                  <a:cubicBezTo>
                    <a:pt x="5964" y="7383"/>
                    <a:pt x="5964" y="7383"/>
                    <a:pt x="5964" y="7383"/>
                  </a:cubicBezTo>
                  <a:cubicBezTo>
                    <a:pt x="6060" y="7156"/>
                    <a:pt x="6051" y="6929"/>
                    <a:pt x="6025" y="6720"/>
                  </a:cubicBezTo>
                  <a:cubicBezTo>
                    <a:pt x="5790" y="4720"/>
                    <a:pt x="4663" y="3044"/>
                    <a:pt x="3537" y="1446"/>
                  </a:cubicBezTo>
                  <a:cubicBezTo>
                    <a:pt x="3275" y="1079"/>
                    <a:pt x="3013" y="712"/>
                    <a:pt x="2646" y="424"/>
                  </a:cubicBezTo>
                  <a:cubicBezTo>
                    <a:pt x="2478" y="127"/>
                    <a:pt x="2154" y="0"/>
                    <a:pt x="180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0"/>
            <p:cNvSpPr/>
            <p:nvPr/>
          </p:nvSpPr>
          <p:spPr>
            <a:xfrm>
              <a:off x="-2315250" y="2464250"/>
              <a:ext cx="138800" cy="176200"/>
            </a:xfrm>
            <a:custGeom>
              <a:rect b="b" l="l" r="r" t="t"/>
              <a:pathLst>
                <a:path extrusionOk="0" h="7048" w="5552">
                  <a:moveTo>
                    <a:pt x="1648" y="1"/>
                  </a:moveTo>
                  <a:cubicBezTo>
                    <a:pt x="897" y="1"/>
                    <a:pt x="1" y="624"/>
                    <a:pt x="409" y="1380"/>
                  </a:cubicBezTo>
                  <a:cubicBezTo>
                    <a:pt x="1081" y="2628"/>
                    <a:pt x="2129" y="3755"/>
                    <a:pt x="2958" y="4907"/>
                  </a:cubicBezTo>
                  <a:cubicBezTo>
                    <a:pt x="3456" y="5606"/>
                    <a:pt x="3962" y="6313"/>
                    <a:pt x="4617" y="6898"/>
                  </a:cubicBezTo>
                  <a:cubicBezTo>
                    <a:pt x="4729" y="6999"/>
                    <a:pt x="4867" y="7048"/>
                    <a:pt x="5001" y="7048"/>
                  </a:cubicBezTo>
                  <a:cubicBezTo>
                    <a:pt x="5192" y="7048"/>
                    <a:pt x="5373" y="6948"/>
                    <a:pt x="5456" y="6758"/>
                  </a:cubicBezTo>
                  <a:cubicBezTo>
                    <a:pt x="5464" y="6758"/>
                    <a:pt x="5464" y="6758"/>
                    <a:pt x="5464" y="6750"/>
                  </a:cubicBezTo>
                  <a:cubicBezTo>
                    <a:pt x="5552" y="6549"/>
                    <a:pt x="5534" y="6339"/>
                    <a:pt x="5517" y="6147"/>
                  </a:cubicBezTo>
                  <a:cubicBezTo>
                    <a:pt x="5298" y="4322"/>
                    <a:pt x="4277" y="2785"/>
                    <a:pt x="3238" y="1327"/>
                  </a:cubicBezTo>
                  <a:cubicBezTo>
                    <a:pt x="3002" y="987"/>
                    <a:pt x="2757" y="655"/>
                    <a:pt x="2426" y="393"/>
                  </a:cubicBezTo>
                  <a:cubicBezTo>
                    <a:pt x="2272" y="118"/>
                    <a:pt x="1974" y="1"/>
                    <a:pt x="164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0"/>
            <p:cNvSpPr/>
            <p:nvPr/>
          </p:nvSpPr>
          <p:spPr>
            <a:xfrm>
              <a:off x="-2336050" y="1346950"/>
              <a:ext cx="164400" cy="287600"/>
            </a:xfrm>
            <a:custGeom>
              <a:rect b="b" l="l" r="r" t="t"/>
              <a:pathLst>
                <a:path extrusionOk="0" h="11504" w="6576">
                  <a:moveTo>
                    <a:pt x="5555" y="0"/>
                  </a:moveTo>
                  <a:cubicBezTo>
                    <a:pt x="4891" y="0"/>
                    <a:pt x="4333" y="745"/>
                    <a:pt x="3930" y="1392"/>
                  </a:cubicBezTo>
                  <a:cubicBezTo>
                    <a:pt x="2742" y="3295"/>
                    <a:pt x="1162" y="5295"/>
                    <a:pt x="271" y="7347"/>
                  </a:cubicBezTo>
                  <a:cubicBezTo>
                    <a:pt x="1" y="7984"/>
                    <a:pt x="27" y="8465"/>
                    <a:pt x="289" y="9032"/>
                  </a:cubicBezTo>
                  <a:cubicBezTo>
                    <a:pt x="429" y="9338"/>
                    <a:pt x="2149" y="11390"/>
                    <a:pt x="2096" y="11503"/>
                  </a:cubicBezTo>
                  <a:cubicBezTo>
                    <a:pt x="2760" y="10228"/>
                    <a:pt x="3424" y="8954"/>
                    <a:pt x="4087" y="7679"/>
                  </a:cubicBezTo>
                  <a:cubicBezTo>
                    <a:pt x="4995" y="5941"/>
                    <a:pt x="5912" y="4177"/>
                    <a:pt x="6375" y="2300"/>
                  </a:cubicBezTo>
                  <a:cubicBezTo>
                    <a:pt x="6488" y="1829"/>
                    <a:pt x="6576" y="1331"/>
                    <a:pt x="6480" y="885"/>
                  </a:cubicBezTo>
                  <a:cubicBezTo>
                    <a:pt x="6384" y="431"/>
                    <a:pt x="6069" y="39"/>
                    <a:pt x="5633" y="4"/>
                  </a:cubicBezTo>
                  <a:cubicBezTo>
                    <a:pt x="5607" y="1"/>
                    <a:pt x="5581" y="0"/>
                    <a:pt x="555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0"/>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0"/>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0"/>
            <p:cNvSpPr/>
            <p:nvPr/>
          </p:nvSpPr>
          <p:spPr>
            <a:xfrm>
              <a:off x="-2546900" y="1639550"/>
              <a:ext cx="43675" cy="45575"/>
            </a:xfrm>
            <a:custGeom>
              <a:rect b="b" l="l" r="r" t="t"/>
              <a:pathLst>
                <a:path extrusionOk="0" h="1823" w="1747">
                  <a:moveTo>
                    <a:pt x="507" y="1"/>
                  </a:moveTo>
                  <a:cubicBezTo>
                    <a:pt x="359" y="1"/>
                    <a:pt x="161" y="48"/>
                    <a:pt x="105" y="175"/>
                  </a:cubicBezTo>
                  <a:cubicBezTo>
                    <a:pt x="0" y="428"/>
                    <a:pt x="262" y="375"/>
                    <a:pt x="428" y="515"/>
                  </a:cubicBezTo>
                  <a:cubicBezTo>
                    <a:pt x="786" y="812"/>
                    <a:pt x="1048" y="1126"/>
                    <a:pt x="1240" y="1563"/>
                  </a:cubicBezTo>
                  <a:cubicBezTo>
                    <a:pt x="1284" y="1668"/>
                    <a:pt x="1336" y="1790"/>
                    <a:pt x="1450" y="1816"/>
                  </a:cubicBezTo>
                  <a:cubicBezTo>
                    <a:pt x="1464" y="1820"/>
                    <a:pt x="1478" y="1822"/>
                    <a:pt x="1493" y="1822"/>
                  </a:cubicBezTo>
                  <a:cubicBezTo>
                    <a:pt x="1601" y="1822"/>
                    <a:pt x="1705" y="1713"/>
                    <a:pt x="1720" y="1598"/>
                  </a:cubicBezTo>
                  <a:cubicBezTo>
                    <a:pt x="1746" y="1476"/>
                    <a:pt x="1703" y="1345"/>
                    <a:pt x="1650" y="1222"/>
                  </a:cubicBezTo>
                  <a:cubicBezTo>
                    <a:pt x="1554" y="960"/>
                    <a:pt x="1450" y="698"/>
                    <a:pt x="1284" y="471"/>
                  </a:cubicBezTo>
                  <a:cubicBezTo>
                    <a:pt x="1118" y="244"/>
                    <a:pt x="882" y="52"/>
                    <a:pt x="603" y="9"/>
                  </a:cubicBezTo>
                  <a:cubicBezTo>
                    <a:pt x="575" y="4"/>
                    <a:pt x="542" y="1"/>
                    <a:pt x="50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0"/>
            <p:cNvSpPr/>
            <p:nvPr/>
          </p:nvSpPr>
          <p:spPr>
            <a:xfrm>
              <a:off x="-2383625" y="1749675"/>
              <a:ext cx="80575" cy="34400"/>
            </a:xfrm>
            <a:custGeom>
              <a:rect b="b" l="l" r="r" t="t"/>
              <a:pathLst>
                <a:path extrusionOk="0" h="1376" w="3223">
                  <a:moveTo>
                    <a:pt x="2980" y="1"/>
                  </a:moveTo>
                  <a:cubicBezTo>
                    <a:pt x="2563" y="1"/>
                    <a:pt x="2084" y="163"/>
                    <a:pt x="1720" y="301"/>
                  </a:cubicBezTo>
                  <a:cubicBezTo>
                    <a:pt x="1205" y="493"/>
                    <a:pt x="725" y="764"/>
                    <a:pt x="262" y="1052"/>
                  </a:cubicBezTo>
                  <a:cubicBezTo>
                    <a:pt x="131" y="1131"/>
                    <a:pt x="0" y="1236"/>
                    <a:pt x="0" y="1375"/>
                  </a:cubicBezTo>
                  <a:cubicBezTo>
                    <a:pt x="612" y="1087"/>
                    <a:pt x="1240" y="843"/>
                    <a:pt x="1886" y="642"/>
                  </a:cubicBezTo>
                  <a:cubicBezTo>
                    <a:pt x="2253" y="528"/>
                    <a:pt x="3179" y="493"/>
                    <a:pt x="3222" y="22"/>
                  </a:cubicBezTo>
                  <a:cubicBezTo>
                    <a:pt x="3145" y="7"/>
                    <a:pt x="3064" y="1"/>
                    <a:pt x="298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0"/>
            <p:cNvSpPr/>
            <p:nvPr/>
          </p:nvSpPr>
          <p:spPr>
            <a:xfrm>
              <a:off x="-2388225" y="1829900"/>
              <a:ext cx="77750" cy="28175"/>
            </a:xfrm>
            <a:custGeom>
              <a:rect b="b" l="l" r="r" t="t"/>
              <a:pathLst>
                <a:path extrusionOk="0" h="1127" w="3110">
                  <a:moveTo>
                    <a:pt x="2839" y="0"/>
                  </a:moveTo>
                  <a:cubicBezTo>
                    <a:pt x="1855" y="0"/>
                    <a:pt x="792" y="655"/>
                    <a:pt x="1" y="1126"/>
                  </a:cubicBezTo>
                  <a:cubicBezTo>
                    <a:pt x="403" y="891"/>
                    <a:pt x="1232" y="925"/>
                    <a:pt x="1704" y="768"/>
                  </a:cubicBezTo>
                  <a:cubicBezTo>
                    <a:pt x="2044" y="655"/>
                    <a:pt x="3066" y="402"/>
                    <a:pt x="3109" y="17"/>
                  </a:cubicBezTo>
                  <a:cubicBezTo>
                    <a:pt x="3020" y="6"/>
                    <a:pt x="2930" y="0"/>
                    <a:pt x="283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0"/>
            <p:cNvSpPr/>
            <p:nvPr/>
          </p:nvSpPr>
          <p:spPr>
            <a:xfrm>
              <a:off x="-2742725" y="1289375"/>
              <a:ext cx="644200" cy="752300"/>
            </a:xfrm>
            <a:custGeom>
              <a:rect b="b" l="l" r="r" t="t"/>
              <a:pathLst>
                <a:path extrusionOk="0" h="30092" w="25768">
                  <a:moveTo>
                    <a:pt x="12161" y="1"/>
                  </a:moveTo>
                  <a:cubicBezTo>
                    <a:pt x="12037" y="1"/>
                    <a:pt x="11911" y="32"/>
                    <a:pt x="11797" y="98"/>
                  </a:cubicBezTo>
                  <a:lnTo>
                    <a:pt x="472" y="6646"/>
                  </a:lnTo>
                  <a:cubicBezTo>
                    <a:pt x="123" y="6856"/>
                    <a:pt x="1" y="7310"/>
                    <a:pt x="202" y="7659"/>
                  </a:cubicBezTo>
                  <a:lnTo>
                    <a:pt x="12959" y="29724"/>
                  </a:lnTo>
                  <a:cubicBezTo>
                    <a:pt x="13094" y="29959"/>
                    <a:pt x="13344" y="30091"/>
                    <a:pt x="13602" y="30091"/>
                  </a:cubicBezTo>
                  <a:cubicBezTo>
                    <a:pt x="13727" y="30091"/>
                    <a:pt x="13854" y="30060"/>
                    <a:pt x="13971" y="29995"/>
                  </a:cubicBezTo>
                  <a:lnTo>
                    <a:pt x="25296" y="23446"/>
                  </a:lnTo>
                  <a:cubicBezTo>
                    <a:pt x="25645" y="23245"/>
                    <a:pt x="25768" y="22791"/>
                    <a:pt x="25567" y="22433"/>
                  </a:cubicBezTo>
                  <a:lnTo>
                    <a:pt x="12810" y="368"/>
                  </a:lnTo>
                  <a:cubicBezTo>
                    <a:pt x="12669" y="133"/>
                    <a:pt x="12417" y="1"/>
                    <a:pt x="1216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0"/>
            <p:cNvSpPr/>
            <p:nvPr/>
          </p:nvSpPr>
          <p:spPr>
            <a:xfrm>
              <a:off x="-2600175" y="1375700"/>
              <a:ext cx="302800" cy="351325"/>
            </a:xfrm>
            <a:custGeom>
              <a:rect b="b" l="l" r="r" t="t"/>
              <a:pathLst>
                <a:path extrusionOk="0" h="14053" w="12112">
                  <a:moveTo>
                    <a:pt x="5605" y="0"/>
                  </a:moveTo>
                  <a:cubicBezTo>
                    <a:pt x="5486" y="0"/>
                    <a:pt x="5366" y="30"/>
                    <a:pt x="5257" y="93"/>
                  </a:cubicBezTo>
                  <a:lnTo>
                    <a:pt x="455" y="2870"/>
                  </a:lnTo>
                  <a:cubicBezTo>
                    <a:pt x="123" y="3062"/>
                    <a:pt x="1" y="3490"/>
                    <a:pt x="193" y="3822"/>
                  </a:cubicBezTo>
                  <a:lnTo>
                    <a:pt x="5912" y="13706"/>
                  </a:lnTo>
                  <a:cubicBezTo>
                    <a:pt x="6041" y="13928"/>
                    <a:pt x="6275" y="14053"/>
                    <a:pt x="6516" y="14053"/>
                  </a:cubicBezTo>
                  <a:cubicBezTo>
                    <a:pt x="6634" y="14053"/>
                    <a:pt x="6754" y="14023"/>
                    <a:pt x="6864" y="13959"/>
                  </a:cubicBezTo>
                  <a:lnTo>
                    <a:pt x="11666" y="11183"/>
                  </a:lnTo>
                  <a:cubicBezTo>
                    <a:pt x="11998" y="10991"/>
                    <a:pt x="12111" y="10563"/>
                    <a:pt x="11919" y="10231"/>
                  </a:cubicBezTo>
                  <a:lnTo>
                    <a:pt x="6209" y="347"/>
                  </a:lnTo>
                  <a:cubicBezTo>
                    <a:pt x="6080" y="124"/>
                    <a:pt x="5845" y="0"/>
                    <a:pt x="560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0"/>
            <p:cNvSpPr/>
            <p:nvPr/>
          </p:nvSpPr>
          <p:spPr>
            <a:xfrm>
              <a:off x="-2544500" y="1435150"/>
              <a:ext cx="115500" cy="101175"/>
            </a:xfrm>
            <a:custGeom>
              <a:rect b="b" l="l" r="r" t="t"/>
              <a:pathLst>
                <a:path extrusionOk="0" h="4047" w="4620">
                  <a:moveTo>
                    <a:pt x="2317" y="0"/>
                  </a:moveTo>
                  <a:cubicBezTo>
                    <a:pt x="1973" y="0"/>
                    <a:pt x="1622" y="89"/>
                    <a:pt x="1301" y="274"/>
                  </a:cubicBezTo>
                  <a:cubicBezTo>
                    <a:pt x="332" y="833"/>
                    <a:pt x="0" y="2064"/>
                    <a:pt x="559" y="3033"/>
                  </a:cubicBezTo>
                  <a:cubicBezTo>
                    <a:pt x="934" y="3683"/>
                    <a:pt x="1615" y="4047"/>
                    <a:pt x="2316" y="4047"/>
                  </a:cubicBezTo>
                  <a:cubicBezTo>
                    <a:pt x="2660" y="4047"/>
                    <a:pt x="3008" y="3959"/>
                    <a:pt x="3327" y="3775"/>
                  </a:cubicBezTo>
                  <a:cubicBezTo>
                    <a:pt x="4296" y="3216"/>
                    <a:pt x="4619" y="1977"/>
                    <a:pt x="4060" y="1007"/>
                  </a:cubicBezTo>
                  <a:cubicBezTo>
                    <a:pt x="3687" y="359"/>
                    <a:pt x="3013" y="0"/>
                    <a:pt x="2317"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0"/>
            <p:cNvSpPr/>
            <p:nvPr/>
          </p:nvSpPr>
          <p:spPr>
            <a:xfrm>
              <a:off x="-2528125" y="1444175"/>
              <a:ext cx="82975" cy="82975"/>
            </a:xfrm>
            <a:custGeom>
              <a:rect b="b" l="l" r="r" t="t"/>
              <a:pathLst>
                <a:path extrusionOk="0" fill="none" h="3319" w="3319">
                  <a:moveTo>
                    <a:pt x="402" y="2384"/>
                  </a:moveTo>
                  <a:cubicBezTo>
                    <a:pt x="803" y="3082"/>
                    <a:pt x="1694" y="3318"/>
                    <a:pt x="2384" y="2917"/>
                  </a:cubicBezTo>
                  <a:cubicBezTo>
                    <a:pt x="3074" y="2515"/>
                    <a:pt x="3318" y="1624"/>
                    <a:pt x="2916" y="934"/>
                  </a:cubicBezTo>
                  <a:cubicBezTo>
                    <a:pt x="2515" y="245"/>
                    <a:pt x="1624" y="0"/>
                    <a:pt x="934" y="402"/>
                  </a:cubicBezTo>
                  <a:cubicBezTo>
                    <a:pt x="236" y="803"/>
                    <a:pt x="0" y="1694"/>
                    <a:pt x="402" y="2384"/>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0"/>
            <p:cNvSpPr/>
            <p:nvPr/>
          </p:nvSpPr>
          <p:spPr>
            <a:xfrm>
              <a:off x="-2475300" y="1554825"/>
              <a:ext cx="115500" cy="101125"/>
            </a:xfrm>
            <a:custGeom>
              <a:rect b="b" l="l" r="r" t="t"/>
              <a:pathLst>
                <a:path extrusionOk="0" h="4045" w="4620">
                  <a:moveTo>
                    <a:pt x="2312" y="0"/>
                  </a:moveTo>
                  <a:cubicBezTo>
                    <a:pt x="1969" y="0"/>
                    <a:pt x="1621" y="88"/>
                    <a:pt x="1301" y="272"/>
                  </a:cubicBezTo>
                  <a:cubicBezTo>
                    <a:pt x="332" y="831"/>
                    <a:pt x="0" y="2070"/>
                    <a:pt x="559" y="3031"/>
                  </a:cubicBezTo>
                  <a:cubicBezTo>
                    <a:pt x="934" y="3681"/>
                    <a:pt x="1615" y="4045"/>
                    <a:pt x="2316" y="4045"/>
                  </a:cubicBezTo>
                  <a:cubicBezTo>
                    <a:pt x="2659" y="4045"/>
                    <a:pt x="3008" y="3957"/>
                    <a:pt x="3327" y="3773"/>
                  </a:cubicBezTo>
                  <a:cubicBezTo>
                    <a:pt x="4287" y="3214"/>
                    <a:pt x="4619" y="1974"/>
                    <a:pt x="4060" y="1005"/>
                  </a:cubicBezTo>
                  <a:cubicBezTo>
                    <a:pt x="3686" y="361"/>
                    <a:pt x="3009" y="0"/>
                    <a:pt x="2312"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0"/>
            <p:cNvSpPr/>
            <p:nvPr/>
          </p:nvSpPr>
          <p:spPr>
            <a:xfrm>
              <a:off x="-2458950" y="1564000"/>
              <a:ext cx="82975" cy="82775"/>
            </a:xfrm>
            <a:custGeom>
              <a:rect b="b" l="l" r="r" t="t"/>
              <a:pathLst>
                <a:path extrusionOk="0" fill="none" h="3311" w="3319">
                  <a:moveTo>
                    <a:pt x="403" y="2376"/>
                  </a:moveTo>
                  <a:cubicBezTo>
                    <a:pt x="804" y="3074"/>
                    <a:pt x="1686" y="3310"/>
                    <a:pt x="2385" y="2908"/>
                  </a:cubicBezTo>
                  <a:cubicBezTo>
                    <a:pt x="3074" y="2507"/>
                    <a:pt x="3319" y="1625"/>
                    <a:pt x="2917" y="926"/>
                  </a:cubicBezTo>
                  <a:cubicBezTo>
                    <a:pt x="2516" y="237"/>
                    <a:pt x="1625" y="1"/>
                    <a:pt x="935" y="394"/>
                  </a:cubicBezTo>
                  <a:cubicBezTo>
                    <a:pt x="237" y="795"/>
                    <a:pt x="1" y="1686"/>
                    <a:pt x="403" y="2376"/>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0"/>
            <p:cNvSpPr/>
            <p:nvPr/>
          </p:nvSpPr>
          <p:spPr>
            <a:xfrm>
              <a:off x="-2696000" y="1438375"/>
              <a:ext cx="94100" cy="116825"/>
            </a:xfrm>
            <a:custGeom>
              <a:rect b="b" l="l" r="r" t="t"/>
              <a:pathLst>
                <a:path extrusionOk="0" h="4673" w="3764">
                  <a:moveTo>
                    <a:pt x="1072" y="0"/>
                  </a:moveTo>
                  <a:cubicBezTo>
                    <a:pt x="912" y="0"/>
                    <a:pt x="750" y="41"/>
                    <a:pt x="603" y="127"/>
                  </a:cubicBezTo>
                  <a:cubicBezTo>
                    <a:pt x="158" y="381"/>
                    <a:pt x="0" y="966"/>
                    <a:pt x="262" y="1411"/>
                  </a:cubicBezTo>
                  <a:lnTo>
                    <a:pt x="1878" y="4205"/>
                  </a:lnTo>
                  <a:cubicBezTo>
                    <a:pt x="2053" y="4504"/>
                    <a:pt x="2370" y="4673"/>
                    <a:pt x="2694" y="4673"/>
                  </a:cubicBezTo>
                  <a:cubicBezTo>
                    <a:pt x="2854" y="4673"/>
                    <a:pt x="3015" y="4632"/>
                    <a:pt x="3161" y="4546"/>
                  </a:cubicBezTo>
                  <a:cubicBezTo>
                    <a:pt x="3607" y="4292"/>
                    <a:pt x="3764" y="3716"/>
                    <a:pt x="3502" y="3262"/>
                  </a:cubicBezTo>
                  <a:lnTo>
                    <a:pt x="1886" y="468"/>
                  </a:lnTo>
                  <a:cubicBezTo>
                    <a:pt x="1717" y="169"/>
                    <a:pt x="1398" y="0"/>
                    <a:pt x="107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0"/>
            <p:cNvSpPr/>
            <p:nvPr/>
          </p:nvSpPr>
          <p:spPr>
            <a:xfrm>
              <a:off x="-2613050" y="1587700"/>
              <a:ext cx="58750" cy="51325"/>
            </a:xfrm>
            <a:custGeom>
              <a:rect b="b" l="l" r="r" t="t"/>
              <a:pathLst>
                <a:path extrusionOk="0" h="2053" w="2350">
                  <a:moveTo>
                    <a:pt x="1174" y="0"/>
                  </a:moveTo>
                  <a:cubicBezTo>
                    <a:pt x="1000" y="0"/>
                    <a:pt x="825" y="44"/>
                    <a:pt x="664" y="136"/>
                  </a:cubicBezTo>
                  <a:cubicBezTo>
                    <a:pt x="166" y="424"/>
                    <a:pt x="0" y="1052"/>
                    <a:pt x="289" y="1541"/>
                  </a:cubicBezTo>
                  <a:cubicBezTo>
                    <a:pt x="476" y="1870"/>
                    <a:pt x="821" y="2052"/>
                    <a:pt x="1176" y="2052"/>
                  </a:cubicBezTo>
                  <a:cubicBezTo>
                    <a:pt x="1349" y="2052"/>
                    <a:pt x="1525" y="2009"/>
                    <a:pt x="1686" y="1917"/>
                  </a:cubicBezTo>
                  <a:cubicBezTo>
                    <a:pt x="2183" y="1629"/>
                    <a:pt x="2349" y="1000"/>
                    <a:pt x="2061" y="511"/>
                  </a:cubicBezTo>
                  <a:cubicBezTo>
                    <a:pt x="1873" y="183"/>
                    <a:pt x="1528" y="0"/>
                    <a:pt x="1174"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0"/>
            <p:cNvSpPr/>
            <p:nvPr/>
          </p:nvSpPr>
          <p:spPr>
            <a:xfrm>
              <a:off x="-2574850" y="1653675"/>
              <a:ext cx="58750" cy="51425"/>
            </a:xfrm>
            <a:custGeom>
              <a:rect b="b" l="l" r="r" t="t"/>
              <a:pathLst>
                <a:path extrusionOk="0" h="2057" w="2350">
                  <a:moveTo>
                    <a:pt x="1177" y="1"/>
                  </a:moveTo>
                  <a:cubicBezTo>
                    <a:pt x="1000" y="1"/>
                    <a:pt x="821" y="47"/>
                    <a:pt x="655" y="142"/>
                  </a:cubicBezTo>
                  <a:cubicBezTo>
                    <a:pt x="166" y="422"/>
                    <a:pt x="0" y="1050"/>
                    <a:pt x="280" y="1539"/>
                  </a:cubicBezTo>
                  <a:cubicBezTo>
                    <a:pt x="472" y="1872"/>
                    <a:pt x="817" y="2056"/>
                    <a:pt x="1170" y="2056"/>
                  </a:cubicBezTo>
                  <a:cubicBezTo>
                    <a:pt x="1345" y="2056"/>
                    <a:pt x="1523" y="2010"/>
                    <a:pt x="1686" y="1915"/>
                  </a:cubicBezTo>
                  <a:cubicBezTo>
                    <a:pt x="2175" y="1635"/>
                    <a:pt x="2349" y="1007"/>
                    <a:pt x="2061" y="518"/>
                  </a:cubicBezTo>
                  <a:cubicBezTo>
                    <a:pt x="1875" y="185"/>
                    <a:pt x="1532" y="1"/>
                    <a:pt x="1177"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0"/>
            <p:cNvSpPr/>
            <p:nvPr/>
          </p:nvSpPr>
          <p:spPr>
            <a:xfrm>
              <a:off x="-2499750" y="1674125"/>
              <a:ext cx="337050" cy="313900"/>
            </a:xfrm>
            <a:custGeom>
              <a:rect b="b" l="l" r="r" t="t"/>
              <a:pathLst>
                <a:path extrusionOk="0" h="12556" w="13482">
                  <a:moveTo>
                    <a:pt x="9042" y="0"/>
                  </a:moveTo>
                  <a:cubicBezTo>
                    <a:pt x="8954" y="0"/>
                    <a:pt x="8866" y="21"/>
                    <a:pt x="8784" y="66"/>
                  </a:cubicBezTo>
                  <a:lnTo>
                    <a:pt x="341" y="4947"/>
                  </a:lnTo>
                  <a:cubicBezTo>
                    <a:pt x="87" y="5096"/>
                    <a:pt x="0" y="5428"/>
                    <a:pt x="140" y="5681"/>
                  </a:cubicBezTo>
                  <a:lnTo>
                    <a:pt x="3964" y="12291"/>
                  </a:lnTo>
                  <a:cubicBezTo>
                    <a:pt x="4064" y="12460"/>
                    <a:pt x="4241" y="12555"/>
                    <a:pt x="4423" y="12555"/>
                  </a:cubicBezTo>
                  <a:cubicBezTo>
                    <a:pt x="4514" y="12555"/>
                    <a:pt x="4605" y="12532"/>
                    <a:pt x="4689" y="12483"/>
                  </a:cubicBezTo>
                  <a:lnTo>
                    <a:pt x="13132" y="7602"/>
                  </a:lnTo>
                  <a:cubicBezTo>
                    <a:pt x="13386" y="7453"/>
                    <a:pt x="13482" y="7122"/>
                    <a:pt x="13333" y="6868"/>
                  </a:cubicBezTo>
                  <a:lnTo>
                    <a:pt x="9509" y="267"/>
                  </a:lnTo>
                  <a:cubicBezTo>
                    <a:pt x="9408" y="95"/>
                    <a:pt x="9227" y="0"/>
                    <a:pt x="9042"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0"/>
            <p:cNvSpPr/>
            <p:nvPr/>
          </p:nvSpPr>
          <p:spPr>
            <a:xfrm>
              <a:off x="-2645800" y="1674675"/>
              <a:ext cx="240800" cy="537925"/>
            </a:xfrm>
            <a:custGeom>
              <a:rect b="b" l="l" r="r" t="t"/>
              <a:pathLst>
                <a:path extrusionOk="0" h="21517" w="9632">
                  <a:moveTo>
                    <a:pt x="2096" y="1"/>
                  </a:moveTo>
                  <a:cubicBezTo>
                    <a:pt x="1902" y="1"/>
                    <a:pt x="1722" y="154"/>
                    <a:pt x="1695" y="367"/>
                  </a:cubicBezTo>
                  <a:cubicBezTo>
                    <a:pt x="1450" y="2384"/>
                    <a:pt x="1083" y="4393"/>
                    <a:pt x="577" y="6375"/>
                  </a:cubicBezTo>
                  <a:cubicBezTo>
                    <a:pt x="315" y="7431"/>
                    <a:pt x="1" y="8505"/>
                    <a:pt x="36" y="9597"/>
                  </a:cubicBezTo>
                  <a:cubicBezTo>
                    <a:pt x="62" y="10575"/>
                    <a:pt x="359" y="11526"/>
                    <a:pt x="603" y="12469"/>
                  </a:cubicBezTo>
                  <a:cubicBezTo>
                    <a:pt x="856" y="13465"/>
                    <a:pt x="1049" y="14469"/>
                    <a:pt x="1171" y="15473"/>
                  </a:cubicBezTo>
                  <a:cubicBezTo>
                    <a:pt x="1258" y="16233"/>
                    <a:pt x="1092" y="16844"/>
                    <a:pt x="1066" y="17577"/>
                  </a:cubicBezTo>
                  <a:cubicBezTo>
                    <a:pt x="1005" y="19420"/>
                    <a:pt x="3423" y="20494"/>
                    <a:pt x="4803" y="21157"/>
                  </a:cubicBezTo>
                  <a:cubicBezTo>
                    <a:pt x="5161" y="21323"/>
                    <a:pt x="5528" y="21498"/>
                    <a:pt x="5912" y="21515"/>
                  </a:cubicBezTo>
                  <a:cubicBezTo>
                    <a:pt x="5929" y="21516"/>
                    <a:pt x="5946" y="21516"/>
                    <a:pt x="5962" y="21516"/>
                  </a:cubicBezTo>
                  <a:cubicBezTo>
                    <a:pt x="7009" y="21516"/>
                    <a:pt x="7717" y="20452"/>
                    <a:pt x="8139" y="19490"/>
                  </a:cubicBezTo>
                  <a:cubicBezTo>
                    <a:pt x="9082" y="17342"/>
                    <a:pt x="9632" y="14888"/>
                    <a:pt x="8924" y="12662"/>
                  </a:cubicBezTo>
                  <a:cubicBezTo>
                    <a:pt x="8182" y="10339"/>
                    <a:pt x="6226" y="8654"/>
                    <a:pt x="4349" y="7100"/>
                  </a:cubicBezTo>
                  <a:cubicBezTo>
                    <a:pt x="4131" y="6925"/>
                    <a:pt x="3904" y="6733"/>
                    <a:pt x="3816" y="6462"/>
                  </a:cubicBezTo>
                  <a:cubicBezTo>
                    <a:pt x="3755" y="6270"/>
                    <a:pt x="3773" y="6060"/>
                    <a:pt x="3799" y="5860"/>
                  </a:cubicBezTo>
                  <a:cubicBezTo>
                    <a:pt x="3912" y="4698"/>
                    <a:pt x="4139" y="3520"/>
                    <a:pt x="3921" y="2367"/>
                  </a:cubicBezTo>
                  <a:cubicBezTo>
                    <a:pt x="3738" y="1389"/>
                    <a:pt x="3135" y="420"/>
                    <a:pt x="2253" y="36"/>
                  </a:cubicBezTo>
                  <a:cubicBezTo>
                    <a:pt x="2202" y="12"/>
                    <a:pt x="2148" y="1"/>
                    <a:pt x="209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0"/>
            <p:cNvSpPr/>
            <p:nvPr/>
          </p:nvSpPr>
          <p:spPr>
            <a:xfrm>
              <a:off x="-2327750" y="1551125"/>
              <a:ext cx="160250" cy="196275"/>
            </a:xfrm>
            <a:custGeom>
              <a:rect b="b" l="l" r="r" t="t"/>
              <a:pathLst>
                <a:path extrusionOk="0" h="7851" w="6410">
                  <a:moveTo>
                    <a:pt x="4825" y="1"/>
                  </a:moveTo>
                  <a:cubicBezTo>
                    <a:pt x="4778" y="1"/>
                    <a:pt x="4729" y="4"/>
                    <a:pt x="4681" y="9"/>
                  </a:cubicBezTo>
                  <a:cubicBezTo>
                    <a:pt x="3659" y="140"/>
                    <a:pt x="2515" y="2000"/>
                    <a:pt x="2061" y="2830"/>
                  </a:cubicBezTo>
                  <a:cubicBezTo>
                    <a:pt x="341" y="5956"/>
                    <a:pt x="1" y="6235"/>
                    <a:pt x="132" y="7248"/>
                  </a:cubicBezTo>
                  <a:cubicBezTo>
                    <a:pt x="149" y="7335"/>
                    <a:pt x="367" y="7623"/>
                    <a:pt x="428" y="7667"/>
                  </a:cubicBezTo>
                  <a:cubicBezTo>
                    <a:pt x="607" y="7794"/>
                    <a:pt x="822" y="7850"/>
                    <a:pt x="1043" y="7850"/>
                  </a:cubicBezTo>
                  <a:cubicBezTo>
                    <a:pt x="1232" y="7850"/>
                    <a:pt x="1426" y="7809"/>
                    <a:pt x="1607" y="7737"/>
                  </a:cubicBezTo>
                  <a:cubicBezTo>
                    <a:pt x="2009" y="7588"/>
                    <a:pt x="2367" y="7309"/>
                    <a:pt x="2716" y="7038"/>
                  </a:cubicBezTo>
                  <a:cubicBezTo>
                    <a:pt x="3790" y="6174"/>
                    <a:pt x="4855" y="5231"/>
                    <a:pt x="5598" y="4026"/>
                  </a:cubicBezTo>
                  <a:cubicBezTo>
                    <a:pt x="6069" y="3266"/>
                    <a:pt x="6410" y="2358"/>
                    <a:pt x="6296" y="1502"/>
                  </a:cubicBezTo>
                  <a:cubicBezTo>
                    <a:pt x="6189" y="698"/>
                    <a:pt x="5580" y="1"/>
                    <a:pt x="482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60"/>
            <p:cNvSpPr/>
            <p:nvPr/>
          </p:nvSpPr>
          <p:spPr>
            <a:xfrm>
              <a:off x="-2260300" y="1629900"/>
              <a:ext cx="137125" cy="172350"/>
            </a:xfrm>
            <a:custGeom>
              <a:rect b="b" l="l" r="r" t="t"/>
              <a:pathLst>
                <a:path extrusionOk="0" h="6894" w="5485">
                  <a:moveTo>
                    <a:pt x="4209" y="1"/>
                  </a:moveTo>
                  <a:cubicBezTo>
                    <a:pt x="4163" y="1"/>
                    <a:pt x="4117" y="4"/>
                    <a:pt x="4070" y="11"/>
                  </a:cubicBezTo>
                  <a:cubicBezTo>
                    <a:pt x="3196" y="141"/>
                    <a:pt x="2201" y="1783"/>
                    <a:pt x="1799" y="2508"/>
                  </a:cubicBezTo>
                  <a:cubicBezTo>
                    <a:pt x="298" y="5258"/>
                    <a:pt x="1" y="5503"/>
                    <a:pt x="97" y="6385"/>
                  </a:cubicBezTo>
                  <a:cubicBezTo>
                    <a:pt x="105" y="6463"/>
                    <a:pt x="289" y="6708"/>
                    <a:pt x="341" y="6751"/>
                  </a:cubicBezTo>
                  <a:cubicBezTo>
                    <a:pt x="480" y="6850"/>
                    <a:pt x="649" y="6893"/>
                    <a:pt x="826" y="6893"/>
                  </a:cubicBezTo>
                  <a:cubicBezTo>
                    <a:pt x="995" y="6893"/>
                    <a:pt x="1171" y="6854"/>
                    <a:pt x="1337" y="6786"/>
                  </a:cubicBezTo>
                  <a:cubicBezTo>
                    <a:pt x="1677" y="6647"/>
                    <a:pt x="1991" y="6402"/>
                    <a:pt x="2288" y="6158"/>
                  </a:cubicBezTo>
                  <a:cubicBezTo>
                    <a:pt x="3214" y="5389"/>
                    <a:pt x="4122" y="4551"/>
                    <a:pt x="4777" y="3494"/>
                  </a:cubicBezTo>
                  <a:cubicBezTo>
                    <a:pt x="5187" y="2813"/>
                    <a:pt x="5484" y="2019"/>
                    <a:pt x="5405" y="1277"/>
                  </a:cubicBezTo>
                  <a:cubicBezTo>
                    <a:pt x="5324" y="593"/>
                    <a:pt x="4833" y="1"/>
                    <a:pt x="420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60"/>
            <p:cNvSpPr/>
            <p:nvPr/>
          </p:nvSpPr>
          <p:spPr>
            <a:xfrm>
              <a:off x="-2198300" y="1699575"/>
              <a:ext cx="108300" cy="135850"/>
            </a:xfrm>
            <a:custGeom>
              <a:rect b="b" l="l" r="r" t="t"/>
              <a:pathLst>
                <a:path extrusionOk="0" h="5434" w="4332">
                  <a:moveTo>
                    <a:pt x="3328" y="1"/>
                  </a:moveTo>
                  <a:cubicBezTo>
                    <a:pt x="3290" y="1"/>
                    <a:pt x="3252" y="3"/>
                    <a:pt x="3214" y="9"/>
                  </a:cubicBezTo>
                  <a:cubicBezTo>
                    <a:pt x="2524" y="105"/>
                    <a:pt x="1738" y="1397"/>
                    <a:pt x="1424" y="1974"/>
                  </a:cubicBezTo>
                  <a:cubicBezTo>
                    <a:pt x="236" y="4139"/>
                    <a:pt x="0" y="4340"/>
                    <a:pt x="79" y="5030"/>
                  </a:cubicBezTo>
                  <a:cubicBezTo>
                    <a:pt x="88" y="5091"/>
                    <a:pt x="227" y="5283"/>
                    <a:pt x="271" y="5318"/>
                  </a:cubicBezTo>
                  <a:cubicBezTo>
                    <a:pt x="384" y="5399"/>
                    <a:pt x="518" y="5434"/>
                    <a:pt x="658" y="5434"/>
                  </a:cubicBezTo>
                  <a:cubicBezTo>
                    <a:pt x="789" y="5434"/>
                    <a:pt x="926" y="5403"/>
                    <a:pt x="1057" y="5353"/>
                  </a:cubicBezTo>
                  <a:cubicBezTo>
                    <a:pt x="1328" y="5239"/>
                    <a:pt x="1572" y="5047"/>
                    <a:pt x="1808" y="4855"/>
                  </a:cubicBezTo>
                  <a:cubicBezTo>
                    <a:pt x="2533" y="4244"/>
                    <a:pt x="3257" y="3589"/>
                    <a:pt x="3764" y="2751"/>
                  </a:cubicBezTo>
                  <a:cubicBezTo>
                    <a:pt x="4087" y="2218"/>
                    <a:pt x="4331" y="1589"/>
                    <a:pt x="4261" y="1004"/>
                  </a:cubicBezTo>
                  <a:cubicBezTo>
                    <a:pt x="4205" y="461"/>
                    <a:pt x="3817" y="1"/>
                    <a:pt x="33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0"/>
            <p:cNvSpPr/>
            <p:nvPr/>
          </p:nvSpPr>
          <p:spPr>
            <a:xfrm>
              <a:off x="-3119275" y="2099050"/>
              <a:ext cx="711225" cy="844150"/>
            </a:xfrm>
            <a:custGeom>
              <a:rect b="b" l="l" r="r" t="t"/>
              <a:pathLst>
                <a:path extrusionOk="0" h="33766" w="28449">
                  <a:moveTo>
                    <a:pt x="19125" y="0"/>
                  </a:moveTo>
                  <a:cubicBezTo>
                    <a:pt x="18113" y="0"/>
                    <a:pt x="17249" y="2434"/>
                    <a:pt x="16835" y="3161"/>
                  </a:cubicBezTo>
                  <a:cubicBezTo>
                    <a:pt x="15945" y="4706"/>
                    <a:pt x="892" y="28963"/>
                    <a:pt x="1" y="30517"/>
                  </a:cubicBezTo>
                  <a:cubicBezTo>
                    <a:pt x="3930" y="33058"/>
                    <a:pt x="14295" y="31224"/>
                    <a:pt x="18224" y="33765"/>
                  </a:cubicBezTo>
                  <a:cubicBezTo>
                    <a:pt x="18739" y="30735"/>
                    <a:pt x="27235" y="9404"/>
                    <a:pt x="28256" y="6505"/>
                  </a:cubicBezTo>
                  <a:cubicBezTo>
                    <a:pt x="28352" y="6217"/>
                    <a:pt x="28448" y="5876"/>
                    <a:pt x="28256" y="5632"/>
                  </a:cubicBezTo>
                  <a:cubicBezTo>
                    <a:pt x="28186" y="5545"/>
                    <a:pt x="28082" y="5483"/>
                    <a:pt x="27986" y="5431"/>
                  </a:cubicBezTo>
                  <a:cubicBezTo>
                    <a:pt x="26554" y="4497"/>
                    <a:pt x="25017" y="3711"/>
                    <a:pt x="23567" y="2812"/>
                  </a:cubicBezTo>
                  <a:cubicBezTo>
                    <a:pt x="22817" y="2349"/>
                    <a:pt x="22074" y="1869"/>
                    <a:pt x="21332" y="1388"/>
                  </a:cubicBezTo>
                  <a:cubicBezTo>
                    <a:pt x="20782" y="1030"/>
                    <a:pt x="19865" y="114"/>
                    <a:pt x="19228" y="9"/>
                  </a:cubicBezTo>
                  <a:cubicBezTo>
                    <a:pt x="19193" y="3"/>
                    <a:pt x="19159" y="0"/>
                    <a:pt x="19125"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0"/>
            <p:cNvSpPr/>
            <p:nvPr/>
          </p:nvSpPr>
          <p:spPr>
            <a:xfrm>
              <a:off x="-3584425" y="1799750"/>
              <a:ext cx="1060450" cy="1472400"/>
            </a:xfrm>
            <a:custGeom>
              <a:rect b="b" l="l" r="r" t="t"/>
              <a:pathLst>
                <a:path extrusionOk="0" h="58896" w="42418">
                  <a:moveTo>
                    <a:pt x="10260" y="1"/>
                  </a:moveTo>
                  <a:cubicBezTo>
                    <a:pt x="3143" y="4393"/>
                    <a:pt x="0" y="1669"/>
                    <a:pt x="1170" y="6227"/>
                  </a:cubicBezTo>
                  <a:cubicBezTo>
                    <a:pt x="3545" y="15473"/>
                    <a:pt x="20502" y="51395"/>
                    <a:pt x="21873" y="56075"/>
                  </a:cubicBezTo>
                  <a:cubicBezTo>
                    <a:pt x="22327" y="57612"/>
                    <a:pt x="19436" y="57446"/>
                    <a:pt x="20118" y="58896"/>
                  </a:cubicBezTo>
                  <a:cubicBezTo>
                    <a:pt x="22536" y="58450"/>
                    <a:pt x="25086" y="57359"/>
                    <a:pt x="27277" y="56285"/>
                  </a:cubicBezTo>
                  <a:cubicBezTo>
                    <a:pt x="32577" y="53674"/>
                    <a:pt x="37310" y="52618"/>
                    <a:pt x="42418" y="49719"/>
                  </a:cubicBezTo>
                  <a:cubicBezTo>
                    <a:pt x="36507" y="44052"/>
                    <a:pt x="17009" y="9012"/>
                    <a:pt x="1026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0"/>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0"/>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0"/>
            <p:cNvSpPr/>
            <p:nvPr/>
          </p:nvSpPr>
          <p:spPr>
            <a:xfrm>
              <a:off x="-4109425" y="1054725"/>
              <a:ext cx="1032525" cy="835000"/>
            </a:xfrm>
            <a:custGeom>
              <a:rect b="b" l="l" r="r" t="t"/>
              <a:pathLst>
                <a:path extrusionOk="0" h="33400" w="41301">
                  <a:moveTo>
                    <a:pt x="35774" y="1"/>
                  </a:moveTo>
                  <a:lnTo>
                    <a:pt x="1" y="28274"/>
                  </a:lnTo>
                  <a:lnTo>
                    <a:pt x="3860" y="33399"/>
                  </a:lnTo>
                  <a:lnTo>
                    <a:pt x="41301" y="6847"/>
                  </a:lnTo>
                  <a:lnTo>
                    <a:pt x="35774"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0"/>
            <p:cNvSpPr/>
            <p:nvPr/>
          </p:nvSpPr>
          <p:spPr>
            <a:xfrm>
              <a:off x="-3673650" y="1344800"/>
              <a:ext cx="213450" cy="281875"/>
            </a:xfrm>
            <a:custGeom>
              <a:rect b="b" l="l" r="r" t="t"/>
              <a:pathLst>
                <a:path extrusionOk="0" h="11275" w="8538">
                  <a:moveTo>
                    <a:pt x="2329" y="1"/>
                  </a:moveTo>
                  <a:cubicBezTo>
                    <a:pt x="1062" y="1"/>
                    <a:pt x="0" y="561"/>
                    <a:pt x="155" y="1923"/>
                  </a:cubicBezTo>
                  <a:cubicBezTo>
                    <a:pt x="426" y="4351"/>
                    <a:pt x="2722" y="7931"/>
                    <a:pt x="3997" y="9974"/>
                  </a:cubicBezTo>
                  <a:cubicBezTo>
                    <a:pt x="4441" y="10683"/>
                    <a:pt x="4775" y="11275"/>
                    <a:pt x="5587" y="11275"/>
                  </a:cubicBezTo>
                  <a:cubicBezTo>
                    <a:pt x="5684" y="11275"/>
                    <a:pt x="5788" y="11266"/>
                    <a:pt x="5900" y="11249"/>
                  </a:cubicBezTo>
                  <a:cubicBezTo>
                    <a:pt x="6529" y="11153"/>
                    <a:pt x="8258" y="9895"/>
                    <a:pt x="8371" y="9275"/>
                  </a:cubicBezTo>
                  <a:cubicBezTo>
                    <a:pt x="8537" y="8350"/>
                    <a:pt x="7533" y="5765"/>
                    <a:pt x="7175" y="4936"/>
                  </a:cubicBezTo>
                  <a:cubicBezTo>
                    <a:pt x="6555" y="3512"/>
                    <a:pt x="5280" y="2273"/>
                    <a:pt x="4660" y="849"/>
                  </a:cubicBezTo>
                  <a:cubicBezTo>
                    <a:pt x="4556" y="622"/>
                    <a:pt x="4372" y="430"/>
                    <a:pt x="4137" y="343"/>
                  </a:cubicBezTo>
                  <a:cubicBezTo>
                    <a:pt x="3558" y="123"/>
                    <a:pt x="2921" y="1"/>
                    <a:pt x="232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0"/>
            <p:cNvSpPr/>
            <p:nvPr/>
          </p:nvSpPr>
          <p:spPr>
            <a:xfrm>
              <a:off x="-3785875" y="1362100"/>
              <a:ext cx="221550" cy="324525"/>
            </a:xfrm>
            <a:custGeom>
              <a:rect b="b" l="l" r="r" t="t"/>
              <a:pathLst>
                <a:path extrusionOk="0" h="12981" w="8862">
                  <a:moveTo>
                    <a:pt x="2552" y="1"/>
                  </a:moveTo>
                  <a:cubicBezTo>
                    <a:pt x="1183" y="1"/>
                    <a:pt x="1" y="864"/>
                    <a:pt x="243" y="2471"/>
                  </a:cubicBezTo>
                  <a:cubicBezTo>
                    <a:pt x="645" y="5143"/>
                    <a:pt x="3107" y="9177"/>
                    <a:pt x="4478" y="11473"/>
                  </a:cubicBezTo>
                  <a:cubicBezTo>
                    <a:pt x="4971" y="12305"/>
                    <a:pt x="5344" y="12980"/>
                    <a:pt x="6205" y="12980"/>
                  </a:cubicBezTo>
                  <a:cubicBezTo>
                    <a:pt x="6275" y="12980"/>
                    <a:pt x="6349" y="12976"/>
                    <a:pt x="6425" y="12967"/>
                  </a:cubicBezTo>
                  <a:cubicBezTo>
                    <a:pt x="7045" y="12897"/>
                    <a:pt x="8678" y="11613"/>
                    <a:pt x="8748" y="10950"/>
                  </a:cubicBezTo>
                  <a:cubicBezTo>
                    <a:pt x="8861" y="9945"/>
                    <a:pt x="7106" y="7230"/>
                    <a:pt x="6705" y="6313"/>
                  </a:cubicBezTo>
                  <a:lnTo>
                    <a:pt x="5089" y="1773"/>
                  </a:lnTo>
                  <a:cubicBezTo>
                    <a:pt x="4941" y="1432"/>
                    <a:pt x="4251" y="428"/>
                    <a:pt x="3928" y="288"/>
                  </a:cubicBezTo>
                  <a:cubicBezTo>
                    <a:pt x="3479" y="95"/>
                    <a:pt x="3005" y="1"/>
                    <a:pt x="25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0"/>
            <p:cNvSpPr/>
            <p:nvPr/>
          </p:nvSpPr>
          <p:spPr>
            <a:xfrm>
              <a:off x="-3866225" y="1456175"/>
              <a:ext cx="203875" cy="272575"/>
            </a:xfrm>
            <a:custGeom>
              <a:rect b="b" l="l" r="r" t="t"/>
              <a:pathLst>
                <a:path extrusionOk="0" h="10903" w="8155">
                  <a:moveTo>
                    <a:pt x="2451" y="0"/>
                  </a:moveTo>
                  <a:cubicBezTo>
                    <a:pt x="1113" y="0"/>
                    <a:pt x="0" y="831"/>
                    <a:pt x="139" y="2271"/>
                  </a:cubicBezTo>
                  <a:cubicBezTo>
                    <a:pt x="358" y="4532"/>
                    <a:pt x="2523" y="7833"/>
                    <a:pt x="3719" y="9719"/>
                  </a:cubicBezTo>
                  <a:cubicBezTo>
                    <a:pt x="4134" y="10365"/>
                    <a:pt x="4441" y="10902"/>
                    <a:pt x="5206" y="10902"/>
                  </a:cubicBezTo>
                  <a:cubicBezTo>
                    <a:pt x="5310" y="10902"/>
                    <a:pt x="5422" y="10892"/>
                    <a:pt x="5544" y="10871"/>
                  </a:cubicBezTo>
                  <a:cubicBezTo>
                    <a:pt x="6155" y="10775"/>
                    <a:pt x="7858" y="9570"/>
                    <a:pt x="7980" y="8985"/>
                  </a:cubicBezTo>
                  <a:cubicBezTo>
                    <a:pt x="8155" y="8121"/>
                    <a:pt x="6609" y="5912"/>
                    <a:pt x="6269" y="5143"/>
                  </a:cubicBezTo>
                  <a:lnTo>
                    <a:pt x="4575" y="1284"/>
                  </a:lnTo>
                  <a:cubicBezTo>
                    <a:pt x="4453" y="1005"/>
                    <a:pt x="3815" y="262"/>
                    <a:pt x="3501" y="166"/>
                  </a:cubicBezTo>
                  <a:cubicBezTo>
                    <a:pt x="3148" y="54"/>
                    <a:pt x="2792" y="0"/>
                    <a:pt x="245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0"/>
            <p:cNvSpPr/>
            <p:nvPr/>
          </p:nvSpPr>
          <p:spPr>
            <a:xfrm>
              <a:off x="-3949125" y="1545525"/>
              <a:ext cx="189200" cy="234725"/>
            </a:xfrm>
            <a:custGeom>
              <a:rect b="b" l="l" r="r" t="t"/>
              <a:pathLst>
                <a:path extrusionOk="0" h="9389" w="7568">
                  <a:moveTo>
                    <a:pt x="2636" y="1"/>
                  </a:moveTo>
                  <a:cubicBezTo>
                    <a:pt x="1249" y="1"/>
                    <a:pt x="0" y="796"/>
                    <a:pt x="59" y="2111"/>
                  </a:cubicBezTo>
                  <a:cubicBezTo>
                    <a:pt x="146" y="4075"/>
                    <a:pt x="2076" y="6852"/>
                    <a:pt x="3150" y="8432"/>
                  </a:cubicBezTo>
                  <a:cubicBezTo>
                    <a:pt x="3496" y="8948"/>
                    <a:pt x="3761" y="9389"/>
                    <a:pt x="4443" y="9389"/>
                  </a:cubicBezTo>
                  <a:cubicBezTo>
                    <a:pt x="4570" y="9389"/>
                    <a:pt x="4711" y="9373"/>
                    <a:pt x="4870" y="9340"/>
                  </a:cubicBezTo>
                  <a:cubicBezTo>
                    <a:pt x="5472" y="9218"/>
                    <a:pt x="7201" y="8083"/>
                    <a:pt x="7350" y="7568"/>
                  </a:cubicBezTo>
                  <a:cubicBezTo>
                    <a:pt x="7568" y="6800"/>
                    <a:pt x="6180" y="4948"/>
                    <a:pt x="5891" y="4302"/>
                  </a:cubicBezTo>
                  <a:lnTo>
                    <a:pt x="4442" y="1011"/>
                  </a:lnTo>
                  <a:cubicBezTo>
                    <a:pt x="4337" y="775"/>
                    <a:pt x="3752" y="164"/>
                    <a:pt x="3455" y="94"/>
                  </a:cubicBezTo>
                  <a:cubicBezTo>
                    <a:pt x="3183" y="31"/>
                    <a:pt x="2907" y="1"/>
                    <a:pt x="263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0"/>
            <p:cNvSpPr/>
            <p:nvPr/>
          </p:nvSpPr>
          <p:spPr>
            <a:xfrm>
              <a:off x="-3699475" y="1375725"/>
              <a:ext cx="525225" cy="681675"/>
            </a:xfrm>
            <a:custGeom>
              <a:rect b="b" l="l" r="r" t="t"/>
              <a:pathLst>
                <a:path extrusionOk="0" h="27267" w="21009">
                  <a:moveTo>
                    <a:pt x="8973" y="1"/>
                  </a:moveTo>
                  <a:cubicBezTo>
                    <a:pt x="8661" y="1"/>
                    <a:pt x="8334" y="68"/>
                    <a:pt x="7990" y="215"/>
                  </a:cubicBezTo>
                  <a:cubicBezTo>
                    <a:pt x="5816" y="1149"/>
                    <a:pt x="1" y="3393"/>
                    <a:pt x="1275" y="5358"/>
                  </a:cubicBezTo>
                  <a:cubicBezTo>
                    <a:pt x="1674" y="5971"/>
                    <a:pt x="2533" y="6208"/>
                    <a:pt x="3509" y="6208"/>
                  </a:cubicBezTo>
                  <a:cubicBezTo>
                    <a:pt x="5035" y="6208"/>
                    <a:pt x="6846" y="5628"/>
                    <a:pt x="7623" y="5000"/>
                  </a:cubicBezTo>
                  <a:cubicBezTo>
                    <a:pt x="7623" y="5000"/>
                    <a:pt x="8767" y="7209"/>
                    <a:pt x="8662" y="7925"/>
                  </a:cubicBezTo>
                  <a:cubicBezTo>
                    <a:pt x="8505" y="8999"/>
                    <a:pt x="6986" y="9723"/>
                    <a:pt x="6514" y="10745"/>
                  </a:cubicBezTo>
                  <a:cubicBezTo>
                    <a:pt x="5903" y="12055"/>
                    <a:pt x="5824" y="14054"/>
                    <a:pt x="5886" y="15390"/>
                  </a:cubicBezTo>
                  <a:cubicBezTo>
                    <a:pt x="5990" y="17521"/>
                    <a:pt x="9850" y="24986"/>
                    <a:pt x="13438" y="26715"/>
                  </a:cubicBezTo>
                  <a:cubicBezTo>
                    <a:pt x="14297" y="27126"/>
                    <a:pt x="14997" y="27266"/>
                    <a:pt x="15594" y="27266"/>
                  </a:cubicBezTo>
                  <a:cubicBezTo>
                    <a:pt x="16871" y="27266"/>
                    <a:pt x="17678" y="26626"/>
                    <a:pt x="18558" y="26626"/>
                  </a:cubicBezTo>
                  <a:cubicBezTo>
                    <a:pt x="18744" y="26626"/>
                    <a:pt x="18934" y="26655"/>
                    <a:pt x="19131" y="26724"/>
                  </a:cubicBezTo>
                  <a:cubicBezTo>
                    <a:pt x="21009" y="25563"/>
                    <a:pt x="18800" y="15408"/>
                    <a:pt x="18328" y="13050"/>
                  </a:cubicBezTo>
                  <a:cubicBezTo>
                    <a:pt x="18031" y="11557"/>
                    <a:pt x="15822" y="8257"/>
                    <a:pt x="14975" y="7200"/>
                  </a:cubicBezTo>
                  <a:cubicBezTo>
                    <a:pt x="13322" y="5155"/>
                    <a:pt x="11710" y="1"/>
                    <a:pt x="897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0"/>
            <p:cNvSpPr/>
            <p:nvPr/>
          </p:nvSpPr>
          <p:spPr>
            <a:xfrm>
              <a:off x="-3547775" y="1941975"/>
              <a:ext cx="1180750" cy="1442275"/>
            </a:xfrm>
            <a:custGeom>
              <a:rect b="b" l="l" r="r" t="t"/>
              <a:pathLst>
                <a:path extrusionOk="0" h="57691" w="47230">
                  <a:moveTo>
                    <a:pt x="14238" y="0"/>
                  </a:moveTo>
                  <a:cubicBezTo>
                    <a:pt x="14230" y="0"/>
                    <a:pt x="14222" y="2"/>
                    <a:pt x="14216" y="5"/>
                  </a:cubicBezTo>
                  <a:cubicBezTo>
                    <a:pt x="10182" y="2057"/>
                    <a:pt x="4026" y="6405"/>
                    <a:pt x="1" y="8440"/>
                  </a:cubicBezTo>
                  <a:cubicBezTo>
                    <a:pt x="2035" y="15381"/>
                    <a:pt x="5956" y="21974"/>
                    <a:pt x="8436" y="28802"/>
                  </a:cubicBezTo>
                  <a:cubicBezTo>
                    <a:pt x="10226" y="33735"/>
                    <a:pt x="12033" y="38669"/>
                    <a:pt x="13858" y="43593"/>
                  </a:cubicBezTo>
                  <a:cubicBezTo>
                    <a:pt x="14644" y="45706"/>
                    <a:pt x="17586" y="57529"/>
                    <a:pt x="19760" y="57686"/>
                  </a:cubicBezTo>
                  <a:cubicBezTo>
                    <a:pt x="19802" y="57689"/>
                    <a:pt x="19843" y="57690"/>
                    <a:pt x="19883" y="57690"/>
                  </a:cubicBezTo>
                  <a:cubicBezTo>
                    <a:pt x="20620" y="57690"/>
                    <a:pt x="21289" y="57255"/>
                    <a:pt x="21935" y="56883"/>
                  </a:cubicBezTo>
                  <a:cubicBezTo>
                    <a:pt x="24554" y="55355"/>
                    <a:pt x="27566" y="54674"/>
                    <a:pt x="30430" y="53661"/>
                  </a:cubicBezTo>
                  <a:cubicBezTo>
                    <a:pt x="31306" y="53351"/>
                    <a:pt x="32324" y="53239"/>
                    <a:pt x="33422" y="53239"/>
                  </a:cubicBezTo>
                  <a:cubicBezTo>
                    <a:pt x="36271" y="53239"/>
                    <a:pt x="39667" y="53992"/>
                    <a:pt x="42558" y="53992"/>
                  </a:cubicBezTo>
                  <a:cubicBezTo>
                    <a:pt x="44417" y="53992"/>
                    <a:pt x="46067" y="53681"/>
                    <a:pt x="47230" y="52657"/>
                  </a:cubicBezTo>
                  <a:cubicBezTo>
                    <a:pt x="42384" y="49033"/>
                    <a:pt x="35119" y="33683"/>
                    <a:pt x="31906" y="28505"/>
                  </a:cubicBezTo>
                  <a:cubicBezTo>
                    <a:pt x="29931" y="25326"/>
                    <a:pt x="15263" y="0"/>
                    <a:pt x="14238"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0"/>
            <p:cNvSpPr/>
            <p:nvPr/>
          </p:nvSpPr>
          <p:spPr>
            <a:xfrm>
              <a:off x="-3213125" y="454950"/>
              <a:ext cx="873625" cy="784900"/>
            </a:xfrm>
            <a:custGeom>
              <a:rect b="b" l="l" r="r" t="t"/>
              <a:pathLst>
                <a:path extrusionOk="0" h="31396" w="34945">
                  <a:moveTo>
                    <a:pt x="25749" y="0"/>
                  </a:moveTo>
                  <a:cubicBezTo>
                    <a:pt x="25468" y="0"/>
                    <a:pt x="25184" y="90"/>
                    <a:pt x="24946" y="277"/>
                  </a:cubicBezTo>
                  <a:lnTo>
                    <a:pt x="673" y="19102"/>
                  </a:lnTo>
                  <a:cubicBezTo>
                    <a:pt x="105" y="19548"/>
                    <a:pt x="0" y="20368"/>
                    <a:pt x="446" y="20945"/>
                  </a:cubicBezTo>
                  <a:lnTo>
                    <a:pt x="8164" y="30890"/>
                  </a:lnTo>
                  <a:cubicBezTo>
                    <a:pt x="8419" y="31222"/>
                    <a:pt x="8809" y="31395"/>
                    <a:pt x="9201" y="31395"/>
                  </a:cubicBezTo>
                  <a:cubicBezTo>
                    <a:pt x="9481" y="31395"/>
                    <a:pt x="9762" y="31307"/>
                    <a:pt x="9998" y="31126"/>
                  </a:cubicBezTo>
                  <a:lnTo>
                    <a:pt x="34272" y="12292"/>
                  </a:lnTo>
                  <a:cubicBezTo>
                    <a:pt x="34839" y="11846"/>
                    <a:pt x="34944" y="11026"/>
                    <a:pt x="34499" y="10458"/>
                  </a:cubicBezTo>
                  <a:lnTo>
                    <a:pt x="26780" y="504"/>
                  </a:lnTo>
                  <a:cubicBezTo>
                    <a:pt x="26526" y="174"/>
                    <a:pt x="26140" y="0"/>
                    <a:pt x="2574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0"/>
            <p:cNvSpPr/>
            <p:nvPr/>
          </p:nvSpPr>
          <p:spPr>
            <a:xfrm>
              <a:off x="-2675925" y="650250"/>
              <a:ext cx="110050" cy="228125"/>
            </a:xfrm>
            <a:custGeom>
              <a:rect b="b" l="l" r="r" t="t"/>
              <a:pathLst>
                <a:path extrusionOk="0" fill="none" h="9125" w="4402">
                  <a:moveTo>
                    <a:pt x="4401" y="0"/>
                  </a:moveTo>
                  <a:cubicBezTo>
                    <a:pt x="2961" y="3056"/>
                    <a:pt x="1494" y="6095"/>
                    <a:pt x="1" y="912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0"/>
            <p:cNvSpPr/>
            <p:nvPr/>
          </p:nvSpPr>
          <p:spPr>
            <a:xfrm>
              <a:off x="-2759525" y="542850"/>
              <a:ext cx="160025" cy="331825"/>
            </a:xfrm>
            <a:custGeom>
              <a:rect b="b" l="l" r="r" t="t"/>
              <a:pathLst>
                <a:path extrusionOk="0" fill="none" h="13273" w="6401">
                  <a:moveTo>
                    <a:pt x="6401" y="0"/>
                  </a:moveTo>
                  <a:cubicBezTo>
                    <a:pt x="4681" y="4611"/>
                    <a:pt x="2541" y="9055"/>
                    <a:pt x="1" y="13272"/>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0"/>
            <p:cNvSpPr/>
            <p:nvPr/>
          </p:nvSpPr>
          <p:spPr>
            <a:xfrm>
              <a:off x="-2902075" y="603100"/>
              <a:ext cx="199550" cy="384650"/>
            </a:xfrm>
            <a:custGeom>
              <a:rect b="b" l="l" r="r" t="t"/>
              <a:pathLst>
                <a:path extrusionOk="0" fill="none" h="15386" w="7982">
                  <a:moveTo>
                    <a:pt x="7982" y="0"/>
                  </a:moveTo>
                  <a:cubicBezTo>
                    <a:pt x="5563" y="5248"/>
                    <a:pt x="2900" y="10382"/>
                    <a:pt x="1" y="1538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0"/>
            <p:cNvSpPr/>
            <p:nvPr/>
          </p:nvSpPr>
          <p:spPr>
            <a:xfrm>
              <a:off x="-2562850" y="683425"/>
              <a:ext cx="76000" cy="137325"/>
            </a:xfrm>
            <a:custGeom>
              <a:rect b="b" l="l" r="r" t="t"/>
              <a:pathLst>
                <a:path extrusionOk="0" fill="none" h="5493" w="3040">
                  <a:moveTo>
                    <a:pt x="3039" y="0"/>
                  </a:moveTo>
                  <a:cubicBezTo>
                    <a:pt x="2088" y="1860"/>
                    <a:pt x="1066" y="3694"/>
                    <a:pt x="1" y="5493"/>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0"/>
            <p:cNvSpPr/>
            <p:nvPr/>
          </p:nvSpPr>
          <p:spPr>
            <a:xfrm>
              <a:off x="-2470950" y="720750"/>
              <a:ext cx="46950" cy="82100"/>
            </a:xfrm>
            <a:custGeom>
              <a:rect b="b" l="l" r="r" t="t"/>
              <a:pathLst>
                <a:path extrusionOk="0" fill="none" h="3284" w="1878">
                  <a:moveTo>
                    <a:pt x="1878" y="1"/>
                  </a:moveTo>
                  <a:cubicBezTo>
                    <a:pt x="1153" y="1031"/>
                    <a:pt x="525" y="2131"/>
                    <a:pt x="1" y="3284"/>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0"/>
            <p:cNvSpPr/>
            <p:nvPr/>
          </p:nvSpPr>
          <p:spPr>
            <a:xfrm>
              <a:off x="-2939825" y="717475"/>
              <a:ext cx="118550" cy="241025"/>
            </a:xfrm>
            <a:custGeom>
              <a:rect b="b" l="l" r="r" t="t"/>
              <a:pathLst>
                <a:path extrusionOk="0" fill="none" h="9641" w="4742">
                  <a:moveTo>
                    <a:pt x="4742" y="1"/>
                  </a:moveTo>
                  <a:cubicBezTo>
                    <a:pt x="3275" y="3275"/>
                    <a:pt x="1694" y="6488"/>
                    <a:pt x="0" y="964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0"/>
            <p:cNvSpPr/>
            <p:nvPr/>
          </p:nvSpPr>
          <p:spPr>
            <a:xfrm>
              <a:off x="-3000300" y="771175"/>
              <a:ext cx="88000" cy="186450"/>
            </a:xfrm>
            <a:custGeom>
              <a:rect b="b" l="l" r="r" t="t"/>
              <a:pathLst>
                <a:path extrusionOk="0" fill="none" h="7458" w="3520">
                  <a:moveTo>
                    <a:pt x="3519" y="1"/>
                  </a:moveTo>
                  <a:cubicBezTo>
                    <a:pt x="2140" y="2376"/>
                    <a:pt x="961" y="4873"/>
                    <a:pt x="1" y="7457"/>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0"/>
            <p:cNvSpPr/>
            <p:nvPr/>
          </p:nvSpPr>
          <p:spPr>
            <a:xfrm>
              <a:off x="-2772850" y="722050"/>
              <a:ext cx="327250" cy="22300"/>
            </a:xfrm>
            <a:custGeom>
              <a:rect b="b" l="l" r="r" t="t"/>
              <a:pathLst>
                <a:path extrusionOk="0" fill="none" h="892" w="13090">
                  <a:moveTo>
                    <a:pt x="13090" y="892"/>
                  </a:moveTo>
                  <a:cubicBezTo>
                    <a:pt x="8724" y="595"/>
                    <a:pt x="4367" y="298"/>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0"/>
            <p:cNvSpPr/>
            <p:nvPr/>
          </p:nvSpPr>
          <p:spPr>
            <a:xfrm>
              <a:off x="-2725700" y="649150"/>
              <a:ext cx="241250" cy="34950"/>
            </a:xfrm>
            <a:custGeom>
              <a:rect b="b" l="l" r="r" t="t"/>
              <a:pathLst>
                <a:path extrusionOk="0" fill="none" h="1398" w="9650">
                  <a:moveTo>
                    <a:pt x="9649" y="1013"/>
                  </a:moveTo>
                  <a:cubicBezTo>
                    <a:pt x="9117" y="1398"/>
                    <a:pt x="8392" y="1310"/>
                    <a:pt x="7746" y="1214"/>
                  </a:cubicBezTo>
                  <a:cubicBezTo>
                    <a:pt x="5170" y="804"/>
                    <a:pt x="2586" y="402"/>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0"/>
            <p:cNvSpPr/>
            <p:nvPr/>
          </p:nvSpPr>
          <p:spPr>
            <a:xfrm>
              <a:off x="-2647750" y="591950"/>
              <a:ext cx="140800" cy="23600"/>
            </a:xfrm>
            <a:custGeom>
              <a:rect b="b" l="l" r="r" t="t"/>
              <a:pathLst>
                <a:path extrusionOk="0" fill="none" h="944" w="5632">
                  <a:moveTo>
                    <a:pt x="5632" y="743"/>
                  </a:moveTo>
                  <a:cubicBezTo>
                    <a:pt x="4348" y="944"/>
                    <a:pt x="3039" y="665"/>
                    <a:pt x="1764" y="385"/>
                  </a:cubicBezTo>
                  <a:cubicBezTo>
                    <a:pt x="1179" y="263"/>
                    <a:pt x="585" y="132"/>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0"/>
            <p:cNvSpPr/>
            <p:nvPr/>
          </p:nvSpPr>
          <p:spPr>
            <a:xfrm>
              <a:off x="-2912325" y="771175"/>
              <a:ext cx="386625" cy="27325"/>
            </a:xfrm>
            <a:custGeom>
              <a:rect b="b" l="l" r="r" t="t"/>
              <a:pathLst>
                <a:path extrusionOk="0" fill="none" h="1093" w="15465">
                  <a:moveTo>
                    <a:pt x="15464" y="1092"/>
                  </a:moveTo>
                  <a:cubicBezTo>
                    <a:pt x="12880" y="655"/>
                    <a:pt x="2969" y="341"/>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0"/>
            <p:cNvSpPr/>
            <p:nvPr/>
          </p:nvSpPr>
          <p:spPr>
            <a:xfrm>
              <a:off x="-2926300" y="843000"/>
              <a:ext cx="386625" cy="27300"/>
            </a:xfrm>
            <a:custGeom>
              <a:rect b="b" l="l" r="r" t="t"/>
              <a:pathLst>
                <a:path extrusionOk="0" fill="none" h="1092" w="15465">
                  <a:moveTo>
                    <a:pt x="15464" y="1092"/>
                  </a:moveTo>
                  <a:cubicBezTo>
                    <a:pt x="12880" y="655"/>
                    <a:pt x="2969" y="341"/>
                    <a:pt x="1"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0"/>
            <p:cNvSpPr/>
            <p:nvPr/>
          </p:nvSpPr>
          <p:spPr>
            <a:xfrm>
              <a:off x="-2945500" y="914825"/>
              <a:ext cx="321775" cy="20750"/>
            </a:xfrm>
            <a:custGeom>
              <a:rect b="b" l="l" r="r" t="t"/>
              <a:pathLst>
                <a:path extrusionOk="0" fill="none" h="830" w="12871">
                  <a:moveTo>
                    <a:pt x="12871" y="830"/>
                  </a:moveTo>
                  <a:cubicBezTo>
                    <a:pt x="10723" y="480"/>
                    <a:pt x="2463" y="271"/>
                    <a:pt x="0"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0"/>
            <p:cNvSpPr/>
            <p:nvPr/>
          </p:nvSpPr>
          <p:spPr>
            <a:xfrm>
              <a:off x="-3086525" y="985100"/>
              <a:ext cx="386400" cy="27325"/>
            </a:xfrm>
            <a:custGeom>
              <a:rect b="b" l="l" r="r" t="t"/>
              <a:pathLst>
                <a:path extrusionOk="0" fill="none" h="1093" w="15456">
                  <a:moveTo>
                    <a:pt x="15456" y="1092"/>
                  </a:moveTo>
                  <a:cubicBezTo>
                    <a:pt x="12880" y="655"/>
                    <a:pt x="2961" y="350"/>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0"/>
            <p:cNvSpPr/>
            <p:nvPr/>
          </p:nvSpPr>
          <p:spPr>
            <a:xfrm>
              <a:off x="-3359825" y="986625"/>
              <a:ext cx="313725" cy="349950"/>
            </a:xfrm>
            <a:custGeom>
              <a:rect b="b" l="l" r="r" t="t"/>
              <a:pathLst>
                <a:path extrusionOk="0" h="13998" w="12549">
                  <a:moveTo>
                    <a:pt x="2262" y="1"/>
                  </a:moveTo>
                  <a:lnTo>
                    <a:pt x="1" y="6471"/>
                  </a:lnTo>
                  <a:lnTo>
                    <a:pt x="5842" y="13997"/>
                  </a:lnTo>
                  <a:lnTo>
                    <a:pt x="12548" y="13255"/>
                  </a:lnTo>
                  <a:lnTo>
                    <a:pt x="226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0"/>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0"/>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0"/>
            <p:cNvSpPr/>
            <p:nvPr/>
          </p:nvSpPr>
          <p:spPr>
            <a:xfrm>
              <a:off x="-3347375" y="745850"/>
              <a:ext cx="582850" cy="629150"/>
            </a:xfrm>
            <a:custGeom>
              <a:rect b="b" l="l" r="r" t="t"/>
              <a:pathLst>
                <a:path extrusionOk="0" h="25166" w="23314">
                  <a:moveTo>
                    <a:pt x="9509" y="1"/>
                  </a:moveTo>
                  <a:lnTo>
                    <a:pt x="1" y="7370"/>
                  </a:lnTo>
                  <a:lnTo>
                    <a:pt x="13805" y="25165"/>
                  </a:lnTo>
                  <a:lnTo>
                    <a:pt x="23314" y="17787"/>
                  </a:lnTo>
                  <a:lnTo>
                    <a:pt x="9509"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0"/>
            <p:cNvSpPr/>
            <p:nvPr/>
          </p:nvSpPr>
          <p:spPr>
            <a:xfrm>
              <a:off x="-3230150" y="874425"/>
              <a:ext cx="167225" cy="177500"/>
            </a:xfrm>
            <a:custGeom>
              <a:rect b="b" l="l" r="r" t="t"/>
              <a:pathLst>
                <a:path extrusionOk="0" h="7100" w="6689">
                  <a:moveTo>
                    <a:pt x="5964" y="1"/>
                  </a:moveTo>
                  <a:lnTo>
                    <a:pt x="0" y="4620"/>
                  </a:lnTo>
                  <a:lnTo>
                    <a:pt x="1921" y="7099"/>
                  </a:lnTo>
                  <a:lnTo>
                    <a:pt x="2777" y="6436"/>
                  </a:lnTo>
                  <a:lnTo>
                    <a:pt x="1581" y="4890"/>
                  </a:lnTo>
                  <a:lnTo>
                    <a:pt x="6689" y="935"/>
                  </a:lnTo>
                  <a:lnTo>
                    <a:pt x="596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0"/>
            <p:cNvSpPr/>
            <p:nvPr/>
          </p:nvSpPr>
          <p:spPr>
            <a:xfrm>
              <a:off x="-3174050" y="946475"/>
              <a:ext cx="167000" cy="139075"/>
            </a:xfrm>
            <a:custGeom>
              <a:rect b="b" l="l" r="r" t="t"/>
              <a:pathLst>
                <a:path extrusionOk="0" h="5563" w="6680">
                  <a:moveTo>
                    <a:pt x="5955" y="0"/>
                  </a:moveTo>
                  <a:lnTo>
                    <a:pt x="0" y="4619"/>
                  </a:lnTo>
                  <a:lnTo>
                    <a:pt x="725" y="5562"/>
                  </a:lnTo>
                  <a:lnTo>
                    <a:pt x="6680" y="934"/>
                  </a:lnTo>
                  <a:lnTo>
                    <a:pt x="5955"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60"/>
            <p:cNvSpPr/>
            <p:nvPr/>
          </p:nvSpPr>
          <p:spPr>
            <a:xfrm>
              <a:off x="-3129750" y="980725"/>
              <a:ext cx="193875" cy="173350"/>
            </a:xfrm>
            <a:custGeom>
              <a:rect b="b" l="l" r="r" t="t"/>
              <a:pathLst>
                <a:path extrusionOk="0" h="6934" w="7755">
                  <a:moveTo>
                    <a:pt x="5249" y="1"/>
                  </a:moveTo>
                  <a:lnTo>
                    <a:pt x="1" y="5537"/>
                  </a:lnTo>
                  <a:lnTo>
                    <a:pt x="1084" y="6934"/>
                  </a:lnTo>
                  <a:lnTo>
                    <a:pt x="7754" y="3232"/>
                  </a:lnTo>
                  <a:lnTo>
                    <a:pt x="7091" y="2376"/>
                  </a:lnTo>
                  <a:lnTo>
                    <a:pt x="1677" y="5432"/>
                  </a:lnTo>
                  <a:lnTo>
                    <a:pt x="5982" y="944"/>
                  </a:lnTo>
                  <a:lnTo>
                    <a:pt x="524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60"/>
            <p:cNvSpPr/>
            <p:nvPr/>
          </p:nvSpPr>
          <p:spPr>
            <a:xfrm>
              <a:off x="-3076475" y="1072425"/>
              <a:ext cx="198675" cy="179450"/>
            </a:xfrm>
            <a:custGeom>
              <a:rect b="b" l="l" r="r" t="t"/>
              <a:pathLst>
                <a:path extrusionOk="0" h="7178" w="7947">
                  <a:moveTo>
                    <a:pt x="5964" y="0"/>
                  </a:moveTo>
                  <a:lnTo>
                    <a:pt x="0" y="4619"/>
                  </a:lnTo>
                  <a:lnTo>
                    <a:pt x="1982" y="7178"/>
                  </a:lnTo>
                  <a:lnTo>
                    <a:pt x="2838" y="6514"/>
                  </a:lnTo>
                  <a:lnTo>
                    <a:pt x="1581" y="4899"/>
                  </a:lnTo>
                  <a:lnTo>
                    <a:pt x="3327" y="3545"/>
                  </a:lnTo>
                  <a:lnTo>
                    <a:pt x="4322" y="4829"/>
                  </a:lnTo>
                  <a:lnTo>
                    <a:pt x="5169" y="4165"/>
                  </a:lnTo>
                  <a:lnTo>
                    <a:pt x="4174" y="2882"/>
                  </a:lnTo>
                  <a:lnTo>
                    <a:pt x="5833" y="1598"/>
                  </a:lnTo>
                  <a:lnTo>
                    <a:pt x="7090" y="3213"/>
                  </a:lnTo>
                  <a:lnTo>
                    <a:pt x="7946" y="2550"/>
                  </a:lnTo>
                  <a:lnTo>
                    <a:pt x="5964"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60"/>
            <p:cNvSpPr/>
            <p:nvPr/>
          </p:nvSpPr>
          <p:spPr>
            <a:xfrm>
              <a:off x="-3690100" y="1405750"/>
              <a:ext cx="216800" cy="372000"/>
            </a:xfrm>
            <a:custGeom>
              <a:rect b="b" l="l" r="r" t="t"/>
              <a:pathLst>
                <a:path extrusionOk="0" fill="none" h="14880" w="8672">
                  <a:moveTo>
                    <a:pt x="5912" y="0"/>
                  </a:moveTo>
                  <a:cubicBezTo>
                    <a:pt x="1" y="1834"/>
                    <a:pt x="350" y="3869"/>
                    <a:pt x="1590" y="4724"/>
                  </a:cubicBezTo>
                  <a:cubicBezTo>
                    <a:pt x="2839" y="5589"/>
                    <a:pt x="7248" y="3799"/>
                    <a:pt x="7248" y="3799"/>
                  </a:cubicBezTo>
                  <a:cubicBezTo>
                    <a:pt x="7248" y="3799"/>
                    <a:pt x="8156" y="5789"/>
                    <a:pt x="8671" y="6628"/>
                  </a:cubicBezTo>
                  <a:cubicBezTo>
                    <a:pt x="8671" y="6628"/>
                    <a:pt x="4568" y="9335"/>
                    <a:pt x="5633" y="14879"/>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60"/>
            <p:cNvSpPr/>
            <p:nvPr/>
          </p:nvSpPr>
          <p:spPr>
            <a:xfrm>
              <a:off x="-3606050" y="1543500"/>
              <a:ext cx="79925" cy="92350"/>
            </a:xfrm>
            <a:custGeom>
              <a:rect b="b" l="l" r="r" t="t"/>
              <a:pathLst>
                <a:path extrusionOk="0" fill="none" h="3694" w="3197">
                  <a:moveTo>
                    <a:pt x="1" y="0"/>
                  </a:moveTo>
                  <a:cubicBezTo>
                    <a:pt x="1555" y="3694"/>
                    <a:pt x="2655" y="3615"/>
                    <a:pt x="3196" y="330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60"/>
            <p:cNvSpPr/>
            <p:nvPr/>
          </p:nvSpPr>
          <p:spPr>
            <a:xfrm>
              <a:off x="-3734175" y="1528200"/>
              <a:ext cx="167000" cy="185575"/>
            </a:xfrm>
            <a:custGeom>
              <a:rect b="b" l="l" r="r" t="t"/>
              <a:pathLst>
                <a:path extrusionOk="0" fill="none" h="7423" w="6680">
                  <a:moveTo>
                    <a:pt x="6680" y="4306"/>
                  </a:moveTo>
                  <a:cubicBezTo>
                    <a:pt x="4637" y="6864"/>
                    <a:pt x="3144" y="7423"/>
                    <a:pt x="0"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60"/>
            <p:cNvSpPr/>
            <p:nvPr/>
          </p:nvSpPr>
          <p:spPr>
            <a:xfrm>
              <a:off x="-3822375" y="1618350"/>
              <a:ext cx="158300" cy="169875"/>
            </a:xfrm>
            <a:custGeom>
              <a:rect b="b" l="l" r="r" t="t"/>
              <a:pathLst>
                <a:path extrusionOk="0" fill="none" h="6795" w="6332">
                  <a:moveTo>
                    <a:pt x="6331" y="2070"/>
                  </a:moveTo>
                  <a:cubicBezTo>
                    <a:pt x="5790" y="4035"/>
                    <a:pt x="3135" y="6794"/>
                    <a:pt x="1"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0" name="Shape 870"/>
        <p:cNvGrpSpPr/>
        <p:nvPr/>
      </p:nvGrpSpPr>
      <p:grpSpPr>
        <a:xfrm>
          <a:off x="0" y="0"/>
          <a:ext cx="0" cy="0"/>
          <a:chOff x="0" y="0"/>
          <a:chExt cx="0" cy="0"/>
        </a:xfrm>
      </p:grpSpPr>
      <p:sp>
        <p:nvSpPr>
          <p:cNvPr id="871" name="Google Shape;871;p61"/>
          <p:cNvSpPr txBox="1"/>
          <p:nvPr>
            <p:ph type="title"/>
          </p:nvPr>
        </p:nvSpPr>
        <p:spPr>
          <a:xfrm>
            <a:off x="4640675" y="563075"/>
            <a:ext cx="3790200" cy="94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872" name="Google Shape;872;p61"/>
          <p:cNvSpPr txBox="1"/>
          <p:nvPr>
            <p:ph idx="1" type="subTitle"/>
          </p:nvPr>
        </p:nvSpPr>
        <p:spPr>
          <a:xfrm>
            <a:off x="4736350" y="2098818"/>
            <a:ext cx="3790200" cy="114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latin typeface="Baskervville"/>
                <a:ea typeface="Baskervville"/>
                <a:cs typeface="Baskervville"/>
                <a:sym typeface="Baskervville"/>
              </a:rPr>
              <a:t>A</a:t>
            </a:r>
            <a:r>
              <a:rPr lang="en" sz="2000">
                <a:latin typeface="Baskervville"/>
                <a:ea typeface="Baskervville"/>
                <a:cs typeface="Baskervville"/>
                <a:sym typeface="Baskervville"/>
              </a:rPr>
              <a:t>ny questions?</a:t>
            </a:r>
            <a:endParaRPr sz="2000">
              <a:latin typeface="Baskervville"/>
              <a:ea typeface="Baskervville"/>
              <a:cs typeface="Baskervville"/>
              <a:sym typeface="Baskervville"/>
            </a:endParaRPr>
          </a:p>
          <a:p>
            <a:pPr indent="0" lvl="0" marL="0" rtl="0" algn="ctr">
              <a:spcBef>
                <a:spcPts val="0"/>
              </a:spcBef>
              <a:spcAft>
                <a:spcPts val="0"/>
              </a:spcAft>
              <a:buNone/>
            </a:pPr>
            <a:r>
              <a:rPr lang="en" sz="2000">
                <a:latin typeface="Baskervville"/>
                <a:ea typeface="Baskervville"/>
                <a:cs typeface="Baskervville"/>
                <a:sym typeface="Baskervville"/>
              </a:rPr>
              <a:t>Comments?</a:t>
            </a:r>
            <a:endParaRPr sz="2000">
              <a:latin typeface="Baskervville"/>
              <a:ea typeface="Baskervville"/>
              <a:cs typeface="Baskervville"/>
              <a:sym typeface="Baskervville"/>
            </a:endParaRPr>
          </a:p>
          <a:p>
            <a:pPr indent="0" lvl="0" marL="0" rtl="0" algn="ctr">
              <a:spcBef>
                <a:spcPts val="0"/>
              </a:spcBef>
              <a:spcAft>
                <a:spcPts val="0"/>
              </a:spcAft>
              <a:buNone/>
            </a:pPr>
            <a:r>
              <a:rPr lang="en" sz="2000">
                <a:latin typeface="Baskervville"/>
                <a:ea typeface="Baskervville"/>
                <a:cs typeface="Baskervville"/>
                <a:sym typeface="Baskervville"/>
              </a:rPr>
              <a:t>Concerns about prevalence of fake/real news?</a:t>
            </a:r>
            <a:endParaRPr sz="2000">
              <a:latin typeface="Baskervville"/>
              <a:ea typeface="Baskervville"/>
              <a:cs typeface="Baskervville"/>
              <a:sym typeface="Baskervville"/>
            </a:endParaRPr>
          </a:p>
          <a:p>
            <a:pPr indent="0" lvl="0" marL="0" rtl="0" algn="l">
              <a:spcBef>
                <a:spcPts val="0"/>
              </a:spcBef>
              <a:spcAft>
                <a:spcPts val="0"/>
              </a:spcAft>
              <a:buNone/>
            </a:pPr>
            <a:r>
              <a:rPr lang="en"/>
              <a:t>                         </a:t>
            </a:r>
            <a:endParaRPr/>
          </a:p>
        </p:txBody>
      </p:sp>
      <p:sp>
        <p:nvSpPr>
          <p:cNvPr id="873" name="Google Shape;873;p61"/>
          <p:cNvSpPr txBox="1"/>
          <p:nvPr/>
        </p:nvSpPr>
        <p:spPr>
          <a:xfrm>
            <a:off x="4640575" y="4048350"/>
            <a:ext cx="3790200" cy="37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200">
              <a:solidFill>
                <a:schemeClr val="accent6"/>
              </a:solidFill>
              <a:latin typeface="Nunito"/>
              <a:ea typeface="Nunito"/>
              <a:cs typeface="Nunito"/>
              <a:sym typeface="Nunito"/>
            </a:endParaRPr>
          </a:p>
        </p:txBody>
      </p:sp>
      <p:grpSp>
        <p:nvGrpSpPr>
          <p:cNvPr id="874" name="Google Shape;874;p61"/>
          <p:cNvGrpSpPr/>
          <p:nvPr/>
        </p:nvGrpSpPr>
        <p:grpSpPr>
          <a:xfrm>
            <a:off x="891718" y="813051"/>
            <a:ext cx="3478291" cy="3517402"/>
            <a:chOff x="-8571675" y="745500"/>
            <a:chExt cx="4177625" cy="4224600"/>
          </a:xfrm>
        </p:grpSpPr>
        <p:sp>
          <p:nvSpPr>
            <p:cNvPr id="875" name="Google Shape;875;p61"/>
            <p:cNvSpPr/>
            <p:nvPr/>
          </p:nvSpPr>
          <p:spPr>
            <a:xfrm>
              <a:off x="-4838725" y="3267825"/>
              <a:ext cx="424150" cy="408775"/>
            </a:xfrm>
            <a:custGeom>
              <a:rect b="b" l="l" r="r" t="t"/>
              <a:pathLst>
                <a:path extrusionOk="0" h="16351" w="16966">
                  <a:moveTo>
                    <a:pt x="8551" y="0"/>
                  </a:moveTo>
                  <a:cubicBezTo>
                    <a:pt x="4681" y="0"/>
                    <a:pt x="1277" y="2936"/>
                    <a:pt x="664" y="7010"/>
                  </a:cubicBezTo>
                  <a:cubicBezTo>
                    <a:pt x="1" y="11480"/>
                    <a:pt x="2961" y="15628"/>
                    <a:pt x="7274" y="16265"/>
                  </a:cubicBezTo>
                  <a:cubicBezTo>
                    <a:pt x="7657" y="16322"/>
                    <a:pt x="8039" y="16350"/>
                    <a:pt x="8416" y="16350"/>
                  </a:cubicBezTo>
                  <a:cubicBezTo>
                    <a:pt x="12286" y="16350"/>
                    <a:pt x="15690" y="13415"/>
                    <a:pt x="16302" y="9341"/>
                  </a:cubicBezTo>
                  <a:cubicBezTo>
                    <a:pt x="16966" y="4870"/>
                    <a:pt x="14006" y="732"/>
                    <a:pt x="9693" y="85"/>
                  </a:cubicBezTo>
                  <a:cubicBezTo>
                    <a:pt x="9309" y="28"/>
                    <a:pt x="8928" y="0"/>
                    <a:pt x="855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61"/>
            <p:cNvSpPr/>
            <p:nvPr/>
          </p:nvSpPr>
          <p:spPr>
            <a:xfrm>
              <a:off x="-4771275" y="3349625"/>
              <a:ext cx="304100" cy="263275"/>
            </a:xfrm>
            <a:custGeom>
              <a:rect b="b" l="l" r="r" t="t"/>
              <a:pathLst>
                <a:path extrusionOk="0" fill="none" h="10531" w="12164">
                  <a:moveTo>
                    <a:pt x="12164" y="0"/>
                  </a:moveTo>
                  <a:cubicBezTo>
                    <a:pt x="11561" y="1459"/>
                    <a:pt x="10452" y="3615"/>
                    <a:pt x="8427" y="5685"/>
                  </a:cubicBezTo>
                  <a:cubicBezTo>
                    <a:pt x="5274" y="8915"/>
                    <a:pt x="1703" y="10085"/>
                    <a:pt x="1" y="1053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4735475" y="3394375"/>
              <a:ext cx="292325" cy="249525"/>
            </a:xfrm>
            <a:custGeom>
              <a:rect b="b" l="l" r="r" t="t"/>
              <a:pathLst>
                <a:path extrusionOk="0" fill="none" h="9981" w="11693">
                  <a:moveTo>
                    <a:pt x="11692" y="0"/>
                  </a:moveTo>
                  <a:cubicBezTo>
                    <a:pt x="11238" y="1336"/>
                    <a:pt x="10251" y="3615"/>
                    <a:pt x="8138" y="5746"/>
                  </a:cubicBezTo>
                  <a:cubicBezTo>
                    <a:pt x="5039" y="8872"/>
                    <a:pt x="1424" y="9727"/>
                    <a:pt x="1" y="998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1"/>
            <p:cNvSpPr/>
            <p:nvPr/>
          </p:nvSpPr>
          <p:spPr>
            <a:xfrm>
              <a:off x="-4673250" y="3474925"/>
              <a:ext cx="244050" cy="196275"/>
            </a:xfrm>
            <a:custGeom>
              <a:rect b="b" l="l" r="r" t="t"/>
              <a:pathLst>
                <a:path extrusionOk="0" fill="none" h="7851" w="9762">
                  <a:moveTo>
                    <a:pt x="9762" y="0"/>
                  </a:moveTo>
                  <a:cubicBezTo>
                    <a:pt x="9352" y="1066"/>
                    <a:pt x="8374" y="3161"/>
                    <a:pt x="6243" y="4986"/>
                  </a:cubicBezTo>
                  <a:cubicBezTo>
                    <a:pt x="3763" y="7108"/>
                    <a:pt x="1135" y="7667"/>
                    <a:pt x="0" y="785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1"/>
            <p:cNvSpPr/>
            <p:nvPr/>
          </p:nvSpPr>
          <p:spPr>
            <a:xfrm>
              <a:off x="-4809475" y="3310975"/>
              <a:ext cx="306075" cy="241250"/>
            </a:xfrm>
            <a:custGeom>
              <a:rect b="b" l="l" r="r" t="t"/>
              <a:pathLst>
                <a:path extrusionOk="0" fill="none" h="9650" w="12243">
                  <a:moveTo>
                    <a:pt x="12242" y="1"/>
                  </a:moveTo>
                  <a:cubicBezTo>
                    <a:pt x="11264" y="1651"/>
                    <a:pt x="9413" y="4279"/>
                    <a:pt x="6261" y="6541"/>
                  </a:cubicBezTo>
                  <a:cubicBezTo>
                    <a:pt x="3904" y="8244"/>
                    <a:pt x="1625" y="9152"/>
                    <a:pt x="1" y="9649"/>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1"/>
            <p:cNvSpPr/>
            <p:nvPr/>
          </p:nvSpPr>
          <p:spPr>
            <a:xfrm>
              <a:off x="-4824525" y="3279550"/>
              <a:ext cx="266100" cy="193425"/>
            </a:xfrm>
            <a:custGeom>
              <a:rect b="b" l="l" r="r" t="t"/>
              <a:pathLst>
                <a:path extrusionOk="0" fill="none" h="7737" w="10644">
                  <a:moveTo>
                    <a:pt x="10644" y="1"/>
                  </a:moveTo>
                  <a:cubicBezTo>
                    <a:pt x="9212" y="1616"/>
                    <a:pt x="7195" y="3546"/>
                    <a:pt x="4488" y="5309"/>
                  </a:cubicBezTo>
                  <a:cubicBezTo>
                    <a:pt x="2890" y="6357"/>
                    <a:pt x="1362" y="7143"/>
                    <a:pt x="0" y="7737"/>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1"/>
            <p:cNvSpPr/>
            <p:nvPr/>
          </p:nvSpPr>
          <p:spPr>
            <a:xfrm>
              <a:off x="-4756425" y="3319725"/>
              <a:ext cx="263050" cy="304100"/>
            </a:xfrm>
            <a:custGeom>
              <a:rect b="b" l="l" r="r" t="t"/>
              <a:pathLst>
                <a:path extrusionOk="0" fill="none" h="12164" w="10522">
                  <a:moveTo>
                    <a:pt x="0" y="0"/>
                  </a:moveTo>
                  <a:cubicBezTo>
                    <a:pt x="1450" y="603"/>
                    <a:pt x="3606" y="1712"/>
                    <a:pt x="5685" y="3737"/>
                  </a:cubicBezTo>
                  <a:cubicBezTo>
                    <a:pt x="8907" y="6889"/>
                    <a:pt x="10085" y="10461"/>
                    <a:pt x="10522" y="1216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1"/>
            <p:cNvSpPr/>
            <p:nvPr/>
          </p:nvSpPr>
          <p:spPr>
            <a:xfrm>
              <a:off x="-4720400" y="3292875"/>
              <a:ext cx="252800" cy="299075"/>
            </a:xfrm>
            <a:custGeom>
              <a:rect b="b" l="l" r="r" t="t"/>
              <a:pathLst>
                <a:path extrusionOk="0" fill="none" h="11963" w="10112">
                  <a:moveTo>
                    <a:pt x="0" y="0"/>
                  </a:moveTo>
                  <a:cubicBezTo>
                    <a:pt x="1118" y="288"/>
                    <a:pt x="4392" y="1266"/>
                    <a:pt x="7029" y="4410"/>
                  </a:cubicBezTo>
                  <a:cubicBezTo>
                    <a:pt x="9605" y="7492"/>
                    <a:pt x="10015" y="10801"/>
                    <a:pt x="10111" y="1196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61"/>
            <p:cNvSpPr/>
            <p:nvPr/>
          </p:nvSpPr>
          <p:spPr>
            <a:xfrm>
              <a:off x="-4655575" y="3269950"/>
              <a:ext cx="213950" cy="272000"/>
            </a:xfrm>
            <a:custGeom>
              <a:rect b="b" l="l" r="r" t="t"/>
              <a:pathLst>
                <a:path extrusionOk="0" fill="none" h="10880" w="8558">
                  <a:moveTo>
                    <a:pt x="0" y="0"/>
                  </a:moveTo>
                  <a:cubicBezTo>
                    <a:pt x="1004" y="297"/>
                    <a:pt x="3764" y="1249"/>
                    <a:pt x="5964" y="3991"/>
                  </a:cubicBezTo>
                  <a:cubicBezTo>
                    <a:pt x="8234" y="6837"/>
                    <a:pt x="8505" y="9850"/>
                    <a:pt x="8557" y="1088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61"/>
            <p:cNvSpPr/>
            <p:nvPr/>
          </p:nvSpPr>
          <p:spPr>
            <a:xfrm>
              <a:off x="-4796375" y="3368400"/>
              <a:ext cx="242325" cy="293625"/>
            </a:xfrm>
            <a:custGeom>
              <a:rect b="b" l="l" r="r" t="t"/>
              <a:pathLst>
                <a:path extrusionOk="0" fill="none" h="11745" w="9693">
                  <a:moveTo>
                    <a:pt x="0" y="0"/>
                  </a:moveTo>
                  <a:cubicBezTo>
                    <a:pt x="1651" y="987"/>
                    <a:pt x="4122" y="2733"/>
                    <a:pt x="6348" y="5624"/>
                  </a:cubicBezTo>
                  <a:cubicBezTo>
                    <a:pt x="8112" y="7911"/>
                    <a:pt x="9116" y="10129"/>
                    <a:pt x="9692" y="11744"/>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1"/>
            <p:cNvSpPr/>
            <p:nvPr/>
          </p:nvSpPr>
          <p:spPr>
            <a:xfrm>
              <a:off x="-4819725" y="3429725"/>
              <a:ext cx="186425" cy="247350"/>
            </a:xfrm>
            <a:custGeom>
              <a:rect b="b" l="l" r="r" t="t"/>
              <a:pathLst>
                <a:path extrusionOk="0" fill="none" h="9894" w="7457">
                  <a:moveTo>
                    <a:pt x="0" y="1"/>
                  </a:moveTo>
                  <a:cubicBezTo>
                    <a:pt x="1467" y="1162"/>
                    <a:pt x="3336" y="2917"/>
                    <a:pt x="5038" y="5406"/>
                  </a:cubicBezTo>
                  <a:cubicBezTo>
                    <a:pt x="6147" y="7030"/>
                    <a:pt x="6916" y="8575"/>
                    <a:pt x="7457" y="9894"/>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5094125" y="3153150"/>
              <a:ext cx="422425" cy="520225"/>
            </a:xfrm>
            <a:custGeom>
              <a:rect b="b" l="l" r="r" t="t"/>
              <a:pathLst>
                <a:path extrusionOk="0" h="20809" w="16897">
                  <a:moveTo>
                    <a:pt x="4375" y="1"/>
                  </a:moveTo>
                  <a:lnTo>
                    <a:pt x="1" y="15945"/>
                  </a:lnTo>
                  <a:lnTo>
                    <a:pt x="11081" y="20712"/>
                  </a:lnTo>
                  <a:cubicBezTo>
                    <a:pt x="11232" y="20778"/>
                    <a:pt x="11389" y="20809"/>
                    <a:pt x="11542" y="20809"/>
                  </a:cubicBezTo>
                  <a:cubicBezTo>
                    <a:pt x="12061" y="20809"/>
                    <a:pt x="12546" y="20457"/>
                    <a:pt x="12688" y="19918"/>
                  </a:cubicBezTo>
                  <a:lnTo>
                    <a:pt x="16739" y="3668"/>
                  </a:lnTo>
                  <a:cubicBezTo>
                    <a:pt x="16896" y="3022"/>
                    <a:pt x="16486" y="2367"/>
                    <a:pt x="15822" y="2236"/>
                  </a:cubicBezTo>
                  <a:lnTo>
                    <a:pt x="437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1"/>
            <p:cNvSpPr/>
            <p:nvPr/>
          </p:nvSpPr>
          <p:spPr>
            <a:xfrm>
              <a:off x="-5208500" y="3151850"/>
              <a:ext cx="243625" cy="401350"/>
            </a:xfrm>
            <a:custGeom>
              <a:rect b="b" l="l" r="r" t="t"/>
              <a:pathLst>
                <a:path extrusionOk="0" h="16054" w="9745">
                  <a:moveTo>
                    <a:pt x="5108" y="1"/>
                  </a:moveTo>
                  <a:cubicBezTo>
                    <a:pt x="4820" y="1"/>
                    <a:pt x="4576" y="149"/>
                    <a:pt x="4497" y="385"/>
                  </a:cubicBezTo>
                  <a:lnTo>
                    <a:pt x="88" y="13700"/>
                  </a:lnTo>
                  <a:cubicBezTo>
                    <a:pt x="0" y="13980"/>
                    <a:pt x="175" y="14277"/>
                    <a:pt x="489" y="14399"/>
                  </a:cubicBezTo>
                  <a:lnTo>
                    <a:pt x="4576" y="15997"/>
                  </a:lnTo>
                  <a:cubicBezTo>
                    <a:pt x="4674" y="16035"/>
                    <a:pt x="4775" y="16053"/>
                    <a:pt x="4873" y="16053"/>
                  </a:cubicBezTo>
                  <a:cubicBezTo>
                    <a:pt x="5154" y="16053"/>
                    <a:pt x="5404" y="15903"/>
                    <a:pt x="5475" y="15656"/>
                  </a:cubicBezTo>
                  <a:lnTo>
                    <a:pt x="9640" y="786"/>
                  </a:lnTo>
                  <a:cubicBezTo>
                    <a:pt x="9745" y="428"/>
                    <a:pt x="9395" y="62"/>
                    <a:pt x="8950" y="53"/>
                  </a:cubicBezTo>
                  <a:lnTo>
                    <a:pt x="5108"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61"/>
            <p:cNvSpPr/>
            <p:nvPr/>
          </p:nvSpPr>
          <p:spPr>
            <a:xfrm>
              <a:off x="-5775175" y="3038125"/>
              <a:ext cx="744175" cy="428525"/>
            </a:xfrm>
            <a:custGeom>
              <a:rect b="b" l="l" r="r" t="t"/>
              <a:pathLst>
                <a:path extrusionOk="0" h="17141" w="29767">
                  <a:moveTo>
                    <a:pt x="1266" y="0"/>
                  </a:moveTo>
                  <a:lnTo>
                    <a:pt x="0" y="5012"/>
                  </a:lnTo>
                  <a:lnTo>
                    <a:pt x="25505" y="17141"/>
                  </a:lnTo>
                  <a:cubicBezTo>
                    <a:pt x="25942" y="16879"/>
                    <a:pt x="28710" y="15167"/>
                    <a:pt x="29321" y="11718"/>
                  </a:cubicBezTo>
                  <a:cubicBezTo>
                    <a:pt x="29766" y="9238"/>
                    <a:pt x="28841" y="7291"/>
                    <a:pt x="28509" y="6654"/>
                  </a:cubicBezTo>
                  <a:lnTo>
                    <a:pt x="1266"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61"/>
            <p:cNvSpPr/>
            <p:nvPr/>
          </p:nvSpPr>
          <p:spPr>
            <a:xfrm>
              <a:off x="-5742225" y="3047075"/>
              <a:ext cx="62900" cy="143650"/>
            </a:xfrm>
            <a:custGeom>
              <a:rect b="b" l="l" r="r" t="t"/>
              <a:pathLst>
                <a:path extrusionOk="0" h="5746" w="2516">
                  <a:moveTo>
                    <a:pt x="1284" y="0"/>
                  </a:moveTo>
                  <a:lnTo>
                    <a:pt x="1" y="5292"/>
                  </a:lnTo>
                  <a:lnTo>
                    <a:pt x="979" y="5746"/>
                  </a:lnTo>
                  <a:lnTo>
                    <a:pt x="2515" y="306"/>
                  </a:lnTo>
                  <a:lnTo>
                    <a:pt x="1284"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1"/>
            <p:cNvSpPr/>
            <p:nvPr/>
          </p:nvSpPr>
          <p:spPr>
            <a:xfrm>
              <a:off x="-6055900" y="3244200"/>
              <a:ext cx="576950" cy="733025"/>
            </a:xfrm>
            <a:custGeom>
              <a:rect b="b" l="l" r="r" t="t"/>
              <a:pathLst>
                <a:path extrusionOk="0" h="29321" w="23078">
                  <a:moveTo>
                    <a:pt x="4698" y="0"/>
                  </a:moveTo>
                  <a:lnTo>
                    <a:pt x="0" y="2358"/>
                  </a:lnTo>
                  <a:lnTo>
                    <a:pt x="13333" y="29321"/>
                  </a:lnTo>
                  <a:lnTo>
                    <a:pt x="23078" y="24029"/>
                  </a:lnTo>
                  <a:lnTo>
                    <a:pt x="4698"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a:off x="-6040175" y="3273650"/>
              <a:ext cx="140800" cy="89975"/>
            </a:xfrm>
            <a:custGeom>
              <a:rect b="b" l="l" r="r" t="t"/>
              <a:pathLst>
                <a:path extrusionOk="0" h="3599" w="5632">
                  <a:moveTo>
                    <a:pt x="4968" y="1"/>
                  </a:moveTo>
                  <a:lnTo>
                    <a:pt x="0" y="2446"/>
                  </a:lnTo>
                  <a:lnTo>
                    <a:pt x="568" y="3598"/>
                  </a:lnTo>
                  <a:lnTo>
                    <a:pt x="5632" y="874"/>
                  </a:lnTo>
                  <a:lnTo>
                    <a:pt x="4968"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1"/>
            <p:cNvSpPr/>
            <p:nvPr/>
          </p:nvSpPr>
          <p:spPr>
            <a:xfrm>
              <a:off x="-5757500" y="3808250"/>
              <a:ext cx="400800" cy="312400"/>
            </a:xfrm>
            <a:custGeom>
              <a:rect b="b" l="l" r="r" t="t"/>
              <a:pathLst>
                <a:path extrusionOk="0" h="12496" w="16032">
                  <a:moveTo>
                    <a:pt x="10985" y="1"/>
                  </a:moveTo>
                  <a:lnTo>
                    <a:pt x="0" y="5947"/>
                  </a:lnTo>
                  <a:lnTo>
                    <a:pt x="1642" y="12495"/>
                  </a:lnTo>
                  <a:lnTo>
                    <a:pt x="16032" y="4235"/>
                  </a:lnTo>
                  <a:lnTo>
                    <a:pt x="10985"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1"/>
            <p:cNvSpPr/>
            <p:nvPr/>
          </p:nvSpPr>
          <p:spPr>
            <a:xfrm>
              <a:off x="-5736775" y="3855175"/>
              <a:ext cx="324625" cy="215700"/>
            </a:xfrm>
            <a:custGeom>
              <a:rect b="b" l="l" r="r" t="t"/>
              <a:pathLst>
                <a:path extrusionOk="0" h="8628" w="12985">
                  <a:moveTo>
                    <a:pt x="12408" y="1"/>
                  </a:moveTo>
                  <a:lnTo>
                    <a:pt x="1" y="7170"/>
                  </a:lnTo>
                  <a:lnTo>
                    <a:pt x="359" y="8628"/>
                  </a:lnTo>
                  <a:lnTo>
                    <a:pt x="12985" y="472"/>
                  </a:lnTo>
                  <a:lnTo>
                    <a:pt x="12408"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5716475" y="3914125"/>
              <a:ext cx="410850" cy="280525"/>
            </a:xfrm>
            <a:custGeom>
              <a:rect b="b" l="l" r="r" t="t"/>
              <a:pathLst>
                <a:path extrusionOk="0" h="11221" w="16434">
                  <a:moveTo>
                    <a:pt x="14391" y="0"/>
                  </a:moveTo>
                  <a:lnTo>
                    <a:pt x="1" y="8260"/>
                  </a:lnTo>
                  <a:lnTo>
                    <a:pt x="2725" y="11221"/>
                  </a:lnTo>
                  <a:lnTo>
                    <a:pt x="16434" y="4646"/>
                  </a:lnTo>
                  <a:lnTo>
                    <a:pt x="1439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1"/>
            <p:cNvSpPr/>
            <p:nvPr/>
          </p:nvSpPr>
          <p:spPr>
            <a:xfrm>
              <a:off x="-5644000" y="3977650"/>
              <a:ext cx="713400" cy="854125"/>
            </a:xfrm>
            <a:custGeom>
              <a:rect b="b" l="l" r="r" t="t"/>
              <a:pathLst>
                <a:path extrusionOk="0" h="34165" w="28536">
                  <a:moveTo>
                    <a:pt x="11195" y="0"/>
                  </a:moveTo>
                  <a:cubicBezTo>
                    <a:pt x="9597" y="219"/>
                    <a:pt x="6820" y="839"/>
                    <a:pt x="3982" y="2751"/>
                  </a:cubicBezTo>
                  <a:cubicBezTo>
                    <a:pt x="2114" y="4008"/>
                    <a:pt x="830" y="5414"/>
                    <a:pt x="1" y="6479"/>
                  </a:cubicBezTo>
                  <a:cubicBezTo>
                    <a:pt x="6349" y="15298"/>
                    <a:pt x="12688" y="24117"/>
                    <a:pt x="19036" y="32936"/>
                  </a:cubicBezTo>
                  <a:cubicBezTo>
                    <a:pt x="20045" y="33753"/>
                    <a:pt x="21279" y="34165"/>
                    <a:pt x="22514" y="34165"/>
                  </a:cubicBezTo>
                  <a:cubicBezTo>
                    <a:pt x="23627" y="34165"/>
                    <a:pt x="24741" y="33829"/>
                    <a:pt x="25689" y="33154"/>
                  </a:cubicBezTo>
                  <a:cubicBezTo>
                    <a:pt x="27732" y="31705"/>
                    <a:pt x="28536" y="28998"/>
                    <a:pt x="27601" y="26640"/>
                  </a:cubicBezTo>
                  <a:lnTo>
                    <a:pt x="11195"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a:off x="-5522850" y="4015625"/>
              <a:ext cx="536150" cy="793300"/>
            </a:xfrm>
            <a:custGeom>
              <a:rect b="b" l="l" r="r" t="t"/>
              <a:pathLst>
                <a:path extrusionOk="0" h="31732" w="21446">
                  <a:moveTo>
                    <a:pt x="1276" y="1"/>
                  </a:moveTo>
                  <a:lnTo>
                    <a:pt x="1" y="682"/>
                  </a:lnTo>
                  <a:lnTo>
                    <a:pt x="20703" y="31731"/>
                  </a:lnTo>
                  <a:cubicBezTo>
                    <a:pt x="20852" y="31635"/>
                    <a:pt x="21009" y="31522"/>
                    <a:pt x="21166" y="31382"/>
                  </a:cubicBezTo>
                  <a:cubicBezTo>
                    <a:pt x="21271" y="31303"/>
                    <a:pt x="21367" y="31216"/>
                    <a:pt x="21446" y="31138"/>
                  </a:cubicBezTo>
                  <a:lnTo>
                    <a:pt x="1276"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61"/>
            <p:cNvSpPr/>
            <p:nvPr/>
          </p:nvSpPr>
          <p:spPr>
            <a:xfrm>
              <a:off x="-7632600" y="2185925"/>
              <a:ext cx="776700" cy="506225"/>
            </a:xfrm>
            <a:custGeom>
              <a:rect b="b" l="l" r="r" t="t"/>
              <a:pathLst>
                <a:path extrusionOk="0" h="20249" w="31068">
                  <a:moveTo>
                    <a:pt x="5449" y="0"/>
                  </a:moveTo>
                  <a:lnTo>
                    <a:pt x="0" y="9666"/>
                  </a:lnTo>
                  <a:lnTo>
                    <a:pt x="28343" y="20249"/>
                  </a:lnTo>
                  <a:lnTo>
                    <a:pt x="31067" y="15761"/>
                  </a:lnTo>
                  <a:lnTo>
                    <a:pt x="5449"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61"/>
            <p:cNvSpPr/>
            <p:nvPr/>
          </p:nvSpPr>
          <p:spPr>
            <a:xfrm>
              <a:off x="-6984500" y="2544575"/>
              <a:ext cx="98475" cy="134700"/>
            </a:xfrm>
            <a:custGeom>
              <a:rect b="b" l="l" r="r" t="t"/>
              <a:pathLst>
                <a:path extrusionOk="0" h="5388" w="3939">
                  <a:moveTo>
                    <a:pt x="2847" y="0"/>
                  </a:moveTo>
                  <a:lnTo>
                    <a:pt x="0" y="5003"/>
                  </a:lnTo>
                  <a:lnTo>
                    <a:pt x="1031" y="5388"/>
                  </a:lnTo>
                  <a:lnTo>
                    <a:pt x="3938" y="673"/>
                  </a:lnTo>
                  <a:lnTo>
                    <a:pt x="2847"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1"/>
            <p:cNvSpPr/>
            <p:nvPr/>
          </p:nvSpPr>
          <p:spPr>
            <a:xfrm>
              <a:off x="-7772750" y="2067600"/>
              <a:ext cx="316775" cy="389025"/>
            </a:xfrm>
            <a:custGeom>
              <a:rect b="b" l="l" r="r" t="t"/>
              <a:pathLst>
                <a:path extrusionOk="0" h="15561" w="12671">
                  <a:moveTo>
                    <a:pt x="7798" y="1"/>
                  </a:moveTo>
                  <a:lnTo>
                    <a:pt x="1" y="14652"/>
                  </a:lnTo>
                  <a:lnTo>
                    <a:pt x="6523" y="15560"/>
                  </a:lnTo>
                  <a:lnTo>
                    <a:pt x="12670" y="4690"/>
                  </a:lnTo>
                  <a:lnTo>
                    <a:pt x="7798"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1"/>
            <p:cNvSpPr/>
            <p:nvPr/>
          </p:nvSpPr>
          <p:spPr>
            <a:xfrm>
              <a:off x="-7700700" y="2103850"/>
              <a:ext cx="186000" cy="342950"/>
            </a:xfrm>
            <a:custGeom>
              <a:rect b="b" l="l" r="r" t="t"/>
              <a:pathLst>
                <a:path extrusionOk="0" h="13718" w="7440">
                  <a:moveTo>
                    <a:pt x="6357" y="0"/>
                  </a:moveTo>
                  <a:lnTo>
                    <a:pt x="0" y="13613"/>
                  </a:lnTo>
                  <a:lnTo>
                    <a:pt x="734" y="13717"/>
                  </a:lnTo>
                  <a:lnTo>
                    <a:pt x="7439" y="1048"/>
                  </a:lnTo>
                  <a:lnTo>
                    <a:pt x="6357"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a:off x="-7877750" y="2041200"/>
              <a:ext cx="299975" cy="392725"/>
            </a:xfrm>
            <a:custGeom>
              <a:rect b="b" l="l" r="r" t="t"/>
              <a:pathLst>
                <a:path extrusionOk="0" h="15709" w="11999">
                  <a:moveTo>
                    <a:pt x="8121" y="0"/>
                  </a:moveTo>
                  <a:lnTo>
                    <a:pt x="1" y="12853"/>
                  </a:lnTo>
                  <a:lnTo>
                    <a:pt x="4201" y="15708"/>
                  </a:lnTo>
                  <a:lnTo>
                    <a:pt x="11998" y="1057"/>
                  </a:lnTo>
                  <a:lnTo>
                    <a:pt x="812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61"/>
            <p:cNvSpPr/>
            <p:nvPr/>
          </p:nvSpPr>
          <p:spPr>
            <a:xfrm>
              <a:off x="-8571675" y="1781725"/>
              <a:ext cx="922300" cy="594350"/>
            </a:xfrm>
            <a:custGeom>
              <a:rect b="b" l="l" r="r" t="t"/>
              <a:pathLst>
                <a:path extrusionOk="0" h="23774" w="36892">
                  <a:moveTo>
                    <a:pt x="6050" y="1"/>
                  </a:moveTo>
                  <a:cubicBezTo>
                    <a:pt x="3838" y="1"/>
                    <a:pt x="1810" y="1328"/>
                    <a:pt x="961" y="3385"/>
                  </a:cubicBezTo>
                  <a:cubicBezTo>
                    <a:pt x="0" y="5708"/>
                    <a:pt x="760" y="8423"/>
                    <a:pt x="2803" y="9925"/>
                  </a:cubicBezTo>
                  <a:lnTo>
                    <a:pt x="30858" y="23773"/>
                  </a:lnTo>
                  <a:cubicBezTo>
                    <a:pt x="32089" y="22734"/>
                    <a:pt x="34114" y="20744"/>
                    <a:pt x="35503" y="17609"/>
                  </a:cubicBezTo>
                  <a:cubicBezTo>
                    <a:pt x="36420" y="15557"/>
                    <a:pt x="36760" y="13680"/>
                    <a:pt x="36891" y="12335"/>
                  </a:cubicBezTo>
                  <a:cubicBezTo>
                    <a:pt x="26832" y="8240"/>
                    <a:pt x="16774" y="4136"/>
                    <a:pt x="6715" y="41"/>
                  </a:cubicBezTo>
                  <a:cubicBezTo>
                    <a:pt x="6492" y="14"/>
                    <a:pt x="6270" y="1"/>
                    <a:pt x="605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61"/>
            <p:cNvSpPr/>
            <p:nvPr/>
          </p:nvSpPr>
          <p:spPr>
            <a:xfrm>
              <a:off x="-8553775" y="1862625"/>
              <a:ext cx="858775" cy="413900"/>
            </a:xfrm>
            <a:custGeom>
              <a:rect b="b" l="l" r="r" t="t"/>
              <a:pathLst>
                <a:path extrusionOk="0" h="16556" w="34351">
                  <a:moveTo>
                    <a:pt x="315" y="1"/>
                  </a:moveTo>
                  <a:cubicBezTo>
                    <a:pt x="236" y="158"/>
                    <a:pt x="166" y="341"/>
                    <a:pt x="96" y="542"/>
                  </a:cubicBezTo>
                  <a:cubicBezTo>
                    <a:pt x="61" y="664"/>
                    <a:pt x="26" y="787"/>
                    <a:pt x="0" y="900"/>
                  </a:cubicBezTo>
                  <a:lnTo>
                    <a:pt x="33625" y="16556"/>
                  </a:lnTo>
                  <a:lnTo>
                    <a:pt x="34350" y="15298"/>
                  </a:lnTo>
                  <a:lnTo>
                    <a:pt x="31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1"/>
            <p:cNvSpPr/>
            <p:nvPr/>
          </p:nvSpPr>
          <p:spPr>
            <a:xfrm>
              <a:off x="-8287025" y="3272775"/>
              <a:ext cx="452300" cy="407075"/>
            </a:xfrm>
            <a:custGeom>
              <a:rect b="b" l="l" r="r" t="t"/>
              <a:pathLst>
                <a:path extrusionOk="0" h="16283" w="18092">
                  <a:moveTo>
                    <a:pt x="8839" y="0"/>
                  </a:moveTo>
                  <a:cubicBezTo>
                    <a:pt x="7820" y="0"/>
                    <a:pt x="6788" y="203"/>
                    <a:pt x="5798" y="630"/>
                  </a:cubicBezTo>
                  <a:cubicBezTo>
                    <a:pt x="1790" y="2367"/>
                    <a:pt x="0" y="7135"/>
                    <a:pt x="1790" y="11282"/>
                  </a:cubicBezTo>
                  <a:cubicBezTo>
                    <a:pt x="3143" y="14402"/>
                    <a:pt x="6137" y="16282"/>
                    <a:pt x="9244" y="16282"/>
                  </a:cubicBezTo>
                  <a:cubicBezTo>
                    <a:pt x="10266" y="16282"/>
                    <a:pt x="11302" y="16078"/>
                    <a:pt x="12294" y="15648"/>
                  </a:cubicBezTo>
                  <a:cubicBezTo>
                    <a:pt x="16302" y="13919"/>
                    <a:pt x="18092" y="9152"/>
                    <a:pt x="16293" y="5004"/>
                  </a:cubicBezTo>
                  <a:cubicBezTo>
                    <a:pt x="14945" y="1881"/>
                    <a:pt x="11949" y="0"/>
                    <a:pt x="883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61"/>
            <p:cNvSpPr/>
            <p:nvPr/>
          </p:nvSpPr>
          <p:spPr>
            <a:xfrm>
              <a:off x="-8143400" y="3280425"/>
              <a:ext cx="130575" cy="384000"/>
            </a:xfrm>
            <a:custGeom>
              <a:rect b="b" l="l" r="r" t="t"/>
              <a:pathLst>
                <a:path extrusionOk="0" fill="none" h="15360" w="5223">
                  <a:moveTo>
                    <a:pt x="455" y="15359"/>
                  </a:moveTo>
                  <a:cubicBezTo>
                    <a:pt x="193" y="13814"/>
                    <a:pt x="1" y="11395"/>
                    <a:pt x="621" y="8566"/>
                  </a:cubicBezTo>
                  <a:cubicBezTo>
                    <a:pt x="1598" y="4157"/>
                    <a:pt x="4008" y="1275"/>
                    <a:pt x="5222"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61"/>
            <p:cNvSpPr/>
            <p:nvPr/>
          </p:nvSpPr>
          <p:spPr>
            <a:xfrm>
              <a:off x="-8193175" y="3273000"/>
              <a:ext cx="133625" cy="366325"/>
            </a:xfrm>
            <a:custGeom>
              <a:rect b="b" l="l" r="r" t="t"/>
              <a:pathLst>
                <a:path extrusionOk="0" fill="none" h="14653" w="5345">
                  <a:moveTo>
                    <a:pt x="682" y="14652"/>
                  </a:moveTo>
                  <a:cubicBezTo>
                    <a:pt x="368" y="13273"/>
                    <a:pt x="1" y="10819"/>
                    <a:pt x="664" y="7894"/>
                  </a:cubicBezTo>
                  <a:cubicBezTo>
                    <a:pt x="1651" y="3598"/>
                    <a:pt x="4271" y="970"/>
                    <a:pt x="5345"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1"/>
            <p:cNvSpPr/>
            <p:nvPr/>
          </p:nvSpPr>
          <p:spPr>
            <a:xfrm>
              <a:off x="-8242725" y="3282600"/>
              <a:ext cx="115950" cy="295600"/>
            </a:xfrm>
            <a:custGeom>
              <a:rect b="b" l="l" r="r" t="t"/>
              <a:pathLst>
                <a:path extrusionOk="0" fill="none" h="11824" w="4638">
                  <a:moveTo>
                    <a:pt x="490" y="11823"/>
                  </a:moveTo>
                  <a:cubicBezTo>
                    <a:pt x="271" y="10697"/>
                    <a:pt x="1" y="8409"/>
                    <a:pt x="848" y="5729"/>
                  </a:cubicBezTo>
                  <a:cubicBezTo>
                    <a:pt x="1834" y="2620"/>
                    <a:pt x="3764" y="752"/>
                    <a:pt x="4637"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1"/>
            <p:cNvSpPr/>
            <p:nvPr/>
          </p:nvSpPr>
          <p:spPr>
            <a:xfrm>
              <a:off x="-8082050" y="3311850"/>
              <a:ext cx="133600" cy="366325"/>
            </a:xfrm>
            <a:custGeom>
              <a:rect b="b" l="l" r="r" t="t"/>
              <a:pathLst>
                <a:path extrusionOk="0" fill="none" h="14653" w="5344">
                  <a:moveTo>
                    <a:pt x="44" y="14653"/>
                  </a:moveTo>
                  <a:cubicBezTo>
                    <a:pt x="0" y="12732"/>
                    <a:pt x="192" y="9527"/>
                    <a:pt x="1668" y="5938"/>
                  </a:cubicBezTo>
                  <a:cubicBezTo>
                    <a:pt x="2777" y="3249"/>
                    <a:pt x="4235" y="1276"/>
                    <a:pt x="5344"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1"/>
            <p:cNvSpPr/>
            <p:nvPr/>
          </p:nvSpPr>
          <p:spPr>
            <a:xfrm>
              <a:off x="-8017675" y="3371225"/>
              <a:ext cx="124025" cy="304775"/>
            </a:xfrm>
            <a:custGeom>
              <a:rect b="b" l="l" r="r" t="t"/>
              <a:pathLst>
                <a:path extrusionOk="0" fill="none" h="12191" w="4961">
                  <a:moveTo>
                    <a:pt x="1" y="12190"/>
                  </a:moveTo>
                  <a:cubicBezTo>
                    <a:pt x="368" y="10060"/>
                    <a:pt x="1066" y="7353"/>
                    <a:pt x="2428" y="4419"/>
                  </a:cubicBezTo>
                  <a:cubicBezTo>
                    <a:pt x="3232" y="2699"/>
                    <a:pt x="4122" y="1223"/>
                    <a:pt x="496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1"/>
            <p:cNvSpPr/>
            <p:nvPr/>
          </p:nvSpPr>
          <p:spPr>
            <a:xfrm>
              <a:off x="-8254725" y="3417950"/>
              <a:ext cx="384200" cy="130550"/>
            </a:xfrm>
            <a:custGeom>
              <a:rect b="b" l="l" r="r" t="t"/>
              <a:pathLst>
                <a:path extrusionOk="0" fill="none" h="5222" w="15368">
                  <a:moveTo>
                    <a:pt x="15368" y="4768"/>
                  </a:moveTo>
                  <a:cubicBezTo>
                    <a:pt x="13814" y="5030"/>
                    <a:pt x="11395" y="5222"/>
                    <a:pt x="8566" y="4602"/>
                  </a:cubicBezTo>
                  <a:cubicBezTo>
                    <a:pt x="4165" y="3624"/>
                    <a:pt x="1275" y="1214"/>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1"/>
            <p:cNvSpPr/>
            <p:nvPr/>
          </p:nvSpPr>
          <p:spPr>
            <a:xfrm>
              <a:off x="-8259750" y="3458325"/>
              <a:ext cx="372650" cy="151950"/>
            </a:xfrm>
            <a:custGeom>
              <a:rect b="b" l="l" r="r" t="t"/>
              <a:pathLst>
                <a:path extrusionOk="0" fill="none" h="6078" w="14906">
                  <a:moveTo>
                    <a:pt x="14905" y="4821"/>
                  </a:moveTo>
                  <a:cubicBezTo>
                    <a:pt x="13805" y="5179"/>
                    <a:pt x="10513" y="6078"/>
                    <a:pt x="6610" y="4794"/>
                  </a:cubicBezTo>
                  <a:cubicBezTo>
                    <a:pt x="2795" y="3537"/>
                    <a:pt x="699" y="944"/>
                    <a:pt x="1"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1"/>
            <p:cNvSpPr/>
            <p:nvPr/>
          </p:nvSpPr>
          <p:spPr>
            <a:xfrm>
              <a:off x="-8255150" y="3514650"/>
              <a:ext cx="325050" cy="141250"/>
            </a:xfrm>
            <a:custGeom>
              <a:rect b="b" l="l" r="r" t="t"/>
              <a:pathLst>
                <a:path extrusionOk="0" fill="none" h="5650" w="13002">
                  <a:moveTo>
                    <a:pt x="13001" y="4724"/>
                  </a:moveTo>
                  <a:cubicBezTo>
                    <a:pt x="11997" y="5004"/>
                    <a:pt x="9151" y="5650"/>
                    <a:pt x="5833" y="4480"/>
                  </a:cubicBezTo>
                  <a:cubicBezTo>
                    <a:pt x="2410" y="3266"/>
                    <a:pt x="576" y="847"/>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61"/>
            <p:cNvSpPr/>
            <p:nvPr/>
          </p:nvSpPr>
          <p:spPr>
            <a:xfrm>
              <a:off x="-8223300" y="3353325"/>
              <a:ext cx="360875" cy="122275"/>
            </a:xfrm>
            <a:custGeom>
              <a:rect b="b" l="l" r="r" t="t"/>
              <a:pathLst>
                <a:path extrusionOk="0" fill="none" h="4891" w="14435">
                  <a:moveTo>
                    <a:pt x="14434" y="4856"/>
                  </a:moveTo>
                  <a:cubicBezTo>
                    <a:pt x="12522" y="4891"/>
                    <a:pt x="9492" y="4707"/>
                    <a:pt x="6078" y="3432"/>
                  </a:cubicBezTo>
                  <a:cubicBezTo>
                    <a:pt x="3371" y="2420"/>
                    <a:pt x="1346" y="1066"/>
                    <a:pt x="1"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61"/>
            <p:cNvSpPr/>
            <p:nvPr/>
          </p:nvSpPr>
          <p:spPr>
            <a:xfrm>
              <a:off x="-8163925" y="3298750"/>
              <a:ext cx="289050" cy="111575"/>
            </a:xfrm>
            <a:custGeom>
              <a:rect b="b" l="l" r="r" t="t"/>
              <a:pathLst>
                <a:path extrusionOk="0" fill="none" h="4463" w="11562">
                  <a:moveTo>
                    <a:pt x="11561" y="4463"/>
                  </a:moveTo>
                  <a:cubicBezTo>
                    <a:pt x="9702" y="4245"/>
                    <a:pt x="7187" y="3747"/>
                    <a:pt x="4428" y="2533"/>
                  </a:cubicBezTo>
                  <a:cubicBezTo>
                    <a:pt x="2629" y="1739"/>
                    <a:pt x="1153" y="830"/>
                    <a:pt x="1"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1"/>
            <p:cNvSpPr/>
            <p:nvPr/>
          </p:nvSpPr>
          <p:spPr>
            <a:xfrm>
              <a:off x="-8033600" y="3161675"/>
              <a:ext cx="444675" cy="502025"/>
            </a:xfrm>
            <a:custGeom>
              <a:rect b="b" l="l" r="r" t="t"/>
              <a:pathLst>
                <a:path extrusionOk="0" h="20081" w="17787">
                  <a:moveTo>
                    <a:pt x="13089" y="1"/>
                  </a:moveTo>
                  <a:lnTo>
                    <a:pt x="1162" y="1808"/>
                  </a:lnTo>
                  <a:cubicBezTo>
                    <a:pt x="446" y="1921"/>
                    <a:pt x="1" y="2637"/>
                    <a:pt x="219" y="3327"/>
                  </a:cubicBezTo>
                  <a:lnTo>
                    <a:pt x="5362" y="19271"/>
                  </a:lnTo>
                  <a:cubicBezTo>
                    <a:pt x="5519" y="19769"/>
                    <a:pt x="5979" y="20081"/>
                    <a:pt x="6473" y="20081"/>
                  </a:cubicBezTo>
                  <a:cubicBezTo>
                    <a:pt x="6611" y="20081"/>
                    <a:pt x="6752" y="20056"/>
                    <a:pt x="6890" y="20005"/>
                  </a:cubicBezTo>
                  <a:lnTo>
                    <a:pt x="17787" y="15857"/>
                  </a:lnTo>
                  <a:lnTo>
                    <a:pt x="13089"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7723400" y="3141475"/>
              <a:ext cx="226375" cy="419450"/>
            </a:xfrm>
            <a:custGeom>
              <a:rect b="b" l="l" r="r" t="t"/>
              <a:pathLst>
                <a:path extrusionOk="0" h="16778" w="9055">
                  <a:moveTo>
                    <a:pt x="5136" y="1"/>
                  </a:moveTo>
                  <a:cubicBezTo>
                    <a:pt x="5090" y="1"/>
                    <a:pt x="5042" y="5"/>
                    <a:pt x="4995" y="14"/>
                  </a:cubicBezTo>
                  <a:lnTo>
                    <a:pt x="681" y="809"/>
                  </a:lnTo>
                  <a:cubicBezTo>
                    <a:pt x="280" y="887"/>
                    <a:pt x="0" y="1254"/>
                    <a:pt x="96" y="1577"/>
                  </a:cubicBezTo>
                  <a:lnTo>
                    <a:pt x="4410" y="16403"/>
                  </a:lnTo>
                  <a:cubicBezTo>
                    <a:pt x="4479" y="16640"/>
                    <a:pt x="4717" y="16778"/>
                    <a:pt x="4978" y="16778"/>
                  </a:cubicBezTo>
                  <a:cubicBezTo>
                    <a:pt x="5112" y="16778"/>
                    <a:pt x="5252" y="16742"/>
                    <a:pt x="5379" y="16665"/>
                  </a:cubicBezTo>
                  <a:lnTo>
                    <a:pt x="8679" y="14674"/>
                  </a:lnTo>
                  <a:cubicBezTo>
                    <a:pt x="8924" y="14526"/>
                    <a:pt x="9055" y="14264"/>
                    <a:pt x="8994" y="14028"/>
                  </a:cubicBezTo>
                  <a:lnTo>
                    <a:pt x="5702" y="398"/>
                  </a:lnTo>
                  <a:cubicBezTo>
                    <a:pt x="5642" y="152"/>
                    <a:pt x="5410" y="1"/>
                    <a:pt x="5136"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7666425" y="3132000"/>
              <a:ext cx="782800" cy="341425"/>
            </a:xfrm>
            <a:custGeom>
              <a:rect b="b" l="l" r="r" t="t"/>
              <a:pathLst>
                <a:path extrusionOk="0" h="13657" w="31312">
                  <a:moveTo>
                    <a:pt x="29740" y="0"/>
                  </a:moveTo>
                  <a:lnTo>
                    <a:pt x="1676" y="3161"/>
                  </a:lnTo>
                  <a:cubicBezTo>
                    <a:pt x="1441" y="3615"/>
                    <a:pt x="0" y="6531"/>
                    <a:pt x="1292" y="9788"/>
                  </a:cubicBezTo>
                  <a:cubicBezTo>
                    <a:pt x="2227" y="12128"/>
                    <a:pt x="4043" y="13290"/>
                    <a:pt x="4663" y="13656"/>
                  </a:cubicBezTo>
                  <a:lnTo>
                    <a:pt x="31311" y="4925"/>
                  </a:lnTo>
                  <a:lnTo>
                    <a:pt x="2974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61"/>
            <p:cNvSpPr/>
            <p:nvPr/>
          </p:nvSpPr>
          <p:spPr>
            <a:xfrm>
              <a:off x="-6986025" y="3135700"/>
              <a:ext cx="69225" cy="139300"/>
            </a:xfrm>
            <a:custGeom>
              <a:rect b="b" l="l" r="r" t="t"/>
              <a:pathLst>
                <a:path extrusionOk="0" h="5572" w="2769">
                  <a:moveTo>
                    <a:pt x="1066" y="0"/>
                  </a:moveTo>
                  <a:lnTo>
                    <a:pt x="0" y="131"/>
                  </a:lnTo>
                  <a:lnTo>
                    <a:pt x="1563" y="5571"/>
                  </a:lnTo>
                  <a:lnTo>
                    <a:pt x="2768" y="5178"/>
                  </a:lnTo>
                  <a:lnTo>
                    <a:pt x="1066"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61"/>
            <p:cNvSpPr/>
            <p:nvPr/>
          </p:nvSpPr>
          <p:spPr>
            <a:xfrm>
              <a:off x="-7670375" y="1122725"/>
              <a:ext cx="470675" cy="414150"/>
            </a:xfrm>
            <a:custGeom>
              <a:rect b="b" l="l" r="r" t="t"/>
              <a:pathLst>
                <a:path extrusionOk="0" h="16566" w="18827">
                  <a:moveTo>
                    <a:pt x="9687" y="1"/>
                  </a:moveTo>
                  <a:cubicBezTo>
                    <a:pt x="7804" y="1"/>
                    <a:pt x="5890" y="632"/>
                    <a:pt x="4288" y="1926"/>
                  </a:cubicBezTo>
                  <a:cubicBezTo>
                    <a:pt x="647" y="4860"/>
                    <a:pt x="1" y="10082"/>
                    <a:pt x="2830" y="13592"/>
                  </a:cubicBezTo>
                  <a:cubicBezTo>
                    <a:pt x="4411" y="15553"/>
                    <a:pt x="6744" y="16566"/>
                    <a:pt x="9128" y="16566"/>
                  </a:cubicBezTo>
                  <a:cubicBezTo>
                    <a:pt x="11012" y="16566"/>
                    <a:pt x="12927" y="15934"/>
                    <a:pt x="14530" y="14639"/>
                  </a:cubicBezTo>
                  <a:cubicBezTo>
                    <a:pt x="18171" y="11714"/>
                    <a:pt x="18826" y="6493"/>
                    <a:pt x="15997" y="2983"/>
                  </a:cubicBezTo>
                  <a:cubicBezTo>
                    <a:pt x="14411" y="1016"/>
                    <a:pt x="12074" y="1"/>
                    <a:pt x="968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7642425" y="1262125"/>
              <a:ext cx="415425" cy="61575"/>
            </a:xfrm>
            <a:custGeom>
              <a:rect b="b" l="l" r="r" t="t"/>
              <a:pathLst>
                <a:path extrusionOk="0" fill="none" h="2463" w="16617">
                  <a:moveTo>
                    <a:pt x="1" y="1947"/>
                  </a:moveTo>
                  <a:cubicBezTo>
                    <a:pt x="1476" y="1266"/>
                    <a:pt x="3825" y="402"/>
                    <a:pt x="6820" y="244"/>
                  </a:cubicBezTo>
                  <a:cubicBezTo>
                    <a:pt x="11474" y="0"/>
                    <a:pt x="15019" y="1607"/>
                    <a:pt x="16617" y="246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7629325" y="1207975"/>
              <a:ext cx="396875" cy="67050"/>
            </a:xfrm>
            <a:custGeom>
              <a:rect b="b" l="l" r="r" t="t"/>
              <a:pathLst>
                <a:path extrusionOk="0" fill="none" h="2682" w="15875">
                  <a:moveTo>
                    <a:pt x="0" y="2079"/>
                  </a:moveTo>
                  <a:cubicBezTo>
                    <a:pt x="1284" y="1380"/>
                    <a:pt x="3624" y="341"/>
                    <a:pt x="6715" y="201"/>
                  </a:cubicBezTo>
                  <a:cubicBezTo>
                    <a:pt x="11273" y="1"/>
                    <a:pt x="14608" y="1887"/>
                    <a:pt x="15874" y="268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7583700" y="1153175"/>
              <a:ext cx="323075" cy="57675"/>
            </a:xfrm>
            <a:custGeom>
              <a:rect b="b" l="l" r="r" t="t"/>
              <a:pathLst>
                <a:path extrusionOk="0" fill="none" h="2307" w="12923">
                  <a:moveTo>
                    <a:pt x="0" y="1433"/>
                  </a:moveTo>
                  <a:cubicBezTo>
                    <a:pt x="1066" y="909"/>
                    <a:pt x="3275" y="1"/>
                    <a:pt x="6173" y="114"/>
                  </a:cubicBezTo>
                  <a:cubicBezTo>
                    <a:pt x="9535" y="237"/>
                    <a:pt x="11936" y="1642"/>
                    <a:pt x="12923" y="230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61"/>
            <p:cNvSpPr/>
            <p:nvPr/>
          </p:nvSpPr>
          <p:spPr>
            <a:xfrm>
              <a:off x="-7642000" y="1333700"/>
              <a:ext cx="401475" cy="62900"/>
            </a:xfrm>
            <a:custGeom>
              <a:rect b="b" l="l" r="r" t="t"/>
              <a:pathLst>
                <a:path extrusionOk="0" fill="none" h="2516" w="16059">
                  <a:moveTo>
                    <a:pt x="1" y="1276"/>
                  </a:moveTo>
                  <a:cubicBezTo>
                    <a:pt x="1904" y="708"/>
                    <a:pt x="5144" y="1"/>
                    <a:pt x="9125" y="490"/>
                  </a:cubicBezTo>
                  <a:cubicBezTo>
                    <a:pt x="12112" y="857"/>
                    <a:pt x="14478" y="1756"/>
                    <a:pt x="16058" y="251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61"/>
            <p:cNvSpPr/>
            <p:nvPr/>
          </p:nvSpPr>
          <p:spPr>
            <a:xfrm>
              <a:off x="-7622350" y="1421025"/>
              <a:ext cx="337725" cy="46300"/>
            </a:xfrm>
            <a:custGeom>
              <a:rect b="b" l="l" r="r" t="t"/>
              <a:pathLst>
                <a:path extrusionOk="0" fill="none" h="1852" w="13509">
                  <a:moveTo>
                    <a:pt x="1" y="280"/>
                  </a:moveTo>
                  <a:cubicBezTo>
                    <a:pt x="2227" y="62"/>
                    <a:pt x="5117" y="1"/>
                    <a:pt x="8409" y="559"/>
                  </a:cubicBezTo>
                  <a:cubicBezTo>
                    <a:pt x="10348" y="883"/>
                    <a:pt x="12059" y="1354"/>
                    <a:pt x="13509" y="185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1"/>
            <p:cNvSpPr/>
            <p:nvPr/>
          </p:nvSpPr>
          <p:spPr>
            <a:xfrm>
              <a:off x="-7492250" y="1120650"/>
              <a:ext cx="61800" cy="415450"/>
            </a:xfrm>
            <a:custGeom>
              <a:rect b="b" l="l" r="r" t="t"/>
              <a:pathLst>
                <a:path extrusionOk="0" fill="none" h="16618" w="2472">
                  <a:moveTo>
                    <a:pt x="1948" y="16617"/>
                  </a:moveTo>
                  <a:cubicBezTo>
                    <a:pt x="1267" y="15150"/>
                    <a:pt x="402" y="12793"/>
                    <a:pt x="245" y="9798"/>
                  </a:cubicBezTo>
                  <a:cubicBezTo>
                    <a:pt x="1" y="5144"/>
                    <a:pt x="1607" y="1608"/>
                    <a:pt x="2472"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1"/>
            <p:cNvSpPr/>
            <p:nvPr/>
          </p:nvSpPr>
          <p:spPr>
            <a:xfrm>
              <a:off x="-7551175" y="1127000"/>
              <a:ext cx="78825" cy="404300"/>
            </a:xfrm>
            <a:custGeom>
              <a:rect b="b" l="l" r="r" t="t"/>
              <a:pathLst>
                <a:path extrusionOk="0" fill="none" h="16172" w="3153">
                  <a:moveTo>
                    <a:pt x="2463" y="16171"/>
                  </a:moveTo>
                  <a:cubicBezTo>
                    <a:pt x="1808" y="15176"/>
                    <a:pt x="0" y="12137"/>
                    <a:pt x="210" y="7902"/>
                  </a:cubicBezTo>
                  <a:cubicBezTo>
                    <a:pt x="402" y="3755"/>
                    <a:pt x="2410" y="943"/>
                    <a:pt x="3152"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7604650" y="1146850"/>
              <a:ext cx="77500" cy="356500"/>
            </a:xfrm>
            <a:custGeom>
              <a:rect b="b" l="l" r="r" t="t"/>
              <a:pathLst>
                <a:path extrusionOk="0" fill="none" h="14260" w="3100">
                  <a:moveTo>
                    <a:pt x="1982" y="14259"/>
                  </a:moveTo>
                  <a:cubicBezTo>
                    <a:pt x="1432" y="13334"/>
                    <a:pt x="0" y="10679"/>
                    <a:pt x="253" y="7056"/>
                  </a:cubicBezTo>
                  <a:cubicBezTo>
                    <a:pt x="515" y="3301"/>
                    <a:pt x="2419" y="813"/>
                    <a:pt x="310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7409500" y="1134200"/>
              <a:ext cx="51750" cy="392725"/>
            </a:xfrm>
            <a:custGeom>
              <a:rect b="b" l="l" r="r" t="t"/>
              <a:pathLst>
                <a:path extrusionOk="0" fill="none" h="15709" w="2070">
                  <a:moveTo>
                    <a:pt x="1214" y="15708"/>
                  </a:moveTo>
                  <a:cubicBezTo>
                    <a:pt x="655" y="13814"/>
                    <a:pt x="0" y="10749"/>
                    <a:pt x="332" y="6994"/>
                  </a:cubicBezTo>
                  <a:cubicBezTo>
                    <a:pt x="594" y="4026"/>
                    <a:pt x="1380" y="1633"/>
                    <a:pt x="2069"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7330700" y="1178300"/>
              <a:ext cx="43900" cy="318500"/>
            </a:xfrm>
            <a:custGeom>
              <a:rect b="b" l="l" r="r" t="t"/>
              <a:pathLst>
                <a:path extrusionOk="0" fill="none" h="12740" w="1756">
                  <a:moveTo>
                    <a:pt x="498" y="12739"/>
                  </a:moveTo>
                  <a:cubicBezTo>
                    <a:pt x="192" y="10827"/>
                    <a:pt x="0" y="8190"/>
                    <a:pt x="454" y="5108"/>
                  </a:cubicBezTo>
                  <a:cubicBezTo>
                    <a:pt x="742" y="3100"/>
                    <a:pt x="1240" y="1380"/>
                    <a:pt x="1755"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61"/>
            <p:cNvSpPr/>
            <p:nvPr/>
          </p:nvSpPr>
          <p:spPr>
            <a:xfrm>
              <a:off x="-7575200" y="1293775"/>
              <a:ext cx="550775" cy="528725"/>
            </a:xfrm>
            <a:custGeom>
              <a:rect b="b" l="l" r="r" t="t"/>
              <a:pathLst>
                <a:path extrusionOk="0" h="21149" w="22031">
                  <a:moveTo>
                    <a:pt x="15840" y="1"/>
                  </a:moveTo>
                  <a:cubicBezTo>
                    <a:pt x="15612" y="1"/>
                    <a:pt x="15382" y="65"/>
                    <a:pt x="15176" y="201"/>
                  </a:cubicBezTo>
                  <a:lnTo>
                    <a:pt x="717" y="9710"/>
                  </a:lnTo>
                  <a:cubicBezTo>
                    <a:pt x="141" y="10094"/>
                    <a:pt x="1" y="10880"/>
                    <a:pt x="411" y="11439"/>
                  </a:cubicBezTo>
                  <a:lnTo>
                    <a:pt x="7545" y="21148"/>
                  </a:lnTo>
                  <a:lnTo>
                    <a:pt x="22031" y="12093"/>
                  </a:lnTo>
                  <a:lnTo>
                    <a:pt x="16949" y="716"/>
                  </a:lnTo>
                  <a:cubicBezTo>
                    <a:pt x="16745" y="261"/>
                    <a:pt x="16298" y="1"/>
                    <a:pt x="1584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61"/>
            <p:cNvSpPr/>
            <p:nvPr/>
          </p:nvSpPr>
          <p:spPr>
            <a:xfrm>
              <a:off x="-7395100" y="1585100"/>
              <a:ext cx="424375" cy="310825"/>
            </a:xfrm>
            <a:custGeom>
              <a:rect b="b" l="l" r="r" t="t"/>
              <a:pathLst>
                <a:path extrusionOk="0" h="12433" w="16975">
                  <a:moveTo>
                    <a:pt x="14175" y="0"/>
                  </a:moveTo>
                  <a:cubicBezTo>
                    <a:pt x="14082" y="0"/>
                    <a:pt x="13991" y="24"/>
                    <a:pt x="13910" y="74"/>
                  </a:cubicBezTo>
                  <a:lnTo>
                    <a:pt x="332" y="8456"/>
                  </a:lnTo>
                  <a:cubicBezTo>
                    <a:pt x="0" y="8666"/>
                    <a:pt x="9" y="9181"/>
                    <a:pt x="341" y="9495"/>
                  </a:cubicBezTo>
                  <a:lnTo>
                    <a:pt x="3231" y="12228"/>
                  </a:lnTo>
                  <a:cubicBezTo>
                    <a:pt x="3366" y="12363"/>
                    <a:pt x="3537" y="12433"/>
                    <a:pt x="3700" y="12433"/>
                  </a:cubicBezTo>
                  <a:cubicBezTo>
                    <a:pt x="3790" y="12433"/>
                    <a:pt x="3878" y="12411"/>
                    <a:pt x="3956" y="12368"/>
                  </a:cubicBezTo>
                  <a:lnTo>
                    <a:pt x="16634" y="5330"/>
                  </a:lnTo>
                  <a:cubicBezTo>
                    <a:pt x="16896" y="5190"/>
                    <a:pt x="16974" y="4832"/>
                    <a:pt x="16817" y="4518"/>
                  </a:cubicBezTo>
                  <a:lnTo>
                    <a:pt x="14827" y="440"/>
                  </a:lnTo>
                  <a:cubicBezTo>
                    <a:pt x="14693" y="167"/>
                    <a:pt x="14426" y="0"/>
                    <a:pt x="14175"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a:off x="-7291625" y="1687125"/>
              <a:ext cx="513000" cy="754225"/>
            </a:xfrm>
            <a:custGeom>
              <a:rect b="b" l="l" r="r" t="t"/>
              <a:pathLst>
                <a:path extrusionOk="0" h="30169" w="20520">
                  <a:moveTo>
                    <a:pt x="7909" y="0"/>
                  </a:moveTo>
                  <a:cubicBezTo>
                    <a:pt x="6568" y="0"/>
                    <a:pt x="4672" y="291"/>
                    <a:pt x="2925" y="1616"/>
                  </a:cubicBezTo>
                  <a:cubicBezTo>
                    <a:pt x="856" y="3187"/>
                    <a:pt x="192" y="5318"/>
                    <a:pt x="0" y="6034"/>
                  </a:cubicBezTo>
                  <a:lnTo>
                    <a:pt x="16049" y="30168"/>
                  </a:lnTo>
                  <a:lnTo>
                    <a:pt x="20519" y="27252"/>
                  </a:lnTo>
                  <a:lnTo>
                    <a:pt x="9631" y="166"/>
                  </a:lnTo>
                  <a:cubicBezTo>
                    <a:pt x="9427" y="125"/>
                    <a:pt x="8787" y="0"/>
                    <a:pt x="790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a:off x="-6927750" y="2307275"/>
              <a:ext cx="135375" cy="103725"/>
            </a:xfrm>
            <a:custGeom>
              <a:rect b="b" l="l" r="r" t="t"/>
              <a:pathLst>
                <a:path extrusionOk="0" h="4149" w="5415">
                  <a:moveTo>
                    <a:pt x="4986" y="1"/>
                  </a:moveTo>
                  <a:lnTo>
                    <a:pt x="1" y="3066"/>
                  </a:lnTo>
                  <a:lnTo>
                    <a:pt x="725" y="4148"/>
                  </a:lnTo>
                  <a:lnTo>
                    <a:pt x="5414" y="1031"/>
                  </a:lnTo>
                  <a:lnTo>
                    <a:pt x="4986"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1"/>
            <p:cNvSpPr/>
            <p:nvPr/>
          </p:nvSpPr>
          <p:spPr>
            <a:xfrm>
              <a:off x="-6536575" y="4561250"/>
              <a:ext cx="456250" cy="408850"/>
            </a:xfrm>
            <a:custGeom>
              <a:rect b="b" l="l" r="r" t="t"/>
              <a:pathLst>
                <a:path extrusionOk="0" h="16354" w="18250">
                  <a:moveTo>
                    <a:pt x="9246" y="1"/>
                  </a:moveTo>
                  <a:cubicBezTo>
                    <a:pt x="8726" y="1"/>
                    <a:pt x="8198" y="47"/>
                    <a:pt x="7667" y="144"/>
                  </a:cubicBezTo>
                  <a:cubicBezTo>
                    <a:pt x="3065" y="974"/>
                    <a:pt x="1" y="5252"/>
                    <a:pt x="804" y="9688"/>
                  </a:cubicBezTo>
                  <a:cubicBezTo>
                    <a:pt x="1522" y="13612"/>
                    <a:pt x="5029" y="16354"/>
                    <a:pt x="9008" y="16354"/>
                  </a:cubicBezTo>
                  <a:cubicBezTo>
                    <a:pt x="9527" y="16354"/>
                    <a:pt x="10053" y="16307"/>
                    <a:pt x="10583" y="16210"/>
                  </a:cubicBezTo>
                  <a:cubicBezTo>
                    <a:pt x="15176" y="15372"/>
                    <a:pt x="18249" y="11103"/>
                    <a:pt x="17446" y="6667"/>
                  </a:cubicBezTo>
                  <a:cubicBezTo>
                    <a:pt x="16728" y="2736"/>
                    <a:pt x="13223" y="1"/>
                    <a:pt x="924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1"/>
            <p:cNvSpPr/>
            <p:nvPr/>
          </p:nvSpPr>
          <p:spPr>
            <a:xfrm>
              <a:off x="-6494225" y="4670725"/>
              <a:ext cx="358675" cy="210000"/>
            </a:xfrm>
            <a:custGeom>
              <a:rect b="b" l="l" r="r" t="t"/>
              <a:pathLst>
                <a:path extrusionOk="0" fill="none" h="8400" w="14347">
                  <a:moveTo>
                    <a:pt x="14346" y="8400"/>
                  </a:moveTo>
                  <a:cubicBezTo>
                    <a:pt x="12722" y="8304"/>
                    <a:pt x="10243" y="7928"/>
                    <a:pt x="7545" y="6636"/>
                  </a:cubicBezTo>
                  <a:cubicBezTo>
                    <a:pt x="3336" y="4628"/>
                    <a:pt x="996" y="1528"/>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1"/>
            <p:cNvSpPr/>
            <p:nvPr/>
          </p:nvSpPr>
          <p:spPr>
            <a:xfrm>
              <a:off x="-6512775" y="4716350"/>
              <a:ext cx="341425" cy="203025"/>
            </a:xfrm>
            <a:custGeom>
              <a:rect b="b" l="l" r="r" t="t"/>
              <a:pathLst>
                <a:path extrusionOk="0" fill="none" h="8121" w="13657">
                  <a:moveTo>
                    <a:pt x="13656" y="8120"/>
                  </a:moveTo>
                  <a:cubicBezTo>
                    <a:pt x="12198" y="8112"/>
                    <a:pt x="9640" y="7911"/>
                    <a:pt x="6855" y="6549"/>
                  </a:cubicBezTo>
                  <a:cubicBezTo>
                    <a:pt x="2759" y="4558"/>
                    <a:pt x="725" y="1301"/>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61"/>
            <p:cNvSpPr/>
            <p:nvPr/>
          </p:nvSpPr>
          <p:spPr>
            <a:xfrm>
              <a:off x="-6518675" y="4786200"/>
              <a:ext cx="273325" cy="173550"/>
            </a:xfrm>
            <a:custGeom>
              <a:rect b="b" l="l" r="r" t="t"/>
              <a:pathLst>
                <a:path extrusionOk="0" fill="none" h="6942" w="10933">
                  <a:moveTo>
                    <a:pt x="10932" y="6942"/>
                  </a:moveTo>
                  <a:cubicBezTo>
                    <a:pt x="9745" y="6889"/>
                    <a:pt x="7379" y="6627"/>
                    <a:pt x="4881" y="5152"/>
                  </a:cubicBezTo>
                  <a:cubicBezTo>
                    <a:pt x="1983" y="3432"/>
                    <a:pt x="551" y="1048"/>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1"/>
            <p:cNvSpPr/>
            <p:nvPr/>
          </p:nvSpPr>
          <p:spPr>
            <a:xfrm>
              <a:off x="-6447500" y="4613300"/>
              <a:ext cx="337700" cy="219200"/>
            </a:xfrm>
            <a:custGeom>
              <a:rect b="b" l="l" r="r" t="t"/>
              <a:pathLst>
                <a:path extrusionOk="0" fill="none" h="8768" w="13508">
                  <a:moveTo>
                    <a:pt x="13508" y="8767"/>
                  </a:moveTo>
                  <a:cubicBezTo>
                    <a:pt x="11569" y="8366"/>
                    <a:pt x="8382" y="7423"/>
                    <a:pt x="5117" y="5100"/>
                  </a:cubicBezTo>
                  <a:cubicBezTo>
                    <a:pt x="2672" y="3345"/>
                    <a:pt x="1022" y="1424"/>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1"/>
            <p:cNvSpPr/>
            <p:nvPr/>
          </p:nvSpPr>
          <p:spPr>
            <a:xfrm>
              <a:off x="-6375050" y="4572275"/>
              <a:ext cx="277925" cy="196050"/>
            </a:xfrm>
            <a:custGeom>
              <a:rect b="b" l="l" r="r" t="t"/>
              <a:pathLst>
                <a:path extrusionOk="0" fill="none" h="7842" w="11117">
                  <a:moveTo>
                    <a:pt x="11116" y="7841"/>
                  </a:moveTo>
                  <a:cubicBezTo>
                    <a:pt x="9056" y="6968"/>
                    <a:pt x="6497" y="5641"/>
                    <a:pt x="3860" y="3580"/>
                  </a:cubicBezTo>
                  <a:cubicBezTo>
                    <a:pt x="2315" y="2366"/>
                    <a:pt x="1040" y="1127"/>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1"/>
            <p:cNvSpPr/>
            <p:nvPr/>
          </p:nvSpPr>
          <p:spPr>
            <a:xfrm>
              <a:off x="-6412575" y="4587775"/>
              <a:ext cx="210000" cy="358675"/>
            </a:xfrm>
            <a:custGeom>
              <a:rect b="b" l="l" r="r" t="t"/>
              <a:pathLst>
                <a:path extrusionOk="0" fill="none" h="14347" w="8400">
                  <a:moveTo>
                    <a:pt x="8400" y="0"/>
                  </a:moveTo>
                  <a:cubicBezTo>
                    <a:pt x="8295" y="1624"/>
                    <a:pt x="7928" y="4104"/>
                    <a:pt x="6636" y="6802"/>
                  </a:cubicBezTo>
                  <a:cubicBezTo>
                    <a:pt x="4628" y="11011"/>
                    <a:pt x="1528" y="13351"/>
                    <a:pt x="0" y="1434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1"/>
            <p:cNvSpPr/>
            <p:nvPr/>
          </p:nvSpPr>
          <p:spPr>
            <a:xfrm>
              <a:off x="-6372850" y="4614175"/>
              <a:ext cx="214375" cy="346900"/>
            </a:xfrm>
            <a:custGeom>
              <a:rect b="b" l="l" r="r" t="t"/>
              <a:pathLst>
                <a:path extrusionOk="0" fill="none" h="13876" w="8575">
                  <a:moveTo>
                    <a:pt x="8339" y="1"/>
                  </a:moveTo>
                  <a:cubicBezTo>
                    <a:pt x="8435" y="1188"/>
                    <a:pt x="8575" y="4716"/>
                    <a:pt x="6366" y="8339"/>
                  </a:cubicBezTo>
                  <a:cubicBezTo>
                    <a:pt x="4209" y="11893"/>
                    <a:pt x="1109" y="13395"/>
                    <a:pt x="0" y="13875"/>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61"/>
            <p:cNvSpPr/>
            <p:nvPr/>
          </p:nvSpPr>
          <p:spPr>
            <a:xfrm>
              <a:off x="-6315225" y="4670050"/>
              <a:ext cx="196050" cy="299750"/>
            </a:xfrm>
            <a:custGeom>
              <a:rect b="b" l="l" r="r" t="t"/>
              <a:pathLst>
                <a:path extrusionOk="0" fill="none" h="11990" w="7842">
                  <a:moveTo>
                    <a:pt x="7798" y="1"/>
                  </a:moveTo>
                  <a:cubicBezTo>
                    <a:pt x="7841" y="1075"/>
                    <a:pt x="7833" y="4087"/>
                    <a:pt x="5877" y="7152"/>
                  </a:cubicBezTo>
                  <a:cubicBezTo>
                    <a:pt x="3851" y="10322"/>
                    <a:pt x="996" y="11597"/>
                    <a:pt x="0" y="11989"/>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61"/>
            <p:cNvSpPr/>
            <p:nvPr/>
          </p:nvSpPr>
          <p:spPr>
            <a:xfrm>
              <a:off x="-6470000" y="4565075"/>
              <a:ext cx="206525" cy="334650"/>
            </a:xfrm>
            <a:custGeom>
              <a:rect b="b" l="l" r="r" t="t"/>
              <a:pathLst>
                <a:path extrusionOk="0" fill="none" h="13386" w="8261">
                  <a:moveTo>
                    <a:pt x="8261" y="0"/>
                  </a:moveTo>
                  <a:cubicBezTo>
                    <a:pt x="7850" y="1930"/>
                    <a:pt x="6960" y="4933"/>
                    <a:pt x="4873" y="8077"/>
                  </a:cubicBezTo>
                  <a:cubicBezTo>
                    <a:pt x="3223" y="10565"/>
                    <a:pt x="1389" y="12285"/>
                    <a:pt x="1" y="1338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1"/>
            <p:cNvSpPr/>
            <p:nvPr/>
          </p:nvSpPr>
          <p:spPr>
            <a:xfrm>
              <a:off x="-6511025" y="4562450"/>
              <a:ext cx="179675" cy="264800"/>
            </a:xfrm>
            <a:custGeom>
              <a:rect b="b" l="l" r="r" t="t"/>
              <a:pathLst>
                <a:path extrusionOk="0" fill="none" h="10592" w="7187">
                  <a:moveTo>
                    <a:pt x="7186" y="0"/>
                  </a:moveTo>
                  <a:cubicBezTo>
                    <a:pt x="6540" y="1825"/>
                    <a:pt x="5449" y="4244"/>
                    <a:pt x="3580" y="6732"/>
                  </a:cubicBezTo>
                  <a:cubicBezTo>
                    <a:pt x="2358" y="8356"/>
                    <a:pt x="1100" y="9623"/>
                    <a:pt x="0" y="1059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1"/>
            <p:cNvSpPr/>
            <p:nvPr/>
          </p:nvSpPr>
          <p:spPr>
            <a:xfrm>
              <a:off x="-6567725" y="4309000"/>
              <a:ext cx="495050" cy="369050"/>
            </a:xfrm>
            <a:custGeom>
              <a:rect b="b" l="l" r="r" t="t"/>
              <a:pathLst>
                <a:path extrusionOk="0" h="14762" w="19802">
                  <a:moveTo>
                    <a:pt x="18090" y="1"/>
                  </a:moveTo>
                  <a:lnTo>
                    <a:pt x="1028" y="1031"/>
                  </a:lnTo>
                  <a:lnTo>
                    <a:pt x="59" y="13456"/>
                  </a:lnTo>
                  <a:cubicBezTo>
                    <a:pt x="1" y="14165"/>
                    <a:pt x="563" y="14761"/>
                    <a:pt x="1267" y="14761"/>
                  </a:cubicBezTo>
                  <a:cubicBezTo>
                    <a:pt x="1300" y="14761"/>
                    <a:pt x="1334" y="14760"/>
                    <a:pt x="1369" y="14757"/>
                  </a:cubicBezTo>
                  <a:lnTo>
                    <a:pt x="18614" y="13317"/>
                  </a:lnTo>
                  <a:cubicBezTo>
                    <a:pt x="19303" y="13255"/>
                    <a:pt x="19801" y="12636"/>
                    <a:pt x="19714" y="11946"/>
                  </a:cubicBezTo>
                  <a:lnTo>
                    <a:pt x="1809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1"/>
            <p:cNvSpPr/>
            <p:nvPr/>
          </p:nvSpPr>
          <p:spPr>
            <a:xfrm>
              <a:off x="-6564525" y="4400900"/>
              <a:ext cx="487900" cy="210475"/>
            </a:xfrm>
            <a:custGeom>
              <a:rect b="b" l="l" r="r" t="t"/>
              <a:pathLst>
                <a:path extrusionOk="0" h="8419" w="19516">
                  <a:moveTo>
                    <a:pt x="18459" y="1"/>
                  </a:moveTo>
                  <a:lnTo>
                    <a:pt x="219" y="5676"/>
                  </a:lnTo>
                  <a:lnTo>
                    <a:pt x="1" y="8418"/>
                  </a:lnTo>
                  <a:lnTo>
                    <a:pt x="19516" y="7772"/>
                  </a:lnTo>
                  <a:lnTo>
                    <a:pt x="18459"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1"/>
            <p:cNvSpPr/>
            <p:nvPr/>
          </p:nvSpPr>
          <p:spPr>
            <a:xfrm>
              <a:off x="-6542450" y="4202700"/>
              <a:ext cx="430475" cy="151100"/>
            </a:xfrm>
            <a:custGeom>
              <a:rect b="b" l="l" r="r" t="t"/>
              <a:pathLst>
                <a:path extrusionOk="0" h="6044" w="17219">
                  <a:moveTo>
                    <a:pt x="15271" y="1"/>
                  </a:moveTo>
                  <a:lnTo>
                    <a:pt x="768" y="123"/>
                  </a:lnTo>
                  <a:cubicBezTo>
                    <a:pt x="471" y="132"/>
                    <a:pt x="236" y="394"/>
                    <a:pt x="218" y="751"/>
                  </a:cubicBezTo>
                  <a:lnTo>
                    <a:pt x="17" y="5283"/>
                  </a:lnTo>
                  <a:cubicBezTo>
                    <a:pt x="0" y="5692"/>
                    <a:pt x="283" y="6043"/>
                    <a:pt x="630" y="6043"/>
                  </a:cubicBezTo>
                  <a:cubicBezTo>
                    <a:pt x="638" y="6043"/>
                    <a:pt x="646" y="6043"/>
                    <a:pt x="655" y="6043"/>
                  </a:cubicBezTo>
                  <a:lnTo>
                    <a:pt x="16590" y="5170"/>
                  </a:lnTo>
                  <a:cubicBezTo>
                    <a:pt x="16974" y="5152"/>
                    <a:pt x="17218" y="4698"/>
                    <a:pt x="17079" y="4253"/>
                  </a:cubicBezTo>
                  <a:lnTo>
                    <a:pt x="15848" y="472"/>
                  </a:lnTo>
                  <a:cubicBezTo>
                    <a:pt x="15752" y="193"/>
                    <a:pt x="15524" y="1"/>
                    <a:pt x="15271"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1"/>
            <p:cNvSpPr/>
            <p:nvPr/>
          </p:nvSpPr>
          <p:spPr>
            <a:xfrm>
              <a:off x="-6473275" y="3528175"/>
              <a:ext cx="281625" cy="786100"/>
            </a:xfrm>
            <a:custGeom>
              <a:rect b="b" l="l" r="r" t="t"/>
              <a:pathLst>
                <a:path extrusionOk="0" h="31444" w="11265">
                  <a:moveTo>
                    <a:pt x="8706" y="1"/>
                  </a:moveTo>
                  <a:lnTo>
                    <a:pt x="3389" y="437"/>
                  </a:lnTo>
                  <a:lnTo>
                    <a:pt x="1" y="29426"/>
                  </a:lnTo>
                  <a:cubicBezTo>
                    <a:pt x="357" y="29729"/>
                    <a:pt x="2443" y="31444"/>
                    <a:pt x="5420" y="31444"/>
                  </a:cubicBezTo>
                  <a:cubicBezTo>
                    <a:pt x="5795" y="31444"/>
                    <a:pt x="6183" y="31417"/>
                    <a:pt x="6584" y="31356"/>
                  </a:cubicBezTo>
                  <a:cubicBezTo>
                    <a:pt x="9151" y="30963"/>
                    <a:pt x="10749" y="29418"/>
                    <a:pt x="11264" y="28876"/>
                  </a:cubicBezTo>
                  <a:lnTo>
                    <a:pt x="8706"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1"/>
            <p:cNvSpPr/>
            <p:nvPr/>
          </p:nvSpPr>
          <p:spPr>
            <a:xfrm>
              <a:off x="-6396425" y="3563975"/>
              <a:ext cx="146050" cy="40200"/>
            </a:xfrm>
            <a:custGeom>
              <a:rect b="b" l="l" r="r" t="t"/>
              <a:pathLst>
                <a:path extrusionOk="0" h="1608" w="5842">
                  <a:moveTo>
                    <a:pt x="5728" y="1"/>
                  </a:moveTo>
                  <a:lnTo>
                    <a:pt x="122" y="507"/>
                  </a:lnTo>
                  <a:lnTo>
                    <a:pt x="0" y="1607"/>
                  </a:lnTo>
                  <a:lnTo>
                    <a:pt x="5842" y="1311"/>
                  </a:lnTo>
                  <a:lnTo>
                    <a:pt x="5728"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1"/>
            <p:cNvSpPr/>
            <p:nvPr/>
          </p:nvSpPr>
          <p:spPr>
            <a:xfrm>
              <a:off x="-6497500" y="1388950"/>
              <a:ext cx="286200" cy="779750"/>
            </a:xfrm>
            <a:custGeom>
              <a:rect b="b" l="l" r="r" t="t"/>
              <a:pathLst>
                <a:path extrusionOk="0" h="31190" w="11448">
                  <a:moveTo>
                    <a:pt x="0" y="0"/>
                  </a:moveTo>
                  <a:lnTo>
                    <a:pt x="4384" y="30936"/>
                  </a:lnTo>
                  <a:lnTo>
                    <a:pt x="9806" y="31189"/>
                  </a:lnTo>
                  <a:lnTo>
                    <a:pt x="11448" y="175"/>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1"/>
            <p:cNvSpPr/>
            <p:nvPr/>
          </p:nvSpPr>
          <p:spPr>
            <a:xfrm>
              <a:off x="-6397100" y="2096425"/>
              <a:ext cx="148475" cy="35825"/>
            </a:xfrm>
            <a:custGeom>
              <a:rect b="b" l="l" r="r" t="t"/>
              <a:pathLst>
                <a:path extrusionOk="0" h="1433" w="5939">
                  <a:moveTo>
                    <a:pt x="1" y="0"/>
                  </a:moveTo>
                  <a:lnTo>
                    <a:pt x="158" y="1118"/>
                  </a:lnTo>
                  <a:lnTo>
                    <a:pt x="5869" y="1432"/>
                  </a:lnTo>
                  <a:lnTo>
                    <a:pt x="5938" y="105"/>
                  </a:lnTo>
                  <a:lnTo>
                    <a:pt x="1"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1"/>
            <p:cNvSpPr/>
            <p:nvPr/>
          </p:nvSpPr>
          <p:spPr>
            <a:xfrm>
              <a:off x="-6596375" y="1161250"/>
              <a:ext cx="488975" cy="356300"/>
            </a:xfrm>
            <a:custGeom>
              <a:rect b="b" l="l" r="r" t="t"/>
              <a:pathLst>
                <a:path extrusionOk="0" h="14252" w="19559">
                  <a:moveTo>
                    <a:pt x="44" y="1"/>
                  </a:moveTo>
                  <a:lnTo>
                    <a:pt x="0" y="446"/>
                  </a:lnTo>
                  <a:lnTo>
                    <a:pt x="1493" y="13229"/>
                  </a:lnTo>
                  <a:cubicBezTo>
                    <a:pt x="1562" y="13817"/>
                    <a:pt x="2025" y="14251"/>
                    <a:pt x="2577" y="14251"/>
                  </a:cubicBezTo>
                  <a:cubicBezTo>
                    <a:pt x="2582" y="14251"/>
                    <a:pt x="2588" y="14251"/>
                    <a:pt x="2593" y="14251"/>
                  </a:cubicBezTo>
                  <a:lnTo>
                    <a:pt x="15813" y="14190"/>
                  </a:lnTo>
                  <a:cubicBezTo>
                    <a:pt x="16337" y="14190"/>
                    <a:pt x="16791" y="13797"/>
                    <a:pt x="16904" y="13256"/>
                  </a:cubicBezTo>
                  <a:lnTo>
                    <a:pt x="19541" y="1031"/>
                  </a:lnTo>
                  <a:lnTo>
                    <a:pt x="19559" y="665"/>
                  </a:lnTo>
                  <a:lnTo>
                    <a:pt x="44"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1"/>
            <p:cNvSpPr/>
            <p:nvPr/>
          </p:nvSpPr>
          <p:spPr>
            <a:xfrm>
              <a:off x="-6540075" y="1229625"/>
              <a:ext cx="120300" cy="105375"/>
            </a:xfrm>
            <a:custGeom>
              <a:rect b="b" l="l" r="r" t="t"/>
              <a:pathLst>
                <a:path extrusionOk="0" h="4215" w="4812">
                  <a:moveTo>
                    <a:pt x="2403" y="1"/>
                  </a:moveTo>
                  <a:cubicBezTo>
                    <a:pt x="2028" y="1"/>
                    <a:pt x="1647" y="101"/>
                    <a:pt x="1302" y="313"/>
                  </a:cubicBezTo>
                  <a:cubicBezTo>
                    <a:pt x="315" y="925"/>
                    <a:pt x="1" y="2217"/>
                    <a:pt x="612" y="3212"/>
                  </a:cubicBezTo>
                  <a:cubicBezTo>
                    <a:pt x="1011" y="3857"/>
                    <a:pt x="1701" y="4215"/>
                    <a:pt x="2410" y="4215"/>
                  </a:cubicBezTo>
                  <a:cubicBezTo>
                    <a:pt x="2785" y="4215"/>
                    <a:pt x="3166" y="4114"/>
                    <a:pt x="3511" y="3902"/>
                  </a:cubicBezTo>
                  <a:cubicBezTo>
                    <a:pt x="4498" y="3291"/>
                    <a:pt x="4812" y="1999"/>
                    <a:pt x="4201" y="1003"/>
                  </a:cubicBezTo>
                  <a:cubicBezTo>
                    <a:pt x="3801" y="358"/>
                    <a:pt x="3111" y="1"/>
                    <a:pt x="240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1"/>
            <p:cNvSpPr/>
            <p:nvPr/>
          </p:nvSpPr>
          <p:spPr>
            <a:xfrm>
              <a:off x="-6445550" y="1240800"/>
              <a:ext cx="268300" cy="237025"/>
            </a:xfrm>
            <a:custGeom>
              <a:rect b="b" l="l" r="r" t="t"/>
              <a:pathLst>
                <a:path extrusionOk="0" h="9481" w="10732">
                  <a:moveTo>
                    <a:pt x="5368" y="0"/>
                  </a:moveTo>
                  <a:cubicBezTo>
                    <a:pt x="4382" y="0"/>
                    <a:pt x="3386" y="306"/>
                    <a:pt x="2533" y="940"/>
                  </a:cubicBezTo>
                  <a:cubicBezTo>
                    <a:pt x="437" y="2503"/>
                    <a:pt x="1" y="5472"/>
                    <a:pt x="1564" y="7568"/>
                  </a:cubicBezTo>
                  <a:cubicBezTo>
                    <a:pt x="2498" y="8819"/>
                    <a:pt x="3927" y="9481"/>
                    <a:pt x="5373" y="9481"/>
                  </a:cubicBezTo>
                  <a:cubicBezTo>
                    <a:pt x="6358" y="9481"/>
                    <a:pt x="7350" y="9174"/>
                    <a:pt x="8200" y="8537"/>
                  </a:cubicBezTo>
                  <a:cubicBezTo>
                    <a:pt x="10295" y="6974"/>
                    <a:pt x="10732" y="4005"/>
                    <a:pt x="9169" y="1910"/>
                  </a:cubicBezTo>
                  <a:cubicBezTo>
                    <a:pt x="8240" y="659"/>
                    <a:pt x="6814" y="0"/>
                    <a:pt x="536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1"/>
            <p:cNvSpPr/>
            <p:nvPr/>
          </p:nvSpPr>
          <p:spPr>
            <a:xfrm>
              <a:off x="-6598775" y="1047300"/>
              <a:ext cx="492450" cy="150450"/>
            </a:xfrm>
            <a:custGeom>
              <a:rect b="b" l="l" r="r" t="t"/>
              <a:pathLst>
                <a:path extrusionOk="0" h="6018" w="19698">
                  <a:moveTo>
                    <a:pt x="18544" y="1"/>
                  </a:moveTo>
                  <a:cubicBezTo>
                    <a:pt x="18539" y="1"/>
                    <a:pt x="18534" y="1"/>
                    <a:pt x="18528" y="1"/>
                  </a:cubicBezTo>
                  <a:lnTo>
                    <a:pt x="1982" y="193"/>
                  </a:lnTo>
                  <a:cubicBezTo>
                    <a:pt x="1694" y="193"/>
                    <a:pt x="1441" y="394"/>
                    <a:pt x="1353" y="682"/>
                  </a:cubicBezTo>
                  <a:lnTo>
                    <a:pt x="140" y="4559"/>
                  </a:lnTo>
                  <a:cubicBezTo>
                    <a:pt x="0" y="5004"/>
                    <a:pt x="306" y="5458"/>
                    <a:pt x="742" y="5476"/>
                  </a:cubicBezTo>
                  <a:lnTo>
                    <a:pt x="18965" y="6017"/>
                  </a:lnTo>
                  <a:cubicBezTo>
                    <a:pt x="18970" y="6017"/>
                    <a:pt x="18974" y="6017"/>
                    <a:pt x="18979" y="6017"/>
                  </a:cubicBezTo>
                  <a:cubicBezTo>
                    <a:pt x="19383" y="6017"/>
                    <a:pt x="19698" y="5646"/>
                    <a:pt x="19655" y="5223"/>
                  </a:cubicBezTo>
                  <a:lnTo>
                    <a:pt x="19192" y="621"/>
                  </a:lnTo>
                  <a:cubicBezTo>
                    <a:pt x="19158" y="269"/>
                    <a:pt x="18878" y="1"/>
                    <a:pt x="1854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61"/>
            <p:cNvSpPr/>
            <p:nvPr/>
          </p:nvSpPr>
          <p:spPr>
            <a:xfrm>
              <a:off x="-6569975" y="745500"/>
              <a:ext cx="436175" cy="429425"/>
            </a:xfrm>
            <a:custGeom>
              <a:rect b="b" l="l" r="r" t="t"/>
              <a:pathLst>
                <a:path extrusionOk="0" h="17177" w="17447">
                  <a:moveTo>
                    <a:pt x="8768" y="1"/>
                  </a:moveTo>
                  <a:cubicBezTo>
                    <a:pt x="4543" y="1"/>
                    <a:pt x="908" y="3332"/>
                    <a:pt x="472" y="7768"/>
                  </a:cubicBezTo>
                  <a:cubicBezTo>
                    <a:pt x="1" y="12492"/>
                    <a:pt x="3319" y="16683"/>
                    <a:pt x="7876" y="17137"/>
                  </a:cubicBezTo>
                  <a:cubicBezTo>
                    <a:pt x="8142" y="17163"/>
                    <a:pt x="8405" y="17176"/>
                    <a:pt x="8667" y="17176"/>
                  </a:cubicBezTo>
                  <a:cubicBezTo>
                    <a:pt x="12897" y="17176"/>
                    <a:pt x="16539" y="13850"/>
                    <a:pt x="16983" y="9401"/>
                  </a:cubicBezTo>
                  <a:cubicBezTo>
                    <a:pt x="17446" y="4686"/>
                    <a:pt x="14128" y="486"/>
                    <a:pt x="9570" y="41"/>
                  </a:cubicBezTo>
                  <a:cubicBezTo>
                    <a:pt x="9301" y="14"/>
                    <a:pt x="9033" y="1"/>
                    <a:pt x="87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61"/>
            <p:cNvSpPr/>
            <p:nvPr/>
          </p:nvSpPr>
          <p:spPr>
            <a:xfrm>
              <a:off x="-6463225" y="780125"/>
              <a:ext cx="242325" cy="345800"/>
            </a:xfrm>
            <a:custGeom>
              <a:rect b="b" l="l" r="r" t="t"/>
              <a:pathLst>
                <a:path extrusionOk="0" fill="none" h="13832" w="9693">
                  <a:moveTo>
                    <a:pt x="9692" y="13831"/>
                  </a:moveTo>
                  <a:cubicBezTo>
                    <a:pt x="9457" y="12199"/>
                    <a:pt x="8880" y="9719"/>
                    <a:pt x="7344" y="7091"/>
                  </a:cubicBezTo>
                  <a:cubicBezTo>
                    <a:pt x="4960" y="2996"/>
                    <a:pt x="1624" y="882"/>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1"/>
            <p:cNvSpPr/>
            <p:nvPr/>
          </p:nvSpPr>
          <p:spPr>
            <a:xfrm>
              <a:off x="-6418700" y="757650"/>
              <a:ext cx="233825" cy="328975"/>
            </a:xfrm>
            <a:custGeom>
              <a:rect b="b" l="l" r="r" t="t"/>
              <a:pathLst>
                <a:path extrusionOk="0" fill="none" h="13159" w="9353">
                  <a:moveTo>
                    <a:pt x="9352" y="13159"/>
                  </a:moveTo>
                  <a:cubicBezTo>
                    <a:pt x="9230" y="11683"/>
                    <a:pt x="8811" y="9107"/>
                    <a:pt x="7204" y="6401"/>
                  </a:cubicBezTo>
                  <a:cubicBezTo>
                    <a:pt x="4847" y="2419"/>
                    <a:pt x="1380" y="629"/>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1"/>
            <p:cNvSpPr/>
            <p:nvPr/>
          </p:nvSpPr>
          <p:spPr>
            <a:xfrm>
              <a:off x="-6348400" y="745850"/>
              <a:ext cx="198450" cy="262425"/>
            </a:xfrm>
            <a:custGeom>
              <a:rect b="b" l="l" r="r" t="t"/>
              <a:pathLst>
                <a:path extrusionOk="0" fill="none" h="10497" w="7938">
                  <a:moveTo>
                    <a:pt x="7937" y="10496"/>
                  </a:moveTo>
                  <a:cubicBezTo>
                    <a:pt x="7789" y="9300"/>
                    <a:pt x="7326" y="6925"/>
                    <a:pt x="5623" y="4515"/>
                  </a:cubicBezTo>
                  <a:cubicBezTo>
                    <a:pt x="3641" y="1721"/>
                    <a:pt x="1109" y="472"/>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1"/>
            <p:cNvSpPr/>
            <p:nvPr/>
          </p:nvSpPr>
          <p:spPr>
            <a:xfrm>
              <a:off x="-6517575" y="832075"/>
              <a:ext cx="249950" cy="323975"/>
            </a:xfrm>
            <a:custGeom>
              <a:rect b="b" l="l" r="r" t="t"/>
              <a:pathLst>
                <a:path extrusionOk="0" fill="none" h="12959" w="9998">
                  <a:moveTo>
                    <a:pt x="9998" y="12958"/>
                  </a:moveTo>
                  <a:cubicBezTo>
                    <a:pt x="9422" y="11029"/>
                    <a:pt x="8208" y="7877"/>
                    <a:pt x="5580" y="4768"/>
                  </a:cubicBezTo>
                  <a:cubicBezTo>
                    <a:pt x="3615" y="2428"/>
                    <a:pt x="1528" y="926"/>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1"/>
            <p:cNvSpPr/>
            <p:nvPr/>
          </p:nvSpPr>
          <p:spPr>
            <a:xfrm>
              <a:off x="-6553175" y="908925"/>
              <a:ext cx="221375" cy="265250"/>
            </a:xfrm>
            <a:custGeom>
              <a:rect b="b" l="l" r="r" t="t"/>
              <a:pathLst>
                <a:path extrusionOk="0" fill="none" h="10610" w="8855">
                  <a:moveTo>
                    <a:pt x="8855" y="10609"/>
                  </a:moveTo>
                  <a:cubicBezTo>
                    <a:pt x="7807" y="8592"/>
                    <a:pt x="6253" y="6112"/>
                    <a:pt x="3948" y="3615"/>
                  </a:cubicBezTo>
                  <a:cubicBezTo>
                    <a:pt x="2585" y="2148"/>
                    <a:pt x="1232" y="952"/>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1"/>
            <p:cNvSpPr/>
            <p:nvPr/>
          </p:nvSpPr>
          <p:spPr>
            <a:xfrm>
              <a:off x="-6523250" y="840150"/>
              <a:ext cx="346000" cy="242125"/>
            </a:xfrm>
            <a:custGeom>
              <a:rect b="b" l="l" r="r" t="t"/>
              <a:pathLst>
                <a:path extrusionOk="0" fill="none" h="9685" w="13840">
                  <a:moveTo>
                    <a:pt x="0" y="9684"/>
                  </a:moveTo>
                  <a:cubicBezTo>
                    <a:pt x="1633" y="9448"/>
                    <a:pt x="4121" y="8872"/>
                    <a:pt x="6750" y="7344"/>
                  </a:cubicBezTo>
                  <a:cubicBezTo>
                    <a:pt x="10836" y="4960"/>
                    <a:pt x="12958" y="1625"/>
                    <a:pt x="1384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1"/>
            <p:cNvSpPr/>
            <p:nvPr/>
          </p:nvSpPr>
          <p:spPr>
            <a:xfrm>
              <a:off x="-6493350" y="879025"/>
              <a:ext cx="334000" cy="239700"/>
            </a:xfrm>
            <a:custGeom>
              <a:rect b="b" l="l" r="r" t="t"/>
              <a:pathLst>
                <a:path extrusionOk="0" fill="none" h="9588" w="13360">
                  <a:moveTo>
                    <a:pt x="0" y="9587"/>
                  </a:moveTo>
                  <a:cubicBezTo>
                    <a:pt x="1214" y="9587"/>
                    <a:pt x="4794" y="9439"/>
                    <a:pt x="8287" y="6907"/>
                  </a:cubicBezTo>
                  <a:cubicBezTo>
                    <a:pt x="11701" y="4427"/>
                    <a:pt x="12967" y="1161"/>
                    <a:pt x="1336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p:nvPr/>
          </p:nvSpPr>
          <p:spPr>
            <a:xfrm>
              <a:off x="-6433100" y="936650"/>
              <a:ext cx="287275" cy="222225"/>
            </a:xfrm>
            <a:custGeom>
              <a:rect b="b" l="l" r="r" t="t"/>
              <a:pathLst>
                <a:path extrusionOk="0" fill="none" h="8889" w="11491">
                  <a:moveTo>
                    <a:pt x="0" y="8889"/>
                  </a:moveTo>
                  <a:cubicBezTo>
                    <a:pt x="1092" y="8845"/>
                    <a:pt x="4148" y="8583"/>
                    <a:pt x="7090" y="6348"/>
                  </a:cubicBezTo>
                  <a:cubicBezTo>
                    <a:pt x="10129" y="4043"/>
                    <a:pt x="11185" y="1039"/>
                    <a:pt x="1149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6551200" y="785800"/>
              <a:ext cx="322000" cy="236650"/>
            </a:xfrm>
            <a:custGeom>
              <a:rect b="b" l="l" r="r" t="t"/>
              <a:pathLst>
                <a:path extrusionOk="0" fill="none" h="9466" w="12880">
                  <a:moveTo>
                    <a:pt x="1" y="9466"/>
                  </a:moveTo>
                  <a:cubicBezTo>
                    <a:pt x="1921" y="8889"/>
                    <a:pt x="4890" y="7737"/>
                    <a:pt x="7903" y="5371"/>
                  </a:cubicBezTo>
                  <a:cubicBezTo>
                    <a:pt x="10278" y="3493"/>
                    <a:pt x="11867" y="1494"/>
                    <a:pt x="1288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6559500" y="750000"/>
              <a:ext cx="253250" cy="204125"/>
            </a:xfrm>
            <a:custGeom>
              <a:rect b="b" l="l" r="r" t="t"/>
              <a:pathLst>
                <a:path extrusionOk="0" fill="none" h="8165" w="10130">
                  <a:moveTo>
                    <a:pt x="1" y="8165"/>
                  </a:moveTo>
                  <a:cubicBezTo>
                    <a:pt x="1791" y="7353"/>
                    <a:pt x="4148" y="6052"/>
                    <a:pt x="6523" y="3947"/>
                  </a:cubicBezTo>
                  <a:cubicBezTo>
                    <a:pt x="8060" y="2585"/>
                    <a:pt x="9247" y="1206"/>
                    <a:pt x="10129"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5763175" y="2154700"/>
              <a:ext cx="780175" cy="513000"/>
            </a:xfrm>
            <a:custGeom>
              <a:rect b="b" l="l" r="r" t="t"/>
              <a:pathLst>
                <a:path extrusionOk="0" h="20520" w="31207">
                  <a:moveTo>
                    <a:pt x="27182" y="1"/>
                  </a:moveTo>
                  <a:lnTo>
                    <a:pt x="0" y="15386"/>
                  </a:lnTo>
                  <a:lnTo>
                    <a:pt x="1738" y="20520"/>
                  </a:lnTo>
                  <a:lnTo>
                    <a:pt x="31207" y="10723"/>
                  </a:lnTo>
                  <a:lnTo>
                    <a:pt x="2718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5730000" y="2506575"/>
              <a:ext cx="76425" cy="149775"/>
            </a:xfrm>
            <a:custGeom>
              <a:rect b="b" l="l" r="r" t="t"/>
              <a:pathLst>
                <a:path extrusionOk="0" h="5991" w="3057">
                  <a:moveTo>
                    <a:pt x="987" y="1"/>
                  </a:moveTo>
                  <a:lnTo>
                    <a:pt x="1" y="560"/>
                  </a:lnTo>
                  <a:lnTo>
                    <a:pt x="1799" y="5991"/>
                  </a:lnTo>
                  <a:lnTo>
                    <a:pt x="3057" y="5572"/>
                  </a:lnTo>
                  <a:lnTo>
                    <a:pt x="987"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220950" y="1980300"/>
              <a:ext cx="476325" cy="514050"/>
            </a:xfrm>
            <a:custGeom>
              <a:rect b="b" l="l" r="r" t="t"/>
              <a:pathLst>
                <a:path extrusionOk="0" h="20562" w="19053">
                  <a:moveTo>
                    <a:pt x="12548" y="0"/>
                  </a:moveTo>
                  <a:lnTo>
                    <a:pt x="12111" y="122"/>
                  </a:lnTo>
                  <a:lnTo>
                    <a:pt x="760" y="6191"/>
                  </a:lnTo>
                  <a:cubicBezTo>
                    <a:pt x="236" y="6470"/>
                    <a:pt x="1" y="7064"/>
                    <a:pt x="210" y="7588"/>
                  </a:cubicBezTo>
                  <a:lnTo>
                    <a:pt x="5100" y="19873"/>
                  </a:lnTo>
                  <a:cubicBezTo>
                    <a:pt x="5268" y="20295"/>
                    <a:pt x="5699" y="20561"/>
                    <a:pt x="6168" y="20561"/>
                  </a:cubicBezTo>
                  <a:cubicBezTo>
                    <a:pt x="6233" y="20561"/>
                    <a:pt x="6300" y="20556"/>
                    <a:pt x="6366" y="20546"/>
                  </a:cubicBezTo>
                  <a:lnTo>
                    <a:pt x="18712" y="18528"/>
                  </a:lnTo>
                  <a:lnTo>
                    <a:pt x="19053" y="18415"/>
                  </a:lnTo>
                  <a:lnTo>
                    <a:pt x="12548"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035175" y="2079075"/>
              <a:ext cx="115275" cy="105450"/>
            </a:xfrm>
            <a:custGeom>
              <a:rect b="b" l="l" r="r" t="t"/>
              <a:pathLst>
                <a:path extrusionOk="0" h="4218" w="4611">
                  <a:moveTo>
                    <a:pt x="2304" y="1"/>
                  </a:moveTo>
                  <a:cubicBezTo>
                    <a:pt x="2157" y="1"/>
                    <a:pt x="2009" y="16"/>
                    <a:pt x="1860" y="48"/>
                  </a:cubicBezTo>
                  <a:cubicBezTo>
                    <a:pt x="725" y="301"/>
                    <a:pt x="0" y="1419"/>
                    <a:pt x="253" y="2563"/>
                  </a:cubicBezTo>
                  <a:cubicBezTo>
                    <a:pt x="466" y="3548"/>
                    <a:pt x="1342" y="4217"/>
                    <a:pt x="2312" y="4217"/>
                  </a:cubicBezTo>
                  <a:cubicBezTo>
                    <a:pt x="2459" y="4217"/>
                    <a:pt x="2609" y="4202"/>
                    <a:pt x="2759" y="4169"/>
                  </a:cubicBezTo>
                  <a:cubicBezTo>
                    <a:pt x="3894" y="3916"/>
                    <a:pt x="4610" y="2799"/>
                    <a:pt x="4366" y="1663"/>
                  </a:cubicBezTo>
                  <a:cubicBezTo>
                    <a:pt x="4153" y="677"/>
                    <a:pt x="3275" y="1"/>
                    <a:pt x="230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5116600" y="2198800"/>
              <a:ext cx="257600" cy="237075"/>
            </a:xfrm>
            <a:custGeom>
              <a:rect b="b" l="l" r="r" t="t"/>
              <a:pathLst>
                <a:path extrusionOk="0" h="9483" w="10304">
                  <a:moveTo>
                    <a:pt x="5139" y="1"/>
                  </a:moveTo>
                  <a:cubicBezTo>
                    <a:pt x="2915" y="1"/>
                    <a:pt x="929" y="1579"/>
                    <a:pt x="498" y="3851"/>
                  </a:cubicBezTo>
                  <a:cubicBezTo>
                    <a:pt x="0" y="6418"/>
                    <a:pt x="1685" y="8907"/>
                    <a:pt x="4253" y="9396"/>
                  </a:cubicBezTo>
                  <a:cubicBezTo>
                    <a:pt x="4557" y="9454"/>
                    <a:pt x="4860" y="9483"/>
                    <a:pt x="5158" y="9483"/>
                  </a:cubicBezTo>
                  <a:cubicBezTo>
                    <a:pt x="7387" y="9483"/>
                    <a:pt x="9367" y="7905"/>
                    <a:pt x="9806" y="5641"/>
                  </a:cubicBezTo>
                  <a:cubicBezTo>
                    <a:pt x="10304" y="3065"/>
                    <a:pt x="8618" y="585"/>
                    <a:pt x="6043" y="88"/>
                  </a:cubicBezTo>
                  <a:cubicBezTo>
                    <a:pt x="5739" y="29"/>
                    <a:pt x="5437" y="1"/>
                    <a:pt x="5139"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926900" y="1973050"/>
              <a:ext cx="296875" cy="469650"/>
            </a:xfrm>
            <a:custGeom>
              <a:rect b="b" l="l" r="r" t="t"/>
              <a:pathLst>
                <a:path extrusionOk="0" h="18786" w="11875">
                  <a:moveTo>
                    <a:pt x="4880" y="1"/>
                  </a:moveTo>
                  <a:cubicBezTo>
                    <a:pt x="4866" y="1"/>
                    <a:pt x="4852" y="1"/>
                    <a:pt x="4837" y="2"/>
                  </a:cubicBezTo>
                  <a:lnTo>
                    <a:pt x="786" y="290"/>
                  </a:lnTo>
                  <a:cubicBezTo>
                    <a:pt x="314" y="325"/>
                    <a:pt x="0" y="779"/>
                    <a:pt x="148" y="1189"/>
                  </a:cubicBezTo>
                  <a:lnTo>
                    <a:pt x="6313" y="18347"/>
                  </a:lnTo>
                  <a:cubicBezTo>
                    <a:pt x="6407" y="18622"/>
                    <a:pt x="6675" y="18785"/>
                    <a:pt x="6958" y="18785"/>
                  </a:cubicBezTo>
                  <a:cubicBezTo>
                    <a:pt x="7070" y="18785"/>
                    <a:pt x="7184" y="18760"/>
                    <a:pt x="7291" y="18705"/>
                  </a:cubicBezTo>
                  <a:lnTo>
                    <a:pt x="11412" y="16592"/>
                  </a:lnTo>
                  <a:cubicBezTo>
                    <a:pt x="11735" y="16426"/>
                    <a:pt x="11875" y="16059"/>
                    <a:pt x="11753" y="15745"/>
                  </a:cubicBezTo>
                  <a:lnTo>
                    <a:pt x="5527" y="412"/>
                  </a:lnTo>
                  <a:cubicBezTo>
                    <a:pt x="5419" y="163"/>
                    <a:pt x="5161" y="1"/>
                    <a:pt x="488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4869725" y="1925350"/>
              <a:ext cx="475675" cy="416150"/>
            </a:xfrm>
            <a:custGeom>
              <a:rect b="b" l="l" r="r" t="t"/>
              <a:pathLst>
                <a:path extrusionOk="0" h="16646" w="19027">
                  <a:moveTo>
                    <a:pt x="9674" y="1"/>
                  </a:moveTo>
                  <a:cubicBezTo>
                    <a:pt x="8877" y="1"/>
                    <a:pt x="8065" y="110"/>
                    <a:pt x="7257" y="338"/>
                  </a:cubicBezTo>
                  <a:cubicBezTo>
                    <a:pt x="2690" y="1630"/>
                    <a:pt x="1" y="6249"/>
                    <a:pt x="1249" y="10659"/>
                  </a:cubicBezTo>
                  <a:cubicBezTo>
                    <a:pt x="2277" y="14288"/>
                    <a:pt x="5647" y="16646"/>
                    <a:pt x="9354" y="16646"/>
                  </a:cubicBezTo>
                  <a:cubicBezTo>
                    <a:pt x="10151" y="16646"/>
                    <a:pt x="10963" y="16537"/>
                    <a:pt x="11771" y="16308"/>
                  </a:cubicBezTo>
                  <a:cubicBezTo>
                    <a:pt x="16337" y="15016"/>
                    <a:pt x="19027" y="10397"/>
                    <a:pt x="17778" y="5988"/>
                  </a:cubicBezTo>
                  <a:cubicBezTo>
                    <a:pt x="16750" y="2358"/>
                    <a:pt x="13380" y="1"/>
                    <a:pt x="9674"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4737650" y="1964125"/>
              <a:ext cx="233375" cy="351925"/>
            </a:xfrm>
            <a:custGeom>
              <a:rect b="b" l="l" r="r" t="t"/>
              <a:pathLst>
                <a:path extrusionOk="0" fill="none" h="14077" w="9335">
                  <a:moveTo>
                    <a:pt x="0" y="14076"/>
                  </a:moveTo>
                  <a:cubicBezTo>
                    <a:pt x="1432" y="13255"/>
                    <a:pt x="3528" y="11815"/>
                    <a:pt x="5423" y="9422"/>
                  </a:cubicBezTo>
                  <a:cubicBezTo>
                    <a:pt x="8356" y="5711"/>
                    <a:pt x="9107" y="1835"/>
                    <a:pt x="9334"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4687875" y="1997325"/>
              <a:ext cx="220700" cy="337700"/>
            </a:xfrm>
            <a:custGeom>
              <a:rect b="b" l="l" r="r" t="t"/>
              <a:pathLst>
                <a:path extrusionOk="0" fill="none" h="13508" w="8828">
                  <a:moveTo>
                    <a:pt x="0" y="13508"/>
                  </a:moveTo>
                  <a:cubicBezTo>
                    <a:pt x="1336" y="12853"/>
                    <a:pt x="3571" y="11526"/>
                    <a:pt x="5510" y="9046"/>
                  </a:cubicBezTo>
                  <a:cubicBezTo>
                    <a:pt x="8347" y="5387"/>
                    <a:pt x="8749" y="1511"/>
                    <a:pt x="8828"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4602100" y="2058425"/>
              <a:ext cx="171600" cy="280550"/>
            </a:xfrm>
            <a:custGeom>
              <a:rect b="b" l="l" r="r" t="t"/>
              <a:pathLst>
                <a:path extrusionOk="0" fill="none" h="11222" w="6864">
                  <a:moveTo>
                    <a:pt x="1" y="11221"/>
                  </a:moveTo>
                  <a:cubicBezTo>
                    <a:pt x="1057" y="10645"/>
                    <a:pt x="3100" y="9344"/>
                    <a:pt x="4716" y="6881"/>
                  </a:cubicBezTo>
                  <a:cubicBezTo>
                    <a:pt x="6593" y="4017"/>
                    <a:pt x="6837" y="1206"/>
                    <a:pt x="6864"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4782850" y="1932475"/>
              <a:ext cx="210250" cy="351050"/>
            </a:xfrm>
            <a:custGeom>
              <a:rect b="b" l="l" r="r" t="t"/>
              <a:pathLst>
                <a:path extrusionOk="0" fill="none" h="14042" w="8410">
                  <a:moveTo>
                    <a:pt x="1" y="14041"/>
                  </a:moveTo>
                  <a:cubicBezTo>
                    <a:pt x="1590" y="12801"/>
                    <a:pt x="4078" y="10522"/>
                    <a:pt x="6017" y="6934"/>
                  </a:cubicBezTo>
                  <a:cubicBezTo>
                    <a:pt x="7475" y="4253"/>
                    <a:pt x="8112" y="1756"/>
                    <a:pt x="8409"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4823000" y="1927450"/>
              <a:ext cx="165925" cy="303025"/>
            </a:xfrm>
            <a:custGeom>
              <a:rect b="b" l="l" r="r" t="t"/>
              <a:pathLst>
                <a:path extrusionOk="0" fill="none" h="12121" w="6637">
                  <a:moveTo>
                    <a:pt x="0" y="12120"/>
                  </a:moveTo>
                  <a:cubicBezTo>
                    <a:pt x="1493" y="10409"/>
                    <a:pt x="3231" y="8043"/>
                    <a:pt x="4715" y="4987"/>
                  </a:cubicBezTo>
                  <a:cubicBezTo>
                    <a:pt x="5588" y="3188"/>
                    <a:pt x="6200" y="1494"/>
                    <a:pt x="6636"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07500" y="2018700"/>
              <a:ext cx="351900" cy="233375"/>
            </a:xfrm>
            <a:custGeom>
              <a:rect b="b" l="l" r="r" t="t"/>
              <a:pathLst>
                <a:path extrusionOk="0" fill="none" h="9335" w="14076">
                  <a:moveTo>
                    <a:pt x="0" y="1"/>
                  </a:moveTo>
                  <a:cubicBezTo>
                    <a:pt x="821" y="1433"/>
                    <a:pt x="2262" y="3528"/>
                    <a:pt x="4645" y="5423"/>
                  </a:cubicBezTo>
                  <a:cubicBezTo>
                    <a:pt x="8365" y="8357"/>
                    <a:pt x="12242" y="9108"/>
                    <a:pt x="14075" y="9335"/>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4830650" y="2059750"/>
              <a:ext cx="345350" cy="225075"/>
            </a:xfrm>
            <a:custGeom>
              <a:rect b="b" l="l" r="r" t="t"/>
              <a:pathLst>
                <a:path extrusionOk="0" fill="none" h="9003" w="13814">
                  <a:moveTo>
                    <a:pt x="1" y="0"/>
                  </a:moveTo>
                  <a:cubicBezTo>
                    <a:pt x="446" y="1127"/>
                    <a:pt x="1904" y="4410"/>
                    <a:pt x="5536" y="6732"/>
                  </a:cubicBezTo>
                  <a:cubicBezTo>
                    <a:pt x="9090" y="9003"/>
                    <a:pt x="12592" y="8994"/>
                    <a:pt x="13814" y="893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4845700" y="2130475"/>
              <a:ext cx="311725" cy="191450"/>
            </a:xfrm>
            <a:custGeom>
              <a:rect b="b" l="l" r="r" t="t"/>
              <a:pathLst>
                <a:path extrusionOk="0" fill="none" h="7658" w="12469">
                  <a:moveTo>
                    <a:pt x="0" y="0"/>
                  </a:moveTo>
                  <a:cubicBezTo>
                    <a:pt x="437" y="1004"/>
                    <a:pt x="1790" y="3746"/>
                    <a:pt x="4951" y="5667"/>
                  </a:cubicBezTo>
                  <a:cubicBezTo>
                    <a:pt x="8208" y="7658"/>
                    <a:pt x="11386" y="7544"/>
                    <a:pt x="12469" y="7457"/>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4762100" y="1970675"/>
              <a:ext cx="338150" cy="213075"/>
            </a:xfrm>
            <a:custGeom>
              <a:rect b="b" l="l" r="r" t="t"/>
              <a:pathLst>
                <a:path extrusionOk="0" fill="none" h="8523" w="13526">
                  <a:moveTo>
                    <a:pt x="0" y="1"/>
                  </a:moveTo>
                  <a:cubicBezTo>
                    <a:pt x="1240" y="1581"/>
                    <a:pt x="3397" y="3921"/>
                    <a:pt x="6706" y="5860"/>
                  </a:cubicBezTo>
                  <a:cubicBezTo>
                    <a:pt x="9326" y="7388"/>
                    <a:pt x="11762" y="8139"/>
                    <a:pt x="13525" y="852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701425" y="1937950"/>
              <a:ext cx="282500" cy="161325"/>
            </a:xfrm>
            <a:custGeom>
              <a:rect b="b" l="l" r="r" t="t"/>
              <a:pathLst>
                <a:path extrusionOk="0" fill="none" h="6453" w="11300">
                  <a:moveTo>
                    <a:pt x="1" y="0"/>
                  </a:moveTo>
                  <a:cubicBezTo>
                    <a:pt x="1415" y="1380"/>
                    <a:pt x="3485" y="3091"/>
                    <a:pt x="6305" y="4532"/>
                  </a:cubicBezTo>
                  <a:cubicBezTo>
                    <a:pt x="8147" y="5466"/>
                    <a:pt x="9859" y="6060"/>
                    <a:pt x="11299" y="645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6101750" y="1717475"/>
              <a:ext cx="579150" cy="748975"/>
            </a:xfrm>
            <a:custGeom>
              <a:rect b="b" l="l" r="r" t="t"/>
              <a:pathLst>
                <a:path extrusionOk="0" h="29959" w="23166">
                  <a:moveTo>
                    <a:pt x="14338" y="0"/>
                  </a:moveTo>
                  <a:lnTo>
                    <a:pt x="1" y="26649"/>
                  </a:lnTo>
                  <a:lnTo>
                    <a:pt x="4078" y="29958"/>
                  </a:lnTo>
                  <a:lnTo>
                    <a:pt x="23166" y="6715"/>
                  </a:lnTo>
                  <a:lnTo>
                    <a:pt x="14338"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6084275" y="2326925"/>
              <a:ext cx="127275" cy="112225"/>
            </a:xfrm>
            <a:custGeom>
              <a:rect b="b" l="l" r="r" t="t"/>
              <a:pathLst>
                <a:path extrusionOk="0" h="4489" w="5091">
                  <a:moveTo>
                    <a:pt x="524" y="1"/>
                  </a:moveTo>
                  <a:lnTo>
                    <a:pt x="0" y="961"/>
                  </a:lnTo>
                  <a:lnTo>
                    <a:pt x="4270" y="4489"/>
                  </a:lnTo>
                  <a:lnTo>
                    <a:pt x="5091" y="3493"/>
                  </a:lnTo>
                  <a:lnTo>
                    <a:pt x="524"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5775175" y="1577750"/>
              <a:ext cx="380925" cy="347550"/>
            </a:xfrm>
            <a:custGeom>
              <a:rect b="b" l="l" r="r" t="t"/>
              <a:pathLst>
                <a:path extrusionOk="0" h="13902" w="15237">
                  <a:moveTo>
                    <a:pt x="1781" y="1"/>
                  </a:moveTo>
                  <a:lnTo>
                    <a:pt x="0" y="6349"/>
                  </a:lnTo>
                  <a:lnTo>
                    <a:pt x="9937" y="13902"/>
                  </a:lnTo>
                  <a:lnTo>
                    <a:pt x="15237" y="9719"/>
                  </a:lnTo>
                  <a:lnTo>
                    <a:pt x="178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5755750" y="1647625"/>
              <a:ext cx="320675" cy="227025"/>
            </a:xfrm>
            <a:custGeom>
              <a:rect b="b" l="l" r="r" t="t"/>
              <a:pathLst>
                <a:path extrusionOk="0" h="9081" w="12827">
                  <a:moveTo>
                    <a:pt x="210" y="0"/>
                  </a:moveTo>
                  <a:lnTo>
                    <a:pt x="0" y="716"/>
                  </a:lnTo>
                  <a:lnTo>
                    <a:pt x="11648" y="9081"/>
                  </a:lnTo>
                  <a:lnTo>
                    <a:pt x="12827" y="8147"/>
                  </a:lnTo>
                  <a:lnTo>
                    <a:pt x="210"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730650" y="1483450"/>
              <a:ext cx="375700" cy="337300"/>
            </a:xfrm>
            <a:custGeom>
              <a:rect b="b" l="l" r="r" t="t"/>
              <a:pathLst>
                <a:path extrusionOk="0" h="13492" w="15028">
                  <a:moveTo>
                    <a:pt x="3397" y="1"/>
                  </a:moveTo>
                  <a:lnTo>
                    <a:pt x="0" y="3773"/>
                  </a:lnTo>
                  <a:lnTo>
                    <a:pt x="13456" y="13491"/>
                  </a:lnTo>
                  <a:lnTo>
                    <a:pt x="15027" y="9789"/>
                  </a:lnTo>
                  <a:lnTo>
                    <a:pt x="3397"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1"/>
            <p:cNvSpPr/>
            <p:nvPr/>
          </p:nvSpPr>
          <p:spPr>
            <a:xfrm>
              <a:off x="-5669750" y="868550"/>
              <a:ext cx="685675" cy="878200"/>
            </a:xfrm>
            <a:custGeom>
              <a:rect b="b" l="l" r="r" t="t"/>
              <a:pathLst>
                <a:path extrusionOk="0" h="35128" w="27427">
                  <a:moveTo>
                    <a:pt x="21515" y="1"/>
                  </a:moveTo>
                  <a:cubicBezTo>
                    <a:pt x="20058" y="1"/>
                    <a:pt x="18608" y="576"/>
                    <a:pt x="17533" y="1676"/>
                  </a:cubicBezTo>
                  <a:lnTo>
                    <a:pt x="1" y="27592"/>
                  </a:lnTo>
                  <a:cubicBezTo>
                    <a:pt x="865" y="28954"/>
                    <a:pt x="2568" y="31233"/>
                    <a:pt x="5475" y="33040"/>
                  </a:cubicBezTo>
                  <a:cubicBezTo>
                    <a:pt x="7387" y="34219"/>
                    <a:pt x="9204" y="34813"/>
                    <a:pt x="10513" y="35127"/>
                  </a:cubicBezTo>
                  <a:cubicBezTo>
                    <a:pt x="15944" y="25715"/>
                    <a:pt x="21375" y="16302"/>
                    <a:pt x="26798" y="6898"/>
                  </a:cubicBezTo>
                  <a:cubicBezTo>
                    <a:pt x="27426" y="4505"/>
                    <a:pt x="26379" y="1982"/>
                    <a:pt x="24266" y="742"/>
                  </a:cubicBezTo>
                  <a:cubicBezTo>
                    <a:pt x="23413" y="243"/>
                    <a:pt x="22462" y="1"/>
                    <a:pt x="2151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5582875" y="878350"/>
              <a:ext cx="523275" cy="802025"/>
            </a:xfrm>
            <a:custGeom>
              <a:rect b="b" l="l" r="r" t="t"/>
              <a:pathLst>
                <a:path extrusionOk="0" h="32081" w="20931">
                  <a:moveTo>
                    <a:pt x="20083" y="1"/>
                  </a:moveTo>
                  <a:lnTo>
                    <a:pt x="1" y="31199"/>
                  </a:lnTo>
                  <a:lnTo>
                    <a:pt x="1153" y="32081"/>
                  </a:lnTo>
                  <a:lnTo>
                    <a:pt x="20930" y="437"/>
                  </a:lnTo>
                  <a:cubicBezTo>
                    <a:pt x="20782" y="341"/>
                    <a:pt x="20607" y="245"/>
                    <a:pt x="20424" y="158"/>
                  </a:cubicBezTo>
                  <a:cubicBezTo>
                    <a:pt x="20302" y="97"/>
                    <a:pt x="20188" y="44"/>
                    <a:pt x="2008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7285750" y="3422975"/>
              <a:ext cx="613000" cy="752675"/>
            </a:xfrm>
            <a:custGeom>
              <a:rect b="b" l="l" r="r" t="t"/>
              <a:pathLst>
                <a:path extrusionOk="0" h="30107" w="24520">
                  <a:moveTo>
                    <a:pt x="20511" y="0"/>
                  </a:moveTo>
                  <a:lnTo>
                    <a:pt x="1" y="22868"/>
                  </a:lnTo>
                  <a:lnTo>
                    <a:pt x="8715" y="30107"/>
                  </a:lnTo>
                  <a:lnTo>
                    <a:pt x="24519" y="3563"/>
                  </a:lnTo>
                  <a:lnTo>
                    <a:pt x="2051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6819050" y="3449825"/>
              <a:ext cx="127075" cy="118775"/>
            </a:xfrm>
            <a:custGeom>
              <a:rect b="b" l="l" r="r" t="t"/>
              <a:pathLst>
                <a:path extrusionOk="0" h="4751" w="5083">
                  <a:moveTo>
                    <a:pt x="874" y="0"/>
                  </a:moveTo>
                  <a:lnTo>
                    <a:pt x="1" y="978"/>
                  </a:lnTo>
                  <a:lnTo>
                    <a:pt x="4506" y="4750"/>
                  </a:lnTo>
                  <a:lnTo>
                    <a:pt x="5083" y="3790"/>
                  </a:lnTo>
                  <a:lnTo>
                    <a:pt x="874"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7499225" y="3888250"/>
              <a:ext cx="550550" cy="523600"/>
            </a:xfrm>
            <a:custGeom>
              <a:rect b="b" l="l" r="r" t="t"/>
              <a:pathLst>
                <a:path extrusionOk="0" h="20944" w="22022">
                  <a:moveTo>
                    <a:pt x="10597" y="0"/>
                  </a:moveTo>
                  <a:cubicBezTo>
                    <a:pt x="10337" y="0"/>
                    <a:pt x="10072" y="90"/>
                    <a:pt x="9850" y="267"/>
                  </a:cubicBezTo>
                  <a:lnTo>
                    <a:pt x="236" y="8056"/>
                  </a:lnTo>
                  <a:lnTo>
                    <a:pt x="0" y="8318"/>
                  </a:lnTo>
                  <a:lnTo>
                    <a:pt x="14617" y="20943"/>
                  </a:lnTo>
                  <a:lnTo>
                    <a:pt x="14923" y="20629"/>
                  </a:lnTo>
                  <a:lnTo>
                    <a:pt x="21707" y="9846"/>
                  </a:lnTo>
                  <a:cubicBezTo>
                    <a:pt x="22021" y="9348"/>
                    <a:pt x="21925" y="8728"/>
                    <a:pt x="21497" y="8379"/>
                  </a:cubicBezTo>
                  <a:lnTo>
                    <a:pt x="11273" y="232"/>
                  </a:lnTo>
                  <a:cubicBezTo>
                    <a:pt x="11076" y="77"/>
                    <a:pt x="10838" y="0"/>
                    <a:pt x="10597"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1"/>
            <p:cNvSpPr/>
            <p:nvPr/>
          </p:nvSpPr>
          <p:spPr>
            <a:xfrm>
              <a:off x="-7204550" y="4195325"/>
              <a:ext cx="113775" cy="104275"/>
            </a:xfrm>
            <a:custGeom>
              <a:rect b="b" l="l" r="r" t="t"/>
              <a:pathLst>
                <a:path extrusionOk="0" h="4171" w="4551">
                  <a:moveTo>
                    <a:pt x="2271" y="0"/>
                  </a:moveTo>
                  <a:cubicBezTo>
                    <a:pt x="2133" y="0"/>
                    <a:pt x="1993" y="14"/>
                    <a:pt x="1852" y="42"/>
                  </a:cubicBezTo>
                  <a:cubicBezTo>
                    <a:pt x="726" y="278"/>
                    <a:pt x="1" y="1378"/>
                    <a:pt x="237" y="2505"/>
                  </a:cubicBezTo>
                  <a:cubicBezTo>
                    <a:pt x="436" y="3492"/>
                    <a:pt x="1312" y="4170"/>
                    <a:pt x="2284" y="4170"/>
                  </a:cubicBezTo>
                  <a:cubicBezTo>
                    <a:pt x="2421" y="4170"/>
                    <a:pt x="2560" y="4157"/>
                    <a:pt x="2699" y="4129"/>
                  </a:cubicBezTo>
                  <a:cubicBezTo>
                    <a:pt x="3825" y="3893"/>
                    <a:pt x="4550" y="2793"/>
                    <a:pt x="4314" y="1666"/>
                  </a:cubicBezTo>
                  <a:cubicBezTo>
                    <a:pt x="4108" y="673"/>
                    <a:pt x="3239" y="0"/>
                    <a:pt x="2271"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1"/>
            <p:cNvSpPr/>
            <p:nvPr/>
          </p:nvSpPr>
          <p:spPr>
            <a:xfrm>
              <a:off x="-7350125" y="3966125"/>
              <a:ext cx="240775" cy="234350"/>
            </a:xfrm>
            <a:custGeom>
              <a:rect b="b" l="l" r="r" t="t"/>
              <a:pathLst>
                <a:path extrusionOk="0" h="9374" w="9631">
                  <a:moveTo>
                    <a:pt x="4800" y="0"/>
                  </a:moveTo>
                  <a:cubicBezTo>
                    <a:pt x="2327" y="0"/>
                    <a:pt x="266" y="1944"/>
                    <a:pt x="131" y="4443"/>
                  </a:cubicBezTo>
                  <a:cubicBezTo>
                    <a:pt x="0" y="7027"/>
                    <a:pt x="1982" y="9228"/>
                    <a:pt x="4575" y="9368"/>
                  </a:cubicBezTo>
                  <a:cubicBezTo>
                    <a:pt x="4656" y="9372"/>
                    <a:pt x="4737" y="9374"/>
                    <a:pt x="4817" y="9374"/>
                  </a:cubicBezTo>
                  <a:cubicBezTo>
                    <a:pt x="7296" y="9374"/>
                    <a:pt x="9365" y="7435"/>
                    <a:pt x="9500" y="4932"/>
                  </a:cubicBezTo>
                  <a:cubicBezTo>
                    <a:pt x="9631" y="2339"/>
                    <a:pt x="7640" y="138"/>
                    <a:pt x="5056" y="7"/>
                  </a:cubicBezTo>
                  <a:cubicBezTo>
                    <a:pt x="4970" y="3"/>
                    <a:pt x="4885" y="0"/>
                    <a:pt x="4800"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7566675" y="4088000"/>
              <a:ext cx="443800" cy="382700"/>
            </a:xfrm>
            <a:custGeom>
              <a:rect b="b" l="l" r="r" t="t"/>
              <a:pathLst>
                <a:path extrusionOk="0" h="15308" w="17752">
                  <a:moveTo>
                    <a:pt x="3294" y="1"/>
                  </a:moveTo>
                  <a:cubicBezTo>
                    <a:pt x="3066" y="1"/>
                    <a:pt x="2836" y="116"/>
                    <a:pt x="2698" y="328"/>
                  </a:cubicBezTo>
                  <a:lnTo>
                    <a:pt x="192" y="4169"/>
                  </a:lnTo>
                  <a:cubicBezTo>
                    <a:pt x="0" y="4466"/>
                    <a:pt x="53" y="4851"/>
                    <a:pt x="315" y="5060"/>
                  </a:cubicBezTo>
                  <a:lnTo>
                    <a:pt x="13185" y="15171"/>
                  </a:lnTo>
                  <a:cubicBezTo>
                    <a:pt x="13303" y="15262"/>
                    <a:pt x="13444" y="15308"/>
                    <a:pt x="13588" y="15308"/>
                  </a:cubicBezTo>
                  <a:cubicBezTo>
                    <a:pt x="13722" y="15308"/>
                    <a:pt x="13858" y="15269"/>
                    <a:pt x="13980" y="15189"/>
                  </a:cubicBezTo>
                  <a:lnTo>
                    <a:pt x="17315" y="12953"/>
                  </a:lnTo>
                  <a:cubicBezTo>
                    <a:pt x="17699" y="12692"/>
                    <a:pt x="17752" y="12150"/>
                    <a:pt x="17420" y="11871"/>
                  </a:cubicBezTo>
                  <a:lnTo>
                    <a:pt x="3711" y="153"/>
                  </a:lnTo>
                  <a:cubicBezTo>
                    <a:pt x="3591" y="50"/>
                    <a:pt x="3443" y="1"/>
                    <a:pt x="329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7675375" y="4206175"/>
              <a:ext cx="459300" cy="417625"/>
            </a:xfrm>
            <a:custGeom>
              <a:rect b="b" l="l" r="r" t="t"/>
              <a:pathLst>
                <a:path extrusionOk="0" h="16705" w="18372">
                  <a:moveTo>
                    <a:pt x="9481" y="1"/>
                  </a:moveTo>
                  <a:cubicBezTo>
                    <a:pt x="7271" y="1"/>
                    <a:pt x="5034" y="873"/>
                    <a:pt x="3335" y="2603"/>
                  </a:cubicBezTo>
                  <a:cubicBezTo>
                    <a:pt x="44" y="5948"/>
                    <a:pt x="0" y="11239"/>
                    <a:pt x="3231" y="14408"/>
                  </a:cubicBezTo>
                  <a:cubicBezTo>
                    <a:pt x="4791" y="15943"/>
                    <a:pt x="6832" y="16704"/>
                    <a:pt x="8895" y="16704"/>
                  </a:cubicBezTo>
                  <a:cubicBezTo>
                    <a:pt x="11104" y="16704"/>
                    <a:pt x="13338" y="15832"/>
                    <a:pt x="15036" y="14103"/>
                  </a:cubicBezTo>
                  <a:cubicBezTo>
                    <a:pt x="18328" y="10759"/>
                    <a:pt x="18371" y="5467"/>
                    <a:pt x="15141" y="2289"/>
                  </a:cubicBezTo>
                  <a:cubicBezTo>
                    <a:pt x="13581" y="759"/>
                    <a:pt x="11543" y="1"/>
                    <a:pt x="948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7521050" y="4206625"/>
              <a:ext cx="77075" cy="416975"/>
            </a:xfrm>
            <a:custGeom>
              <a:rect b="b" l="l" r="r" t="t"/>
              <a:pathLst>
                <a:path extrusionOk="0" fill="none" h="16679" w="3083">
                  <a:moveTo>
                    <a:pt x="3082" y="1"/>
                  </a:moveTo>
                  <a:cubicBezTo>
                    <a:pt x="2253" y="1415"/>
                    <a:pt x="1153" y="3677"/>
                    <a:pt x="708" y="6654"/>
                  </a:cubicBezTo>
                  <a:cubicBezTo>
                    <a:pt x="0" y="11291"/>
                    <a:pt x="1258" y="14984"/>
                    <a:pt x="1956" y="16678"/>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7576075" y="4214700"/>
              <a:ext cx="79925" cy="398400"/>
            </a:xfrm>
            <a:custGeom>
              <a:rect b="b" l="l" r="r" t="t"/>
              <a:pathLst>
                <a:path extrusionOk="0" fill="none" h="15936" w="3197">
                  <a:moveTo>
                    <a:pt x="3197" y="1"/>
                  </a:moveTo>
                  <a:cubicBezTo>
                    <a:pt x="2376" y="1215"/>
                    <a:pt x="1101" y="3459"/>
                    <a:pt x="656" y="6541"/>
                  </a:cubicBezTo>
                  <a:cubicBezTo>
                    <a:pt x="1" y="11073"/>
                    <a:pt x="1555" y="14600"/>
                    <a:pt x="2236" y="1593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p:nvPr/>
          </p:nvSpPr>
          <p:spPr>
            <a:xfrm>
              <a:off x="-7625175" y="4253575"/>
              <a:ext cx="53500" cy="325050"/>
            </a:xfrm>
            <a:custGeom>
              <a:rect b="b" l="l" r="r" t="t"/>
              <a:pathLst>
                <a:path extrusionOk="0" fill="none" h="13002" w="2140">
                  <a:moveTo>
                    <a:pt x="2140" y="0"/>
                  </a:moveTo>
                  <a:cubicBezTo>
                    <a:pt x="1511" y="1004"/>
                    <a:pt x="393" y="3126"/>
                    <a:pt x="210" y="6034"/>
                  </a:cubicBezTo>
                  <a:cubicBezTo>
                    <a:pt x="0" y="9413"/>
                    <a:pt x="1179" y="11954"/>
                    <a:pt x="1738" y="1300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7433750" y="4212525"/>
              <a:ext cx="44350" cy="404525"/>
            </a:xfrm>
            <a:custGeom>
              <a:rect b="b" l="l" r="r" t="t"/>
              <a:pathLst>
                <a:path extrusionOk="0" fill="none" h="16181" w="1774">
                  <a:moveTo>
                    <a:pt x="1773" y="1"/>
                  </a:moveTo>
                  <a:cubicBezTo>
                    <a:pt x="1014" y="1843"/>
                    <a:pt x="1" y="5021"/>
                    <a:pt x="88" y="9046"/>
                  </a:cubicBezTo>
                  <a:cubicBezTo>
                    <a:pt x="158" y="12068"/>
                    <a:pt x="830" y="14521"/>
                    <a:pt x="1433" y="1618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7348400" y="4238500"/>
              <a:ext cx="25575" cy="341425"/>
            </a:xfrm>
            <a:custGeom>
              <a:rect b="b" l="l" r="r" t="t"/>
              <a:pathLst>
                <a:path extrusionOk="0" fill="none" h="13657" w="1023">
                  <a:moveTo>
                    <a:pt x="787" y="1"/>
                  </a:moveTo>
                  <a:cubicBezTo>
                    <a:pt x="341" y="2201"/>
                    <a:pt x="1" y="5082"/>
                    <a:pt x="228" y="8427"/>
                  </a:cubicBezTo>
                  <a:cubicBezTo>
                    <a:pt x="359" y="10400"/>
                    <a:pt x="665" y="12164"/>
                    <a:pt x="1022" y="13657"/>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1"/>
            <p:cNvSpPr/>
            <p:nvPr/>
          </p:nvSpPr>
          <p:spPr>
            <a:xfrm>
              <a:off x="-7655075" y="4350925"/>
              <a:ext cx="416725" cy="76850"/>
            </a:xfrm>
            <a:custGeom>
              <a:rect b="b" l="l" r="r" t="t"/>
              <a:pathLst>
                <a:path extrusionOk="0" fill="none" h="3074" w="16669">
                  <a:moveTo>
                    <a:pt x="16669" y="3074"/>
                  </a:moveTo>
                  <a:cubicBezTo>
                    <a:pt x="15263" y="2244"/>
                    <a:pt x="12993" y="1153"/>
                    <a:pt x="10015" y="699"/>
                  </a:cubicBezTo>
                  <a:cubicBezTo>
                    <a:pt x="5387" y="0"/>
                    <a:pt x="1694" y="1258"/>
                    <a:pt x="0" y="195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1"/>
            <p:cNvSpPr/>
            <p:nvPr/>
          </p:nvSpPr>
          <p:spPr>
            <a:xfrm>
              <a:off x="-7644600" y="4299175"/>
              <a:ext cx="406025" cy="82125"/>
            </a:xfrm>
            <a:custGeom>
              <a:rect b="b" l="l" r="r" t="t"/>
              <a:pathLst>
                <a:path extrusionOk="0" fill="none" h="3285" w="16241">
                  <a:moveTo>
                    <a:pt x="16241" y="3284"/>
                  </a:moveTo>
                  <a:cubicBezTo>
                    <a:pt x="15307" y="2533"/>
                    <a:pt x="12443" y="429"/>
                    <a:pt x="8190" y="211"/>
                  </a:cubicBezTo>
                  <a:cubicBezTo>
                    <a:pt x="4017" y="1"/>
                    <a:pt x="1013" y="1730"/>
                    <a:pt x="0" y="237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7619500" y="4249200"/>
              <a:ext cx="359325" cy="63775"/>
            </a:xfrm>
            <a:custGeom>
              <a:rect b="b" l="l" r="r" t="t"/>
              <a:pathLst>
                <a:path extrusionOk="0" fill="none" h="2551" w="14373">
                  <a:moveTo>
                    <a:pt x="14372" y="2550"/>
                  </a:moveTo>
                  <a:cubicBezTo>
                    <a:pt x="13499" y="1913"/>
                    <a:pt x="10985" y="219"/>
                    <a:pt x="7335" y="114"/>
                  </a:cubicBezTo>
                  <a:cubicBezTo>
                    <a:pt x="3563" y="0"/>
                    <a:pt x="891" y="1659"/>
                    <a:pt x="0" y="226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7648750" y="4446975"/>
              <a:ext cx="394900" cy="44325"/>
            </a:xfrm>
            <a:custGeom>
              <a:rect b="b" l="l" r="r" t="t"/>
              <a:pathLst>
                <a:path extrusionOk="0" fill="none" h="1773" w="15796">
                  <a:moveTo>
                    <a:pt x="15796" y="1773"/>
                  </a:moveTo>
                  <a:cubicBezTo>
                    <a:pt x="13953" y="1022"/>
                    <a:pt x="10958" y="70"/>
                    <a:pt x="7169" y="35"/>
                  </a:cubicBezTo>
                  <a:cubicBezTo>
                    <a:pt x="4174" y="0"/>
                    <a:pt x="1703" y="550"/>
                    <a:pt x="0" y="1083"/>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7611650" y="4525550"/>
              <a:ext cx="321775" cy="23600"/>
            </a:xfrm>
            <a:custGeom>
              <a:rect b="b" l="l" r="r" t="t"/>
              <a:pathLst>
                <a:path extrusionOk="0" fill="none" h="944" w="12871">
                  <a:moveTo>
                    <a:pt x="12871" y="944"/>
                  </a:moveTo>
                  <a:cubicBezTo>
                    <a:pt x="10985" y="455"/>
                    <a:pt x="8357" y="1"/>
                    <a:pt x="5231" y="149"/>
                  </a:cubicBezTo>
                  <a:cubicBezTo>
                    <a:pt x="3196" y="245"/>
                    <a:pt x="1433" y="568"/>
                    <a:pt x="1" y="944"/>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1"/>
            <p:cNvSpPr/>
            <p:nvPr/>
          </p:nvSpPr>
          <p:spPr>
            <a:xfrm>
              <a:off x="-7451200" y="3098600"/>
              <a:ext cx="335525" cy="582850"/>
            </a:xfrm>
            <a:custGeom>
              <a:rect b="b" l="l" r="r" t="t"/>
              <a:pathLst>
                <a:path extrusionOk="0" h="23314" w="13421">
                  <a:moveTo>
                    <a:pt x="0" y="0"/>
                  </a:moveTo>
                  <a:lnTo>
                    <a:pt x="0" y="0"/>
                  </a:lnTo>
                  <a:cubicBezTo>
                    <a:pt x="2009" y="9125"/>
                    <a:pt x="6793" y="17201"/>
                    <a:pt x="13421" y="23313"/>
                  </a:cubicBezTo>
                  <a:cubicBezTo>
                    <a:pt x="13412" y="23279"/>
                    <a:pt x="13403" y="23244"/>
                    <a:pt x="13403" y="23209"/>
                  </a:cubicBezTo>
                  <a:cubicBezTo>
                    <a:pt x="13106" y="21742"/>
                    <a:pt x="12548" y="20336"/>
                    <a:pt x="12355" y="18860"/>
                  </a:cubicBezTo>
                  <a:cubicBezTo>
                    <a:pt x="12181" y="17568"/>
                    <a:pt x="12286" y="16250"/>
                    <a:pt x="12120" y="14957"/>
                  </a:cubicBezTo>
                  <a:cubicBezTo>
                    <a:pt x="11954" y="13665"/>
                    <a:pt x="11439" y="12320"/>
                    <a:pt x="10356" y="11596"/>
                  </a:cubicBezTo>
                  <a:cubicBezTo>
                    <a:pt x="9832" y="11255"/>
                    <a:pt x="9221" y="11072"/>
                    <a:pt x="8714" y="10722"/>
                  </a:cubicBezTo>
                  <a:cubicBezTo>
                    <a:pt x="8199" y="10365"/>
                    <a:pt x="7798" y="9727"/>
                    <a:pt x="7998" y="9133"/>
                  </a:cubicBezTo>
                  <a:cubicBezTo>
                    <a:pt x="8077" y="8898"/>
                    <a:pt x="8252" y="8688"/>
                    <a:pt x="8252" y="8435"/>
                  </a:cubicBezTo>
                  <a:cubicBezTo>
                    <a:pt x="8234" y="7797"/>
                    <a:pt x="7221" y="7736"/>
                    <a:pt x="6916" y="7177"/>
                  </a:cubicBezTo>
                  <a:cubicBezTo>
                    <a:pt x="6636" y="6654"/>
                    <a:pt x="7108" y="6069"/>
                    <a:pt x="7448" y="5580"/>
                  </a:cubicBezTo>
                  <a:cubicBezTo>
                    <a:pt x="8077" y="4671"/>
                    <a:pt x="8304" y="3501"/>
                    <a:pt x="8051" y="2427"/>
                  </a:cubicBezTo>
                  <a:cubicBezTo>
                    <a:pt x="7990" y="2183"/>
                    <a:pt x="7902" y="1938"/>
                    <a:pt x="7719" y="1781"/>
                  </a:cubicBezTo>
                  <a:cubicBezTo>
                    <a:pt x="7518" y="1598"/>
                    <a:pt x="7240" y="1556"/>
                    <a:pt x="6957" y="1556"/>
                  </a:cubicBezTo>
                  <a:cubicBezTo>
                    <a:pt x="6834" y="1556"/>
                    <a:pt x="6711" y="1564"/>
                    <a:pt x="6593" y="1572"/>
                  </a:cubicBezTo>
                  <a:cubicBezTo>
                    <a:pt x="6362" y="1586"/>
                    <a:pt x="6131" y="1593"/>
                    <a:pt x="5900" y="1593"/>
                  </a:cubicBezTo>
                  <a:cubicBezTo>
                    <a:pt x="3840" y="1593"/>
                    <a:pt x="1783" y="1037"/>
                    <a:pt x="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1"/>
            <p:cNvSpPr/>
            <p:nvPr/>
          </p:nvSpPr>
          <p:spPr>
            <a:xfrm>
              <a:off x="-6241450" y="1781000"/>
              <a:ext cx="593125" cy="626250"/>
            </a:xfrm>
            <a:custGeom>
              <a:rect b="b" l="l" r="r" t="t"/>
              <a:pathLst>
                <a:path extrusionOk="0" h="25050" w="23725">
                  <a:moveTo>
                    <a:pt x="8619" y="0"/>
                  </a:moveTo>
                  <a:cubicBezTo>
                    <a:pt x="7436" y="988"/>
                    <a:pt x="5907" y="1556"/>
                    <a:pt x="4368" y="1556"/>
                  </a:cubicBezTo>
                  <a:cubicBezTo>
                    <a:pt x="4248" y="1556"/>
                    <a:pt x="4128" y="1552"/>
                    <a:pt x="4008" y="1546"/>
                  </a:cubicBezTo>
                  <a:cubicBezTo>
                    <a:pt x="3445" y="1516"/>
                    <a:pt x="2872" y="1411"/>
                    <a:pt x="2312" y="1411"/>
                  </a:cubicBezTo>
                  <a:cubicBezTo>
                    <a:pt x="2057" y="1411"/>
                    <a:pt x="1804" y="1433"/>
                    <a:pt x="1555" y="1493"/>
                  </a:cubicBezTo>
                  <a:cubicBezTo>
                    <a:pt x="752" y="1685"/>
                    <a:pt x="1" y="2471"/>
                    <a:pt x="245" y="3257"/>
                  </a:cubicBezTo>
                  <a:cubicBezTo>
                    <a:pt x="542" y="4261"/>
                    <a:pt x="2210" y="4802"/>
                    <a:pt x="1817" y="5763"/>
                  </a:cubicBezTo>
                  <a:cubicBezTo>
                    <a:pt x="1712" y="6016"/>
                    <a:pt x="1476" y="6208"/>
                    <a:pt x="1398" y="6470"/>
                  </a:cubicBezTo>
                  <a:cubicBezTo>
                    <a:pt x="1223" y="7020"/>
                    <a:pt x="1852" y="7501"/>
                    <a:pt x="2428" y="7597"/>
                  </a:cubicBezTo>
                  <a:cubicBezTo>
                    <a:pt x="2996" y="7684"/>
                    <a:pt x="3624" y="7597"/>
                    <a:pt x="4122" y="7885"/>
                  </a:cubicBezTo>
                  <a:cubicBezTo>
                    <a:pt x="5519" y="8705"/>
                    <a:pt x="4454" y="11412"/>
                    <a:pt x="5877" y="12207"/>
                  </a:cubicBezTo>
                  <a:cubicBezTo>
                    <a:pt x="6279" y="12434"/>
                    <a:pt x="6776" y="12408"/>
                    <a:pt x="7222" y="12539"/>
                  </a:cubicBezTo>
                  <a:cubicBezTo>
                    <a:pt x="8461" y="12905"/>
                    <a:pt x="9029" y="14320"/>
                    <a:pt x="9335" y="15569"/>
                  </a:cubicBezTo>
                  <a:cubicBezTo>
                    <a:pt x="9850" y="17664"/>
                    <a:pt x="10103" y="19830"/>
                    <a:pt x="10094" y="21986"/>
                  </a:cubicBezTo>
                  <a:cubicBezTo>
                    <a:pt x="10094" y="22842"/>
                    <a:pt x="10077" y="23776"/>
                    <a:pt x="10601" y="24449"/>
                  </a:cubicBezTo>
                  <a:cubicBezTo>
                    <a:pt x="10923" y="24858"/>
                    <a:pt x="11431" y="25050"/>
                    <a:pt x="11947" y="25050"/>
                  </a:cubicBezTo>
                  <a:cubicBezTo>
                    <a:pt x="12673" y="25050"/>
                    <a:pt x="13414" y="24670"/>
                    <a:pt x="13674" y="23986"/>
                  </a:cubicBezTo>
                  <a:cubicBezTo>
                    <a:pt x="13875" y="23462"/>
                    <a:pt x="13823" y="22886"/>
                    <a:pt x="13936" y="22336"/>
                  </a:cubicBezTo>
                  <a:cubicBezTo>
                    <a:pt x="14041" y="21794"/>
                    <a:pt x="14416" y="21209"/>
                    <a:pt x="14975" y="21192"/>
                  </a:cubicBezTo>
                  <a:cubicBezTo>
                    <a:pt x="15126" y="21192"/>
                    <a:pt x="15277" y="21228"/>
                    <a:pt x="15434" y="21228"/>
                  </a:cubicBezTo>
                  <a:cubicBezTo>
                    <a:pt x="15450" y="21228"/>
                    <a:pt x="15466" y="21227"/>
                    <a:pt x="15482" y="21227"/>
                  </a:cubicBezTo>
                  <a:cubicBezTo>
                    <a:pt x="16992" y="21139"/>
                    <a:pt x="16914" y="17603"/>
                    <a:pt x="16905" y="16686"/>
                  </a:cubicBezTo>
                  <a:cubicBezTo>
                    <a:pt x="16905" y="15673"/>
                    <a:pt x="17315" y="14451"/>
                    <a:pt x="18311" y="14268"/>
                  </a:cubicBezTo>
                  <a:cubicBezTo>
                    <a:pt x="18511" y="14233"/>
                    <a:pt x="18721" y="14241"/>
                    <a:pt x="18922" y="14180"/>
                  </a:cubicBezTo>
                  <a:cubicBezTo>
                    <a:pt x="19420" y="14014"/>
                    <a:pt x="19664" y="13438"/>
                    <a:pt x="19734" y="12914"/>
                  </a:cubicBezTo>
                  <a:cubicBezTo>
                    <a:pt x="19804" y="12390"/>
                    <a:pt x="19769" y="11831"/>
                    <a:pt x="20005" y="11351"/>
                  </a:cubicBezTo>
                  <a:cubicBezTo>
                    <a:pt x="20415" y="10513"/>
                    <a:pt x="21454" y="10234"/>
                    <a:pt x="22249" y="9736"/>
                  </a:cubicBezTo>
                  <a:cubicBezTo>
                    <a:pt x="22895" y="9334"/>
                    <a:pt x="23410" y="8723"/>
                    <a:pt x="23724" y="8033"/>
                  </a:cubicBezTo>
                  <a:cubicBezTo>
                    <a:pt x="19306" y="4453"/>
                    <a:pt x="14189" y="1703"/>
                    <a:pt x="861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1"/>
            <p:cNvSpPr/>
            <p:nvPr/>
          </p:nvSpPr>
          <p:spPr>
            <a:xfrm>
              <a:off x="-7477625" y="2196175"/>
              <a:ext cx="995000" cy="1775600"/>
            </a:xfrm>
            <a:custGeom>
              <a:rect b="b" l="l" r="r" t="t"/>
              <a:pathLst>
                <a:path extrusionOk="0" h="71024" w="39800">
                  <a:moveTo>
                    <a:pt x="8558" y="1"/>
                  </a:moveTo>
                  <a:cubicBezTo>
                    <a:pt x="3179" y="7405"/>
                    <a:pt x="1" y="16521"/>
                    <a:pt x="1" y="26379"/>
                  </a:cubicBezTo>
                  <a:cubicBezTo>
                    <a:pt x="1" y="29714"/>
                    <a:pt x="368" y="32971"/>
                    <a:pt x="1057" y="36097"/>
                  </a:cubicBezTo>
                  <a:cubicBezTo>
                    <a:pt x="2840" y="37134"/>
                    <a:pt x="4897" y="37690"/>
                    <a:pt x="6957" y="37690"/>
                  </a:cubicBezTo>
                  <a:cubicBezTo>
                    <a:pt x="7188" y="37690"/>
                    <a:pt x="7419" y="37683"/>
                    <a:pt x="7650" y="37669"/>
                  </a:cubicBezTo>
                  <a:cubicBezTo>
                    <a:pt x="7768" y="37661"/>
                    <a:pt x="7891" y="37653"/>
                    <a:pt x="8014" y="37653"/>
                  </a:cubicBezTo>
                  <a:cubicBezTo>
                    <a:pt x="8297" y="37653"/>
                    <a:pt x="8575" y="37695"/>
                    <a:pt x="8776" y="37878"/>
                  </a:cubicBezTo>
                  <a:cubicBezTo>
                    <a:pt x="8959" y="38035"/>
                    <a:pt x="9047" y="38280"/>
                    <a:pt x="9108" y="38524"/>
                  </a:cubicBezTo>
                  <a:cubicBezTo>
                    <a:pt x="9361" y="39598"/>
                    <a:pt x="9134" y="40768"/>
                    <a:pt x="8505" y="41677"/>
                  </a:cubicBezTo>
                  <a:cubicBezTo>
                    <a:pt x="8165" y="42166"/>
                    <a:pt x="7693" y="42751"/>
                    <a:pt x="7973" y="43274"/>
                  </a:cubicBezTo>
                  <a:cubicBezTo>
                    <a:pt x="8278" y="43833"/>
                    <a:pt x="9291" y="43894"/>
                    <a:pt x="9309" y="44532"/>
                  </a:cubicBezTo>
                  <a:cubicBezTo>
                    <a:pt x="9309" y="44785"/>
                    <a:pt x="9134" y="44995"/>
                    <a:pt x="9055" y="45230"/>
                  </a:cubicBezTo>
                  <a:cubicBezTo>
                    <a:pt x="8855" y="45824"/>
                    <a:pt x="9256" y="46462"/>
                    <a:pt x="9771" y="46819"/>
                  </a:cubicBezTo>
                  <a:cubicBezTo>
                    <a:pt x="10278" y="47169"/>
                    <a:pt x="10889" y="47352"/>
                    <a:pt x="11413" y="47693"/>
                  </a:cubicBezTo>
                  <a:cubicBezTo>
                    <a:pt x="12496" y="48417"/>
                    <a:pt x="13011" y="49762"/>
                    <a:pt x="13177" y="51054"/>
                  </a:cubicBezTo>
                  <a:cubicBezTo>
                    <a:pt x="13343" y="52347"/>
                    <a:pt x="13238" y="53665"/>
                    <a:pt x="13412" y="54957"/>
                  </a:cubicBezTo>
                  <a:cubicBezTo>
                    <a:pt x="13605" y="56433"/>
                    <a:pt x="14163" y="57839"/>
                    <a:pt x="14460" y="59306"/>
                  </a:cubicBezTo>
                  <a:cubicBezTo>
                    <a:pt x="14460" y="59341"/>
                    <a:pt x="14469" y="59376"/>
                    <a:pt x="14478" y="59410"/>
                  </a:cubicBezTo>
                  <a:cubicBezTo>
                    <a:pt x="21297" y="65706"/>
                    <a:pt x="30081" y="69915"/>
                    <a:pt x="39799" y="71024"/>
                  </a:cubicBezTo>
                  <a:cubicBezTo>
                    <a:pt x="37599" y="66247"/>
                    <a:pt x="35800" y="61288"/>
                    <a:pt x="34421" y="56215"/>
                  </a:cubicBezTo>
                  <a:cubicBezTo>
                    <a:pt x="34036" y="54818"/>
                    <a:pt x="33687" y="53377"/>
                    <a:pt x="33748" y="51927"/>
                  </a:cubicBezTo>
                  <a:cubicBezTo>
                    <a:pt x="33801" y="50644"/>
                    <a:pt x="34176" y="49387"/>
                    <a:pt x="34141" y="48103"/>
                  </a:cubicBezTo>
                  <a:cubicBezTo>
                    <a:pt x="34098" y="46488"/>
                    <a:pt x="33259" y="45239"/>
                    <a:pt x="32954" y="43746"/>
                  </a:cubicBezTo>
                  <a:cubicBezTo>
                    <a:pt x="32613" y="42043"/>
                    <a:pt x="33251" y="39825"/>
                    <a:pt x="33434" y="38105"/>
                  </a:cubicBezTo>
                  <a:cubicBezTo>
                    <a:pt x="33504" y="37433"/>
                    <a:pt x="33574" y="36743"/>
                    <a:pt x="33382" y="36097"/>
                  </a:cubicBezTo>
                  <a:cubicBezTo>
                    <a:pt x="32762" y="34071"/>
                    <a:pt x="30116" y="33678"/>
                    <a:pt x="28361" y="32500"/>
                  </a:cubicBezTo>
                  <a:cubicBezTo>
                    <a:pt x="26676" y="31365"/>
                    <a:pt x="25785" y="29417"/>
                    <a:pt x="24798" y="27645"/>
                  </a:cubicBezTo>
                  <a:cubicBezTo>
                    <a:pt x="23524" y="25357"/>
                    <a:pt x="21978" y="23218"/>
                    <a:pt x="20197" y="21288"/>
                  </a:cubicBezTo>
                  <a:cubicBezTo>
                    <a:pt x="19498" y="24213"/>
                    <a:pt x="19472" y="27313"/>
                    <a:pt x="20118" y="30256"/>
                  </a:cubicBezTo>
                  <a:cubicBezTo>
                    <a:pt x="20064" y="30299"/>
                    <a:pt x="20005" y="30318"/>
                    <a:pt x="19946" y="30318"/>
                  </a:cubicBezTo>
                  <a:cubicBezTo>
                    <a:pt x="19720" y="30318"/>
                    <a:pt x="19478" y="30044"/>
                    <a:pt x="19367" y="29802"/>
                  </a:cubicBezTo>
                  <a:cubicBezTo>
                    <a:pt x="16792" y="24161"/>
                    <a:pt x="17385" y="17473"/>
                    <a:pt x="17438" y="11456"/>
                  </a:cubicBezTo>
                  <a:cubicBezTo>
                    <a:pt x="17446" y="10444"/>
                    <a:pt x="17429" y="9335"/>
                    <a:pt x="16765" y="8566"/>
                  </a:cubicBezTo>
                  <a:cubicBezTo>
                    <a:pt x="15656" y="7265"/>
                    <a:pt x="13159" y="7431"/>
                    <a:pt x="12609" y="5807"/>
                  </a:cubicBezTo>
                  <a:cubicBezTo>
                    <a:pt x="12382" y="5161"/>
                    <a:pt x="12557" y="4349"/>
                    <a:pt x="12094" y="3851"/>
                  </a:cubicBezTo>
                  <a:cubicBezTo>
                    <a:pt x="11780" y="3519"/>
                    <a:pt x="11282" y="3450"/>
                    <a:pt x="10854" y="3292"/>
                  </a:cubicBezTo>
                  <a:cubicBezTo>
                    <a:pt x="9667" y="2865"/>
                    <a:pt x="8898" y="1660"/>
                    <a:pt x="8636" y="420"/>
                  </a:cubicBezTo>
                  <a:cubicBezTo>
                    <a:pt x="8610" y="280"/>
                    <a:pt x="8584" y="140"/>
                    <a:pt x="855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1"/>
            <p:cNvSpPr/>
            <p:nvPr/>
          </p:nvSpPr>
          <p:spPr>
            <a:xfrm>
              <a:off x="-5785875" y="2398125"/>
              <a:ext cx="554900" cy="1130300"/>
            </a:xfrm>
            <a:custGeom>
              <a:rect b="b" l="l" r="r" t="t"/>
              <a:pathLst>
                <a:path extrusionOk="0" h="45212" w="22196">
                  <a:moveTo>
                    <a:pt x="9846" y="1"/>
                  </a:moveTo>
                  <a:cubicBezTo>
                    <a:pt x="9057" y="1"/>
                    <a:pt x="8322" y="739"/>
                    <a:pt x="7693" y="1309"/>
                  </a:cubicBezTo>
                  <a:cubicBezTo>
                    <a:pt x="6287" y="2584"/>
                    <a:pt x="4401" y="3309"/>
                    <a:pt x="2506" y="3309"/>
                  </a:cubicBezTo>
                  <a:cubicBezTo>
                    <a:pt x="1686" y="3309"/>
                    <a:pt x="620" y="3317"/>
                    <a:pt x="323" y="4094"/>
                  </a:cubicBezTo>
                  <a:cubicBezTo>
                    <a:pt x="0" y="4950"/>
                    <a:pt x="1083" y="5719"/>
                    <a:pt x="2000" y="5719"/>
                  </a:cubicBezTo>
                  <a:cubicBezTo>
                    <a:pt x="2730" y="5712"/>
                    <a:pt x="3461" y="5461"/>
                    <a:pt x="4178" y="5461"/>
                  </a:cubicBezTo>
                  <a:cubicBezTo>
                    <a:pt x="4361" y="5461"/>
                    <a:pt x="4543" y="5477"/>
                    <a:pt x="4724" y="5518"/>
                  </a:cubicBezTo>
                  <a:cubicBezTo>
                    <a:pt x="5196" y="5624"/>
                    <a:pt x="5638" y="5889"/>
                    <a:pt x="6113" y="5889"/>
                  </a:cubicBezTo>
                  <a:cubicBezTo>
                    <a:pt x="6148" y="5889"/>
                    <a:pt x="6182" y="5887"/>
                    <a:pt x="6217" y="5884"/>
                  </a:cubicBezTo>
                  <a:cubicBezTo>
                    <a:pt x="6558" y="5850"/>
                    <a:pt x="6863" y="5675"/>
                    <a:pt x="7169" y="5526"/>
                  </a:cubicBezTo>
                  <a:cubicBezTo>
                    <a:pt x="7874" y="5190"/>
                    <a:pt x="8657" y="5015"/>
                    <a:pt x="9441" y="5015"/>
                  </a:cubicBezTo>
                  <a:cubicBezTo>
                    <a:pt x="9735" y="5015"/>
                    <a:pt x="10030" y="5040"/>
                    <a:pt x="10321" y="5090"/>
                  </a:cubicBezTo>
                  <a:cubicBezTo>
                    <a:pt x="10740" y="5168"/>
                    <a:pt x="11168" y="5299"/>
                    <a:pt x="11474" y="5596"/>
                  </a:cubicBezTo>
                  <a:cubicBezTo>
                    <a:pt x="11779" y="5893"/>
                    <a:pt x="11919" y="6391"/>
                    <a:pt x="11709" y="6766"/>
                  </a:cubicBezTo>
                  <a:cubicBezTo>
                    <a:pt x="10993" y="6862"/>
                    <a:pt x="9858" y="6880"/>
                    <a:pt x="9247" y="7264"/>
                  </a:cubicBezTo>
                  <a:cubicBezTo>
                    <a:pt x="8514" y="7718"/>
                    <a:pt x="7693" y="8041"/>
                    <a:pt x="6837" y="8198"/>
                  </a:cubicBezTo>
                  <a:cubicBezTo>
                    <a:pt x="6366" y="8286"/>
                    <a:pt x="5868" y="8338"/>
                    <a:pt x="5458" y="8591"/>
                  </a:cubicBezTo>
                  <a:cubicBezTo>
                    <a:pt x="5047" y="8836"/>
                    <a:pt x="4768" y="9377"/>
                    <a:pt x="4986" y="9805"/>
                  </a:cubicBezTo>
                  <a:cubicBezTo>
                    <a:pt x="5161" y="10145"/>
                    <a:pt x="5571" y="10285"/>
                    <a:pt x="5885" y="10495"/>
                  </a:cubicBezTo>
                  <a:cubicBezTo>
                    <a:pt x="6200" y="10713"/>
                    <a:pt x="6444" y="11202"/>
                    <a:pt x="6156" y="11464"/>
                  </a:cubicBezTo>
                  <a:cubicBezTo>
                    <a:pt x="5816" y="11508"/>
                    <a:pt x="5458" y="11569"/>
                    <a:pt x="5178" y="11778"/>
                  </a:cubicBezTo>
                  <a:cubicBezTo>
                    <a:pt x="4899" y="11979"/>
                    <a:pt x="4742" y="12389"/>
                    <a:pt x="4925" y="12686"/>
                  </a:cubicBezTo>
                  <a:cubicBezTo>
                    <a:pt x="5021" y="12844"/>
                    <a:pt x="5196" y="12940"/>
                    <a:pt x="5362" y="13018"/>
                  </a:cubicBezTo>
                  <a:cubicBezTo>
                    <a:pt x="7240" y="13895"/>
                    <a:pt x="9635" y="14327"/>
                    <a:pt x="11902" y="14327"/>
                  </a:cubicBezTo>
                  <a:cubicBezTo>
                    <a:pt x="12955" y="14327"/>
                    <a:pt x="13981" y="14234"/>
                    <a:pt x="14914" y="14048"/>
                  </a:cubicBezTo>
                  <a:cubicBezTo>
                    <a:pt x="15219" y="13979"/>
                    <a:pt x="15560" y="13891"/>
                    <a:pt x="15726" y="13629"/>
                  </a:cubicBezTo>
                  <a:cubicBezTo>
                    <a:pt x="15918" y="13324"/>
                    <a:pt x="15839" y="12870"/>
                    <a:pt x="16119" y="12651"/>
                  </a:cubicBezTo>
                  <a:cubicBezTo>
                    <a:pt x="16201" y="12586"/>
                    <a:pt x="16298" y="12557"/>
                    <a:pt x="16397" y="12557"/>
                  </a:cubicBezTo>
                  <a:cubicBezTo>
                    <a:pt x="16615" y="12557"/>
                    <a:pt x="16846" y="12695"/>
                    <a:pt x="16966" y="12887"/>
                  </a:cubicBezTo>
                  <a:cubicBezTo>
                    <a:pt x="17140" y="13158"/>
                    <a:pt x="17140" y="13507"/>
                    <a:pt x="17140" y="13839"/>
                  </a:cubicBezTo>
                  <a:lnTo>
                    <a:pt x="17140" y="15236"/>
                  </a:lnTo>
                  <a:cubicBezTo>
                    <a:pt x="17140" y="15498"/>
                    <a:pt x="17132" y="15777"/>
                    <a:pt x="17009" y="16013"/>
                  </a:cubicBezTo>
                  <a:cubicBezTo>
                    <a:pt x="16817" y="16354"/>
                    <a:pt x="16424" y="16511"/>
                    <a:pt x="16040" y="16589"/>
                  </a:cubicBezTo>
                  <a:cubicBezTo>
                    <a:pt x="15561" y="16700"/>
                    <a:pt x="15072" y="16743"/>
                    <a:pt x="14577" y="16743"/>
                  </a:cubicBezTo>
                  <a:cubicBezTo>
                    <a:pt x="12885" y="16743"/>
                    <a:pt x="11126" y="16243"/>
                    <a:pt x="9484" y="16243"/>
                  </a:cubicBezTo>
                  <a:cubicBezTo>
                    <a:pt x="8612" y="16243"/>
                    <a:pt x="7773" y="16384"/>
                    <a:pt x="6994" y="16816"/>
                  </a:cubicBezTo>
                  <a:cubicBezTo>
                    <a:pt x="5615" y="17585"/>
                    <a:pt x="6069" y="19060"/>
                    <a:pt x="4742" y="19803"/>
                  </a:cubicBezTo>
                  <a:cubicBezTo>
                    <a:pt x="3729" y="20370"/>
                    <a:pt x="1773" y="19925"/>
                    <a:pt x="1319" y="21322"/>
                  </a:cubicBezTo>
                  <a:cubicBezTo>
                    <a:pt x="1083" y="22047"/>
                    <a:pt x="1589" y="22789"/>
                    <a:pt x="2061" y="23400"/>
                  </a:cubicBezTo>
                  <a:cubicBezTo>
                    <a:pt x="2952" y="24526"/>
                    <a:pt x="3851" y="25714"/>
                    <a:pt x="4165" y="27111"/>
                  </a:cubicBezTo>
                  <a:cubicBezTo>
                    <a:pt x="4777" y="29844"/>
                    <a:pt x="3056" y="32481"/>
                    <a:pt x="2122" y="35127"/>
                  </a:cubicBezTo>
                  <a:cubicBezTo>
                    <a:pt x="1843" y="35930"/>
                    <a:pt x="1651" y="36890"/>
                    <a:pt x="2175" y="37563"/>
                  </a:cubicBezTo>
                  <a:cubicBezTo>
                    <a:pt x="2463" y="37938"/>
                    <a:pt x="2899" y="38139"/>
                    <a:pt x="3336" y="38296"/>
                  </a:cubicBezTo>
                  <a:cubicBezTo>
                    <a:pt x="3909" y="38513"/>
                    <a:pt x="4538" y="38677"/>
                    <a:pt x="5144" y="38677"/>
                  </a:cubicBezTo>
                  <a:cubicBezTo>
                    <a:pt x="5589" y="38677"/>
                    <a:pt x="6021" y="38588"/>
                    <a:pt x="6409" y="38366"/>
                  </a:cubicBezTo>
                  <a:cubicBezTo>
                    <a:pt x="6855" y="38104"/>
                    <a:pt x="7195" y="37702"/>
                    <a:pt x="7623" y="37423"/>
                  </a:cubicBezTo>
                  <a:cubicBezTo>
                    <a:pt x="7876" y="37258"/>
                    <a:pt x="8190" y="37144"/>
                    <a:pt x="8488" y="37144"/>
                  </a:cubicBezTo>
                  <a:cubicBezTo>
                    <a:pt x="8693" y="37144"/>
                    <a:pt x="8891" y="37199"/>
                    <a:pt x="9055" y="37327"/>
                  </a:cubicBezTo>
                  <a:cubicBezTo>
                    <a:pt x="8758" y="38584"/>
                    <a:pt x="9308" y="39999"/>
                    <a:pt x="10382" y="40715"/>
                  </a:cubicBezTo>
                  <a:cubicBezTo>
                    <a:pt x="10993" y="41116"/>
                    <a:pt x="11753" y="41317"/>
                    <a:pt x="12251" y="41859"/>
                  </a:cubicBezTo>
                  <a:cubicBezTo>
                    <a:pt x="12792" y="42435"/>
                    <a:pt x="12914" y="43273"/>
                    <a:pt x="13019" y="44059"/>
                  </a:cubicBezTo>
                  <a:cubicBezTo>
                    <a:pt x="13071" y="44443"/>
                    <a:pt x="13133" y="44845"/>
                    <a:pt x="13246" y="45212"/>
                  </a:cubicBezTo>
                  <a:cubicBezTo>
                    <a:pt x="18869" y="37711"/>
                    <a:pt x="22196" y="28395"/>
                    <a:pt x="22196" y="18301"/>
                  </a:cubicBezTo>
                  <a:cubicBezTo>
                    <a:pt x="22196" y="12555"/>
                    <a:pt x="21122" y="7054"/>
                    <a:pt x="19149" y="2008"/>
                  </a:cubicBezTo>
                  <a:cubicBezTo>
                    <a:pt x="19105" y="2051"/>
                    <a:pt x="19053" y="2095"/>
                    <a:pt x="19009" y="2139"/>
                  </a:cubicBezTo>
                  <a:cubicBezTo>
                    <a:pt x="18607" y="2558"/>
                    <a:pt x="18223" y="3012"/>
                    <a:pt x="17743" y="3344"/>
                  </a:cubicBezTo>
                  <a:cubicBezTo>
                    <a:pt x="17370" y="3597"/>
                    <a:pt x="16931" y="3773"/>
                    <a:pt x="16492" y="3773"/>
                  </a:cubicBezTo>
                  <a:cubicBezTo>
                    <a:pt x="16355" y="3773"/>
                    <a:pt x="16219" y="3756"/>
                    <a:pt x="16084" y="3719"/>
                  </a:cubicBezTo>
                  <a:cubicBezTo>
                    <a:pt x="14643" y="3335"/>
                    <a:pt x="14754" y="544"/>
                    <a:pt x="13288" y="544"/>
                  </a:cubicBezTo>
                  <a:cubicBezTo>
                    <a:pt x="13119" y="544"/>
                    <a:pt x="12929" y="581"/>
                    <a:pt x="12713" y="663"/>
                  </a:cubicBezTo>
                  <a:cubicBezTo>
                    <a:pt x="12486" y="750"/>
                    <a:pt x="12286" y="907"/>
                    <a:pt x="12050" y="951"/>
                  </a:cubicBezTo>
                  <a:cubicBezTo>
                    <a:pt x="12002" y="960"/>
                    <a:pt x="11954" y="964"/>
                    <a:pt x="11908" y="964"/>
                  </a:cubicBezTo>
                  <a:cubicBezTo>
                    <a:pt x="11317" y="964"/>
                    <a:pt x="10868" y="288"/>
                    <a:pt x="10277" y="78"/>
                  </a:cubicBezTo>
                  <a:cubicBezTo>
                    <a:pt x="10132" y="25"/>
                    <a:pt x="9988" y="1"/>
                    <a:pt x="9846"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1"/>
            <p:cNvSpPr/>
            <p:nvPr/>
          </p:nvSpPr>
          <p:spPr>
            <a:xfrm>
              <a:off x="-7197125" y="1732300"/>
              <a:ext cx="1889975" cy="2246675"/>
            </a:xfrm>
            <a:custGeom>
              <a:rect b="b" l="l" r="r" t="t"/>
              <a:pathLst>
                <a:path extrusionOk="0" h="89867" w="75599">
                  <a:moveTo>
                    <a:pt x="33713" y="1"/>
                  </a:moveTo>
                  <a:cubicBezTo>
                    <a:pt x="20284" y="1"/>
                    <a:pt x="8235" y="5886"/>
                    <a:pt x="1" y="15220"/>
                  </a:cubicBezTo>
                  <a:cubicBezTo>
                    <a:pt x="181" y="15233"/>
                    <a:pt x="362" y="15240"/>
                    <a:pt x="543" y="15240"/>
                  </a:cubicBezTo>
                  <a:cubicBezTo>
                    <a:pt x="1196" y="15240"/>
                    <a:pt x="1850" y="15153"/>
                    <a:pt x="2472" y="14976"/>
                  </a:cubicBezTo>
                  <a:cubicBezTo>
                    <a:pt x="3686" y="14635"/>
                    <a:pt x="4786" y="13980"/>
                    <a:pt x="5965" y="13552"/>
                  </a:cubicBezTo>
                  <a:cubicBezTo>
                    <a:pt x="6612" y="13312"/>
                    <a:pt x="7318" y="13149"/>
                    <a:pt x="8007" y="13149"/>
                  </a:cubicBezTo>
                  <a:cubicBezTo>
                    <a:pt x="8571" y="13149"/>
                    <a:pt x="9124" y="13259"/>
                    <a:pt x="9623" y="13526"/>
                  </a:cubicBezTo>
                  <a:cubicBezTo>
                    <a:pt x="10042" y="13753"/>
                    <a:pt x="10400" y="14076"/>
                    <a:pt x="10837" y="14268"/>
                  </a:cubicBezTo>
                  <a:cubicBezTo>
                    <a:pt x="11192" y="14424"/>
                    <a:pt x="11584" y="14487"/>
                    <a:pt x="11996" y="14487"/>
                  </a:cubicBezTo>
                  <a:cubicBezTo>
                    <a:pt x="13601" y="14487"/>
                    <a:pt x="15530" y="13536"/>
                    <a:pt x="16940" y="13369"/>
                  </a:cubicBezTo>
                  <a:cubicBezTo>
                    <a:pt x="17590" y="13293"/>
                    <a:pt x="18244" y="13256"/>
                    <a:pt x="18898" y="13256"/>
                  </a:cubicBezTo>
                  <a:cubicBezTo>
                    <a:pt x="20661" y="13256"/>
                    <a:pt x="22423" y="13531"/>
                    <a:pt x="24091" y="14085"/>
                  </a:cubicBezTo>
                  <a:cubicBezTo>
                    <a:pt x="23864" y="13203"/>
                    <a:pt x="24571" y="12208"/>
                    <a:pt x="25480" y="12138"/>
                  </a:cubicBezTo>
                  <a:cubicBezTo>
                    <a:pt x="25515" y="12136"/>
                    <a:pt x="25551" y="12135"/>
                    <a:pt x="25587" y="12135"/>
                  </a:cubicBezTo>
                  <a:cubicBezTo>
                    <a:pt x="25813" y="12135"/>
                    <a:pt x="26045" y="12168"/>
                    <a:pt x="26267" y="12168"/>
                  </a:cubicBezTo>
                  <a:cubicBezTo>
                    <a:pt x="26487" y="12168"/>
                    <a:pt x="26695" y="12136"/>
                    <a:pt x="26877" y="12007"/>
                  </a:cubicBezTo>
                  <a:cubicBezTo>
                    <a:pt x="27121" y="11832"/>
                    <a:pt x="27226" y="11535"/>
                    <a:pt x="27322" y="11256"/>
                  </a:cubicBezTo>
                  <a:cubicBezTo>
                    <a:pt x="27697" y="10130"/>
                    <a:pt x="28082" y="9012"/>
                    <a:pt x="28457" y="7886"/>
                  </a:cubicBezTo>
                  <a:cubicBezTo>
                    <a:pt x="28527" y="7685"/>
                    <a:pt x="28597" y="7475"/>
                    <a:pt x="28754" y="7318"/>
                  </a:cubicBezTo>
                  <a:cubicBezTo>
                    <a:pt x="28902" y="7167"/>
                    <a:pt x="29098" y="7101"/>
                    <a:pt x="29304" y="7101"/>
                  </a:cubicBezTo>
                  <a:cubicBezTo>
                    <a:pt x="29622" y="7101"/>
                    <a:pt x="29963" y="7258"/>
                    <a:pt x="30186" y="7501"/>
                  </a:cubicBezTo>
                  <a:cubicBezTo>
                    <a:pt x="30553" y="7894"/>
                    <a:pt x="30692" y="8444"/>
                    <a:pt x="30902" y="8942"/>
                  </a:cubicBezTo>
                  <a:cubicBezTo>
                    <a:pt x="31758" y="11003"/>
                    <a:pt x="33905" y="12452"/>
                    <a:pt x="36141" y="12470"/>
                  </a:cubicBezTo>
                  <a:cubicBezTo>
                    <a:pt x="36267" y="12470"/>
                    <a:pt x="36395" y="12466"/>
                    <a:pt x="36522" y="12466"/>
                  </a:cubicBezTo>
                  <a:cubicBezTo>
                    <a:pt x="36829" y="12466"/>
                    <a:pt x="37133" y="12488"/>
                    <a:pt x="37398" y="12636"/>
                  </a:cubicBezTo>
                  <a:cubicBezTo>
                    <a:pt x="37774" y="12845"/>
                    <a:pt x="37974" y="13421"/>
                    <a:pt x="37643" y="13701"/>
                  </a:cubicBezTo>
                  <a:cubicBezTo>
                    <a:pt x="37503" y="13823"/>
                    <a:pt x="37293" y="13849"/>
                    <a:pt x="37101" y="13884"/>
                  </a:cubicBezTo>
                  <a:cubicBezTo>
                    <a:pt x="34953" y="14207"/>
                    <a:pt x="32735" y="15395"/>
                    <a:pt x="30727" y="16189"/>
                  </a:cubicBezTo>
                  <a:cubicBezTo>
                    <a:pt x="29522" y="16670"/>
                    <a:pt x="28221" y="17237"/>
                    <a:pt x="27645" y="18398"/>
                  </a:cubicBezTo>
                  <a:cubicBezTo>
                    <a:pt x="26789" y="20110"/>
                    <a:pt x="27942" y="22101"/>
                    <a:pt x="29051" y="23655"/>
                  </a:cubicBezTo>
                  <a:cubicBezTo>
                    <a:pt x="29330" y="24056"/>
                    <a:pt x="29644" y="24484"/>
                    <a:pt x="30116" y="24642"/>
                  </a:cubicBezTo>
                  <a:cubicBezTo>
                    <a:pt x="30247" y="24686"/>
                    <a:pt x="30376" y="24707"/>
                    <a:pt x="30502" y="24707"/>
                  </a:cubicBezTo>
                  <a:cubicBezTo>
                    <a:pt x="31388" y="24707"/>
                    <a:pt x="32139" y="23689"/>
                    <a:pt x="32430" y="22764"/>
                  </a:cubicBezTo>
                  <a:cubicBezTo>
                    <a:pt x="32753" y="21699"/>
                    <a:pt x="33006" y="20415"/>
                    <a:pt x="34010" y="19953"/>
                  </a:cubicBezTo>
                  <a:cubicBezTo>
                    <a:pt x="34136" y="19896"/>
                    <a:pt x="34271" y="19853"/>
                    <a:pt x="34402" y="19853"/>
                  </a:cubicBezTo>
                  <a:cubicBezTo>
                    <a:pt x="34453" y="19853"/>
                    <a:pt x="34503" y="19859"/>
                    <a:pt x="34552" y="19874"/>
                  </a:cubicBezTo>
                  <a:cubicBezTo>
                    <a:pt x="34735" y="19935"/>
                    <a:pt x="34875" y="20092"/>
                    <a:pt x="34988" y="20250"/>
                  </a:cubicBezTo>
                  <a:cubicBezTo>
                    <a:pt x="37040" y="22913"/>
                    <a:pt x="39275" y="25358"/>
                    <a:pt x="41581" y="27837"/>
                  </a:cubicBezTo>
                  <a:cubicBezTo>
                    <a:pt x="43309" y="29688"/>
                    <a:pt x="45160" y="31871"/>
                    <a:pt x="44942" y="34403"/>
                  </a:cubicBezTo>
                  <a:cubicBezTo>
                    <a:pt x="43501" y="33993"/>
                    <a:pt x="43248" y="31784"/>
                    <a:pt x="41834" y="31312"/>
                  </a:cubicBezTo>
                  <a:cubicBezTo>
                    <a:pt x="41663" y="31256"/>
                    <a:pt x="41492" y="31229"/>
                    <a:pt x="41324" y="31229"/>
                  </a:cubicBezTo>
                  <a:cubicBezTo>
                    <a:pt x="40329" y="31229"/>
                    <a:pt x="39405" y="32147"/>
                    <a:pt x="38935" y="33102"/>
                  </a:cubicBezTo>
                  <a:cubicBezTo>
                    <a:pt x="38813" y="33338"/>
                    <a:pt x="38708" y="33600"/>
                    <a:pt x="38734" y="33862"/>
                  </a:cubicBezTo>
                  <a:cubicBezTo>
                    <a:pt x="38813" y="34543"/>
                    <a:pt x="39747" y="35050"/>
                    <a:pt x="39485" y="35678"/>
                  </a:cubicBezTo>
                  <a:cubicBezTo>
                    <a:pt x="39356" y="36003"/>
                    <a:pt x="39037" y="36080"/>
                    <a:pt x="38670" y="36080"/>
                  </a:cubicBezTo>
                  <a:cubicBezTo>
                    <a:pt x="38365" y="36080"/>
                    <a:pt x="38028" y="36027"/>
                    <a:pt x="37739" y="36019"/>
                  </a:cubicBezTo>
                  <a:cubicBezTo>
                    <a:pt x="37713" y="36018"/>
                    <a:pt x="37687" y="36017"/>
                    <a:pt x="37662" y="36017"/>
                  </a:cubicBezTo>
                  <a:cubicBezTo>
                    <a:pt x="36592" y="36017"/>
                    <a:pt x="36155" y="36902"/>
                    <a:pt x="35294" y="37329"/>
                  </a:cubicBezTo>
                  <a:cubicBezTo>
                    <a:pt x="34482" y="37739"/>
                    <a:pt x="33268" y="37521"/>
                    <a:pt x="32962" y="38664"/>
                  </a:cubicBezTo>
                  <a:cubicBezTo>
                    <a:pt x="32831" y="39153"/>
                    <a:pt x="33006" y="39747"/>
                    <a:pt x="32683" y="40123"/>
                  </a:cubicBezTo>
                  <a:cubicBezTo>
                    <a:pt x="32395" y="40454"/>
                    <a:pt x="31906" y="40437"/>
                    <a:pt x="31487" y="40551"/>
                  </a:cubicBezTo>
                  <a:cubicBezTo>
                    <a:pt x="30474" y="40812"/>
                    <a:pt x="29863" y="41869"/>
                    <a:pt x="29662" y="42891"/>
                  </a:cubicBezTo>
                  <a:cubicBezTo>
                    <a:pt x="29452" y="43912"/>
                    <a:pt x="29531" y="44977"/>
                    <a:pt x="29330" y="46008"/>
                  </a:cubicBezTo>
                  <a:cubicBezTo>
                    <a:pt x="29269" y="46313"/>
                    <a:pt x="29164" y="46645"/>
                    <a:pt x="28902" y="46811"/>
                  </a:cubicBezTo>
                  <a:cubicBezTo>
                    <a:pt x="28799" y="46874"/>
                    <a:pt x="28684" y="46902"/>
                    <a:pt x="28566" y="46902"/>
                  </a:cubicBezTo>
                  <a:cubicBezTo>
                    <a:pt x="28276" y="46902"/>
                    <a:pt x="27971" y="46733"/>
                    <a:pt x="27785" y="46497"/>
                  </a:cubicBezTo>
                  <a:cubicBezTo>
                    <a:pt x="27523" y="46165"/>
                    <a:pt x="27409" y="45746"/>
                    <a:pt x="27261" y="45353"/>
                  </a:cubicBezTo>
                  <a:cubicBezTo>
                    <a:pt x="26728" y="43965"/>
                    <a:pt x="25506" y="42864"/>
                    <a:pt x="24082" y="42463"/>
                  </a:cubicBezTo>
                  <a:cubicBezTo>
                    <a:pt x="23877" y="42406"/>
                    <a:pt x="23661" y="42365"/>
                    <a:pt x="23451" y="42365"/>
                  </a:cubicBezTo>
                  <a:cubicBezTo>
                    <a:pt x="23240" y="42365"/>
                    <a:pt x="23035" y="42406"/>
                    <a:pt x="22851" y="42515"/>
                  </a:cubicBezTo>
                  <a:cubicBezTo>
                    <a:pt x="22607" y="42655"/>
                    <a:pt x="22441" y="42899"/>
                    <a:pt x="22319" y="43161"/>
                  </a:cubicBezTo>
                  <a:cubicBezTo>
                    <a:pt x="21873" y="44096"/>
                    <a:pt x="22004" y="45231"/>
                    <a:pt x="22450" y="46165"/>
                  </a:cubicBezTo>
                  <a:cubicBezTo>
                    <a:pt x="22895" y="47108"/>
                    <a:pt x="23628" y="47876"/>
                    <a:pt x="24388" y="48575"/>
                  </a:cubicBezTo>
                  <a:cubicBezTo>
                    <a:pt x="25907" y="49963"/>
                    <a:pt x="27732" y="51194"/>
                    <a:pt x="29784" y="51282"/>
                  </a:cubicBezTo>
                  <a:cubicBezTo>
                    <a:pt x="29924" y="50967"/>
                    <a:pt x="29880" y="50574"/>
                    <a:pt x="29671" y="50295"/>
                  </a:cubicBezTo>
                  <a:cubicBezTo>
                    <a:pt x="29496" y="50042"/>
                    <a:pt x="29199" y="49885"/>
                    <a:pt x="29068" y="49605"/>
                  </a:cubicBezTo>
                  <a:cubicBezTo>
                    <a:pt x="28832" y="49090"/>
                    <a:pt x="29330" y="48470"/>
                    <a:pt x="29898" y="48400"/>
                  </a:cubicBezTo>
                  <a:cubicBezTo>
                    <a:pt x="29958" y="48392"/>
                    <a:pt x="30018" y="48388"/>
                    <a:pt x="30077" y="48388"/>
                  </a:cubicBezTo>
                  <a:cubicBezTo>
                    <a:pt x="30572" y="48388"/>
                    <a:pt x="31047" y="48665"/>
                    <a:pt x="31452" y="48977"/>
                  </a:cubicBezTo>
                  <a:cubicBezTo>
                    <a:pt x="31897" y="49326"/>
                    <a:pt x="32316" y="49736"/>
                    <a:pt x="32849" y="49928"/>
                  </a:cubicBezTo>
                  <a:cubicBezTo>
                    <a:pt x="33286" y="50094"/>
                    <a:pt x="33775" y="50094"/>
                    <a:pt x="34194" y="50312"/>
                  </a:cubicBezTo>
                  <a:cubicBezTo>
                    <a:pt x="34604" y="50522"/>
                    <a:pt x="34901" y="51098"/>
                    <a:pt x="34604" y="51456"/>
                  </a:cubicBezTo>
                  <a:cubicBezTo>
                    <a:pt x="34342" y="51762"/>
                    <a:pt x="33871" y="51692"/>
                    <a:pt x="33486" y="51788"/>
                  </a:cubicBezTo>
                  <a:cubicBezTo>
                    <a:pt x="32779" y="51954"/>
                    <a:pt x="32386" y="52679"/>
                    <a:pt x="31993" y="53290"/>
                  </a:cubicBezTo>
                  <a:cubicBezTo>
                    <a:pt x="31648" y="53840"/>
                    <a:pt x="31112" y="54403"/>
                    <a:pt x="30486" y="54403"/>
                  </a:cubicBezTo>
                  <a:cubicBezTo>
                    <a:pt x="30416" y="54403"/>
                    <a:pt x="30345" y="54396"/>
                    <a:pt x="30273" y="54381"/>
                  </a:cubicBezTo>
                  <a:cubicBezTo>
                    <a:pt x="29129" y="54835"/>
                    <a:pt x="27951" y="56102"/>
                    <a:pt x="28335" y="57280"/>
                  </a:cubicBezTo>
                  <a:cubicBezTo>
                    <a:pt x="30321" y="57148"/>
                    <a:pt x="31939" y="54959"/>
                    <a:pt x="33784" y="54959"/>
                  </a:cubicBezTo>
                  <a:cubicBezTo>
                    <a:pt x="34007" y="54959"/>
                    <a:pt x="34233" y="54991"/>
                    <a:pt x="34464" y="55062"/>
                  </a:cubicBezTo>
                  <a:cubicBezTo>
                    <a:pt x="35599" y="55412"/>
                    <a:pt x="36219" y="56599"/>
                    <a:pt x="37075" y="57429"/>
                  </a:cubicBezTo>
                  <a:cubicBezTo>
                    <a:pt x="38516" y="58826"/>
                    <a:pt x="39808" y="58546"/>
                    <a:pt x="41519" y="59219"/>
                  </a:cubicBezTo>
                  <a:cubicBezTo>
                    <a:pt x="42384" y="59559"/>
                    <a:pt x="43152" y="60284"/>
                    <a:pt x="43283" y="61201"/>
                  </a:cubicBezTo>
                  <a:cubicBezTo>
                    <a:pt x="43397" y="61978"/>
                    <a:pt x="43065" y="62860"/>
                    <a:pt x="43519" y="63497"/>
                  </a:cubicBezTo>
                  <a:cubicBezTo>
                    <a:pt x="43973" y="64135"/>
                    <a:pt x="44916" y="64100"/>
                    <a:pt x="45684" y="64292"/>
                  </a:cubicBezTo>
                  <a:cubicBezTo>
                    <a:pt x="47177" y="64650"/>
                    <a:pt x="48251" y="66082"/>
                    <a:pt x="48513" y="67592"/>
                  </a:cubicBezTo>
                  <a:cubicBezTo>
                    <a:pt x="48775" y="69112"/>
                    <a:pt x="48321" y="70675"/>
                    <a:pt x="47605" y="72037"/>
                  </a:cubicBezTo>
                  <a:cubicBezTo>
                    <a:pt x="46523" y="74080"/>
                    <a:pt x="44811" y="75791"/>
                    <a:pt x="42759" y="76865"/>
                  </a:cubicBezTo>
                  <a:cubicBezTo>
                    <a:pt x="41484" y="77538"/>
                    <a:pt x="40096" y="77965"/>
                    <a:pt x="38891" y="78760"/>
                  </a:cubicBezTo>
                  <a:cubicBezTo>
                    <a:pt x="37695" y="79555"/>
                    <a:pt x="36682" y="80847"/>
                    <a:pt x="36778" y="82279"/>
                  </a:cubicBezTo>
                  <a:cubicBezTo>
                    <a:pt x="36796" y="82585"/>
                    <a:pt x="36865" y="82899"/>
                    <a:pt x="36813" y="83204"/>
                  </a:cubicBezTo>
                  <a:cubicBezTo>
                    <a:pt x="36682" y="83894"/>
                    <a:pt x="35984" y="84296"/>
                    <a:pt x="35355" y="84602"/>
                  </a:cubicBezTo>
                  <a:cubicBezTo>
                    <a:pt x="34080" y="85230"/>
                    <a:pt x="32788" y="85885"/>
                    <a:pt x="31854" y="86942"/>
                  </a:cubicBezTo>
                  <a:cubicBezTo>
                    <a:pt x="31164" y="87719"/>
                    <a:pt x="30710" y="88758"/>
                    <a:pt x="30727" y="89771"/>
                  </a:cubicBezTo>
                  <a:cubicBezTo>
                    <a:pt x="31714" y="89832"/>
                    <a:pt x="32709" y="89867"/>
                    <a:pt x="33713" y="89867"/>
                  </a:cubicBezTo>
                  <a:cubicBezTo>
                    <a:pt x="48435" y="89867"/>
                    <a:pt x="61506" y="82785"/>
                    <a:pt x="69696" y="71845"/>
                  </a:cubicBezTo>
                  <a:cubicBezTo>
                    <a:pt x="69583" y="71478"/>
                    <a:pt x="69521" y="71076"/>
                    <a:pt x="69469" y="70692"/>
                  </a:cubicBezTo>
                  <a:cubicBezTo>
                    <a:pt x="69364" y="69906"/>
                    <a:pt x="69242" y="69068"/>
                    <a:pt x="68701" y="68492"/>
                  </a:cubicBezTo>
                  <a:cubicBezTo>
                    <a:pt x="68203" y="67950"/>
                    <a:pt x="67443" y="67749"/>
                    <a:pt x="66832" y="67339"/>
                  </a:cubicBezTo>
                  <a:cubicBezTo>
                    <a:pt x="65758" y="66632"/>
                    <a:pt x="65208" y="65217"/>
                    <a:pt x="65505" y="63960"/>
                  </a:cubicBezTo>
                  <a:cubicBezTo>
                    <a:pt x="65342" y="63829"/>
                    <a:pt x="65145" y="63774"/>
                    <a:pt x="64940" y="63774"/>
                  </a:cubicBezTo>
                  <a:cubicBezTo>
                    <a:pt x="64642" y="63774"/>
                    <a:pt x="64327" y="63890"/>
                    <a:pt x="64073" y="64056"/>
                  </a:cubicBezTo>
                  <a:cubicBezTo>
                    <a:pt x="63645" y="64335"/>
                    <a:pt x="63305" y="64737"/>
                    <a:pt x="62859" y="64999"/>
                  </a:cubicBezTo>
                  <a:cubicBezTo>
                    <a:pt x="62467" y="65221"/>
                    <a:pt x="62034" y="65310"/>
                    <a:pt x="61590" y="65310"/>
                  </a:cubicBezTo>
                  <a:cubicBezTo>
                    <a:pt x="60985" y="65310"/>
                    <a:pt x="60359" y="65146"/>
                    <a:pt x="59786" y="64929"/>
                  </a:cubicBezTo>
                  <a:cubicBezTo>
                    <a:pt x="59349" y="64772"/>
                    <a:pt x="58913" y="64571"/>
                    <a:pt x="58625" y="64196"/>
                  </a:cubicBezTo>
                  <a:cubicBezTo>
                    <a:pt x="58101" y="63523"/>
                    <a:pt x="58293" y="62563"/>
                    <a:pt x="58572" y="61760"/>
                  </a:cubicBezTo>
                  <a:cubicBezTo>
                    <a:pt x="59506" y="59114"/>
                    <a:pt x="61227" y="56477"/>
                    <a:pt x="60615" y="53744"/>
                  </a:cubicBezTo>
                  <a:cubicBezTo>
                    <a:pt x="60301" y="52347"/>
                    <a:pt x="59402" y="51159"/>
                    <a:pt x="58511" y="50033"/>
                  </a:cubicBezTo>
                  <a:cubicBezTo>
                    <a:pt x="58039" y="49422"/>
                    <a:pt x="57533" y="48680"/>
                    <a:pt x="57769" y="47955"/>
                  </a:cubicBezTo>
                  <a:cubicBezTo>
                    <a:pt x="58223" y="46558"/>
                    <a:pt x="60179" y="46994"/>
                    <a:pt x="61192" y="46436"/>
                  </a:cubicBezTo>
                  <a:cubicBezTo>
                    <a:pt x="62519" y="45693"/>
                    <a:pt x="62065" y="44218"/>
                    <a:pt x="63444" y="43449"/>
                  </a:cubicBezTo>
                  <a:cubicBezTo>
                    <a:pt x="64223" y="43017"/>
                    <a:pt x="65062" y="42876"/>
                    <a:pt x="65934" y="42876"/>
                  </a:cubicBezTo>
                  <a:cubicBezTo>
                    <a:pt x="67576" y="42876"/>
                    <a:pt x="69335" y="43376"/>
                    <a:pt x="71027" y="43376"/>
                  </a:cubicBezTo>
                  <a:cubicBezTo>
                    <a:pt x="71522" y="43376"/>
                    <a:pt x="72011" y="43333"/>
                    <a:pt x="72490" y="43222"/>
                  </a:cubicBezTo>
                  <a:cubicBezTo>
                    <a:pt x="72874" y="43135"/>
                    <a:pt x="73267" y="42987"/>
                    <a:pt x="73459" y="42646"/>
                  </a:cubicBezTo>
                  <a:cubicBezTo>
                    <a:pt x="73582" y="42410"/>
                    <a:pt x="73590" y="42131"/>
                    <a:pt x="73590" y="41869"/>
                  </a:cubicBezTo>
                  <a:cubicBezTo>
                    <a:pt x="73590" y="41397"/>
                    <a:pt x="73590" y="40935"/>
                    <a:pt x="73590" y="40472"/>
                  </a:cubicBezTo>
                  <a:cubicBezTo>
                    <a:pt x="73590" y="40140"/>
                    <a:pt x="73590" y="39791"/>
                    <a:pt x="73416" y="39511"/>
                  </a:cubicBezTo>
                  <a:cubicBezTo>
                    <a:pt x="73296" y="39326"/>
                    <a:pt x="73066" y="39190"/>
                    <a:pt x="72848" y="39190"/>
                  </a:cubicBezTo>
                  <a:cubicBezTo>
                    <a:pt x="72748" y="39190"/>
                    <a:pt x="72651" y="39218"/>
                    <a:pt x="72569" y="39284"/>
                  </a:cubicBezTo>
                  <a:cubicBezTo>
                    <a:pt x="72289" y="39503"/>
                    <a:pt x="72368" y="39957"/>
                    <a:pt x="72176" y="40262"/>
                  </a:cubicBezTo>
                  <a:cubicBezTo>
                    <a:pt x="72010" y="40524"/>
                    <a:pt x="71669" y="40612"/>
                    <a:pt x="71364" y="40673"/>
                  </a:cubicBezTo>
                  <a:cubicBezTo>
                    <a:pt x="70426" y="40862"/>
                    <a:pt x="69394" y="40957"/>
                    <a:pt x="68335" y="40957"/>
                  </a:cubicBezTo>
                  <a:cubicBezTo>
                    <a:pt x="66073" y="40957"/>
                    <a:pt x="63685" y="40523"/>
                    <a:pt x="61812" y="39642"/>
                  </a:cubicBezTo>
                  <a:cubicBezTo>
                    <a:pt x="61646" y="39573"/>
                    <a:pt x="61471" y="39477"/>
                    <a:pt x="61375" y="39319"/>
                  </a:cubicBezTo>
                  <a:cubicBezTo>
                    <a:pt x="61192" y="39022"/>
                    <a:pt x="61349" y="38612"/>
                    <a:pt x="61628" y="38411"/>
                  </a:cubicBezTo>
                  <a:cubicBezTo>
                    <a:pt x="61908" y="38202"/>
                    <a:pt x="62266" y="38141"/>
                    <a:pt x="62606" y="38088"/>
                  </a:cubicBezTo>
                  <a:cubicBezTo>
                    <a:pt x="62894" y="37835"/>
                    <a:pt x="62650" y="37346"/>
                    <a:pt x="62335" y="37128"/>
                  </a:cubicBezTo>
                  <a:cubicBezTo>
                    <a:pt x="62021" y="36918"/>
                    <a:pt x="61611" y="36778"/>
                    <a:pt x="61436" y="36438"/>
                  </a:cubicBezTo>
                  <a:cubicBezTo>
                    <a:pt x="61218" y="36010"/>
                    <a:pt x="61497" y="35469"/>
                    <a:pt x="61908" y="35224"/>
                  </a:cubicBezTo>
                  <a:cubicBezTo>
                    <a:pt x="62318" y="34971"/>
                    <a:pt x="62816" y="34919"/>
                    <a:pt x="63287" y="34831"/>
                  </a:cubicBezTo>
                  <a:cubicBezTo>
                    <a:pt x="64143" y="34674"/>
                    <a:pt x="64964" y="34351"/>
                    <a:pt x="65697" y="33897"/>
                  </a:cubicBezTo>
                  <a:cubicBezTo>
                    <a:pt x="66308" y="33513"/>
                    <a:pt x="67443" y="33487"/>
                    <a:pt x="68159" y="33399"/>
                  </a:cubicBezTo>
                  <a:cubicBezTo>
                    <a:pt x="68369" y="33024"/>
                    <a:pt x="68229" y="32526"/>
                    <a:pt x="67924" y="32229"/>
                  </a:cubicBezTo>
                  <a:cubicBezTo>
                    <a:pt x="67618" y="31932"/>
                    <a:pt x="67190" y="31801"/>
                    <a:pt x="66771" y="31723"/>
                  </a:cubicBezTo>
                  <a:cubicBezTo>
                    <a:pt x="66480" y="31673"/>
                    <a:pt x="66185" y="31648"/>
                    <a:pt x="65891" y="31648"/>
                  </a:cubicBezTo>
                  <a:cubicBezTo>
                    <a:pt x="65107" y="31648"/>
                    <a:pt x="64324" y="31823"/>
                    <a:pt x="63619" y="32159"/>
                  </a:cubicBezTo>
                  <a:cubicBezTo>
                    <a:pt x="63313" y="32308"/>
                    <a:pt x="63008" y="32483"/>
                    <a:pt x="62667" y="32517"/>
                  </a:cubicBezTo>
                  <a:cubicBezTo>
                    <a:pt x="62632" y="32520"/>
                    <a:pt x="62598" y="32522"/>
                    <a:pt x="62563" y="32522"/>
                  </a:cubicBezTo>
                  <a:cubicBezTo>
                    <a:pt x="62088" y="32522"/>
                    <a:pt x="61646" y="32257"/>
                    <a:pt x="61174" y="32151"/>
                  </a:cubicBezTo>
                  <a:cubicBezTo>
                    <a:pt x="60993" y="32110"/>
                    <a:pt x="60811" y="32094"/>
                    <a:pt x="60628" y="32094"/>
                  </a:cubicBezTo>
                  <a:cubicBezTo>
                    <a:pt x="59911" y="32094"/>
                    <a:pt x="59180" y="32345"/>
                    <a:pt x="58450" y="32352"/>
                  </a:cubicBezTo>
                  <a:cubicBezTo>
                    <a:pt x="57533" y="32352"/>
                    <a:pt x="56450" y="31583"/>
                    <a:pt x="56773" y="30727"/>
                  </a:cubicBezTo>
                  <a:cubicBezTo>
                    <a:pt x="57070" y="29950"/>
                    <a:pt x="58136" y="29942"/>
                    <a:pt x="58956" y="29942"/>
                  </a:cubicBezTo>
                  <a:cubicBezTo>
                    <a:pt x="60851" y="29942"/>
                    <a:pt x="62737" y="29217"/>
                    <a:pt x="64134" y="27942"/>
                  </a:cubicBezTo>
                  <a:cubicBezTo>
                    <a:pt x="64770" y="27372"/>
                    <a:pt x="65507" y="26634"/>
                    <a:pt x="66296" y="26634"/>
                  </a:cubicBezTo>
                  <a:cubicBezTo>
                    <a:pt x="66438" y="26634"/>
                    <a:pt x="66582" y="26658"/>
                    <a:pt x="66727" y="26711"/>
                  </a:cubicBezTo>
                  <a:cubicBezTo>
                    <a:pt x="67318" y="26921"/>
                    <a:pt x="67767" y="27597"/>
                    <a:pt x="68358" y="27597"/>
                  </a:cubicBezTo>
                  <a:cubicBezTo>
                    <a:pt x="68404" y="27597"/>
                    <a:pt x="68452" y="27593"/>
                    <a:pt x="68500" y="27584"/>
                  </a:cubicBezTo>
                  <a:cubicBezTo>
                    <a:pt x="68736" y="27540"/>
                    <a:pt x="68936" y="27383"/>
                    <a:pt x="69163" y="27296"/>
                  </a:cubicBezTo>
                  <a:cubicBezTo>
                    <a:pt x="69379" y="27214"/>
                    <a:pt x="69569" y="27177"/>
                    <a:pt x="69738" y="27177"/>
                  </a:cubicBezTo>
                  <a:cubicBezTo>
                    <a:pt x="71204" y="27177"/>
                    <a:pt x="71093" y="29968"/>
                    <a:pt x="72534" y="30352"/>
                  </a:cubicBezTo>
                  <a:cubicBezTo>
                    <a:pt x="72669" y="30389"/>
                    <a:pt x="72805" y="30406"/>
                    <a:pt x="72942" y="30406"/>
                  </a:cubicBezTo>
                  <a:cubicBezTo>
                    <a:pt x="73381" y="30406"/>
                    <a:pt x="73820" y="30230"/>
                    <a:pt x="74193" y="29977"/>
                  </a:cubicBezTo>
                  <a:cubicBezTo>
                    <a:pt x="74673" y="29645"/>
                    <a:pt x="75057" y="29191"/>
                    <a:pt x="75459" y="28772"/>
                  </a:cubicBezTo>
                  <a:cubicBezTo>
                    <a:pt x="75503" y="28728"/>
                    <a:pt x="75555" y="28684"/>
                    <a:pt x="75599" y="28641"/>
                  </a:cubicBezTo>
                  <a:cubicBezTo>
                    <a:pt x="72735" y="21280"/>
                    <a:pt x="67985" y="14862"/>
                    <a:pt x="61951" y="9981"/>
                  </a:cubicBezTo>
                  <a:cubicBezTo>
                    <a:pt x="61637" y="10671"/>
                    <a:pt x="61122" y="11282"/>
                    <a:pt x="60476" y="11684"/>
                  </a:cubicBezTo>
                  <a:cubicBezTo>
                    <a:pt x="59681" y="12182"/>
                    <a:pt x="58642" y="12452"/>
                    <a:pt x="58232" y="13299"/>
                  </a:cubicBezTo>
                  <a:cubicBezTo>
                    <a:pt x="57996" y="13779"/>
                    <a:pt x="58031" y="14338"/>
                    <a:pt x="57961" y="14862"/>
                  </a:cubicBezTo>
                  <a:cubicBezTo>
                    <a:pt x="57891" y="15386"/>
                    <a:pt x="57647" y="15962"/>
                    <a:pt x="57140" y="16128"/>
                  </a:cubicBezTo>
                  <a:cubicBezTo>
                    <a:pt x="56948" y="16189"/>
                    <a:pt x="56738" y="16172"/>
                    <a:pt x="56538" y="16216"/>
                  </a:cubicBezTo>
                  <a:cubicBezTo>
                    <a:pt x="55542" y="16399"/>
                    <a:pt x="55132" y="17621"/>
                    <a:pt x="55132" y="18634"/>
                  </a:cubicBezTo>
                  <a:cubicBezTo>
                    <a:pt x="55141" y="19551"/>
                    <a:pt x="55219" y="23087"/>
                    <a:pt x="53709" y="23175"/>
                  </a:cubicBezTo>
                  <a:cubicBezTo>
                    <a:pt x="53693" y="23175"/>
                    <a:pt x="53677" y="23176"/>
                    <a:pt x="53661" y="23176"/>
                  </a:cubicBezTo>
                  <a:cubicBezTo>
                    <a:pt x="53504" y="23176"/>
                    <a:pt x="53353" y="23140"/>
                    <a:pt x="53202" y="23140"/>
                  </a:cubicBezTo>
                  <a:cubicBezTo>
                    <a:pt x="52643" y="23157"/>
                    <a:pt x="52268" y="23733"/>
                    <a:pt x="52163" y="24284"/>
                  </a:cubicBezTo>
                  <a:cubicBezTo>
                    <a:pt x="52050" y="24834"/>
                    <a:pt x="52102" y="25410"/>
                    <a:pt x="51901" y="25934"/>
                  </a:cubicBezTo>
                  <a:cubicBezTo>
                    <a:pt x="51641" y="26618"/>
                    <a:pt x="50900" y="26998"/>
                    <a:pt x="50174" y="26998"/>
                  </a:cubicBezTo>
                  <a:cubicBezTo>
                    <a:pt x="49658" y="26998"/>
                    <a:pt x="49150" y="26806"/>
                    <a:pt x="48828" y="26397"/>
                  </a:cubicBezTo>
                  <a:cubicBezTo>
                    <a:pt x="48304" y="25724"/>
                    <a:pt x="48321" y="24790"/>
                    <a:pt x="48321" y="23934"/>
                  </a:cubicBezTo>
                  <a:cubicBezTo>
                    <a:pt x="48330" y="21769"/>
                    <a:pt x="48077" y="19612"/>
                    <a:pt x="47562" y="17517"/>
                  </a:cubicBezTo>
                  <a:cubicBezTo>
                    <a:pt x="47256" y="16259"/>
                    <a:pt x="46688" y="14853"/>
                    <a:pt x="45449" y="14487"/>
                  </a:cubicBezTo>
                  <a:cubicBezTo>
                    <a:pt x="45003" y="14356"/>
                    <a:pt x="44506" y="14382"/>
                    <a:pt x="44104" y="14155"/>
                  </a:cubicBezTo>
                  <a:cubicBezTo>
                    <a:pt x="42681" y="13360"/>
                    <a:pt x="43746" y="10653"/>
                    <a:pt x="42349" y="9833"/>
                  </a:cubicBezTo>
                  <a:cubicBezTo>
                    <a:pt x="41851" y="9545"/>
                    <a:pt x="41223" y="9632"/>
                    <a:pt x="40655" y="9545"/>
                  </a:cubicBezTo>
                  <a:cubicBezTo>
                    <a:pt x="40079" y="9449"/>
                    <a:pt x="39450" y="8968"/>
                    <a:pt x="39625" y="8409"/>
                  </a:cubicBezTo>
                  <a:cubicBezTo>
                    <a:pt x="39703" y="8156"/>
                    <a:pt x="39939" y="7964"/>
                    <a:pt x="40044" y="7711"/>
                  </a:cubicBezTo>
                  <a:cubicBezTo>
                    <a:pt x="40437" y="6750"/>
                    <a:pt x="38769" y="6209"/>
                    <a:pt x="38472" y="5205"/>
                  </a:cubicBezTo>
                  <a:cubicBezTo>
                    <a:pt x="38228" y="4419"/>
                    <a:pt x="38979" y="3633"/>
                    <a:pt x="39782" y="3441"/>
                  </a:cubicBezTo>
                  <a:cubicBezTo>
                    <a:pt x="40031" y="3381"/>
                    <a:pt x="40284" y="3359"/>
                    <a:pt x="40539" y="3359"/>
                  </a:cubicBezTo>
                  <a:cubicBezTo>
                    <a:pt x="41099" y="3359"/>
                    <a:pt x="41672" y="3464"/>
                    <a:pt x="42235" y="3494"/>
                  </a:cubicBezTo>
                  <a:cubicBezTo>
                    <a:pt x="42355" y="3500"/>
                    <a:pt x="42475" y="3504"/>
                    <a:pt x="42595" y="3504"/>
                  </a:cubicBezTo>
                  <a:cubicBezTo>
                    <a:pt x="44134" y="3504"/>
                    <a:pt x="45663" y="2936"/>
                    <a:pt x="46846" y="1948"/>
                  </a:cubicBezTo>
                  <a:cubicBezTo>
                    <a:pt x="42689" y="682"/>
                    <a:pt x="38280" y="1"/>
                    <a:pt x="3371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7263700" y="1909800"/>
              <a:ext cx="1285975" cy="2066775"/>
            </a:xfrm>
            <a:custGeom>
              <a:rect b="b" l="l" r="r" t="t"/>
              <a:pathLst>
                <a:path extrusionOk="0" h="82671" w="51439">
                  <a:moveTo>
                    <a:pt x="31967" y="1"/>
                  </a:moveTo>
                  <a:cubicBezTo>
                    <a:pt x="31761" y="1"/>
                    <a:pt x="31565" y="67"/>
                    <a:pt x="31417" y="218"/>
                  </a:cubicBezTo>
                  <a:cubicBezTo>
                    <a:pt x="31260" y="375"/>
                    <a:pt x="31190" y="585"/>
                    <a:pt x="31120" y="786"/>
                  </a:cubicBezTo>
                  <a:cubicBezTo>
                    <a:pt x="30745" y="1912"/>
                    <a:pt x="30369" y="3030"/>
                    <a:pt x="29985" y="4156"/>
                  </a:cubicBezTo>
                  <a:cubicBezTo>
                    <a:pt x="29889" y="4435"/>
                    <a:pt x="29784" y="4741"/>
                    <a:pt x="29540" y="4907"/>
                  </a:cubicBezTo>
                  <a:cubicBezTo>
                    <a:pt x="29356" y="5037"/>
                    <a:pt x="29144" y="5069"/>
                    <a:pt x="28921" y="5069"/>
                  </a:cubicBezTo>
                  <a:cubicBezTo>
                    <a:pt x="28714" y="5069"/>
                    <a:pt x="28497" y="5042"/>
                    <a:pt x="28286" y="5042"/>
                  </a:cubicBezTo>
                  <a:cubicBezTo>
                    <a:pt x="28238" y="5042"/>
                    <a:pt x="28190" y="5043"/>
                    <a:pt x="28143" y="5047"/>
                  </a:cubicBezTo>
                  <a:cubicBezTo>
                    <a:pt x="27234" y="5108"/>
                    <a:pt x="26527" y="6103"/>
                    <a:pt x="26763" y="6985"/>
                  </a:cubicBezTo>
                  <a:cubicBezTo>
                    <a:pt x="25088" y="6431"/>
                    <a:pt x="23325" y="6156"/>
                    <a:pt x="21561" y="6156"/>
                  </a:cubicBezTo>
                  <a:cubicBezTo>
                    <a:pt x="20907" y="6156"/>
                    <a:pt x="20253" y="6193"/>
                    <a:pt x="19603" y="6269"/>
                  </a:cubicBezTo>
                  <a:cubicBezTo>
                    <a:pt x="18193" y="6436"/>
                    <a:pt x="16264" y="7387"/>
                    <a:pt x="14659" y="7387"/>
                  </a:cubicBezTo>
                  <a:cubicBezTo>
                    <a:pt x="14247" y="7387"/>
                    <a:pt x="13855" y="7324"/>
                    <a:pt x="13500" y="7168"/>
                  </a:cubicBezTo>
                  <a:cubicBezTo>
                    <a:pt x="13063" y="6976"/>
                    <a:pt x="12705" y="6653"/>
                    <a:pt x="12286" y="6426"/>
                  </a:cubicBezTo>
                  <a:cubicBezTo>
                    <a:pt x="11789" y="6160"/>
                    <a:pt x="11240" y="6052"/>
                    <a:pt x="10679" y="6052"/>
                  </a:cubicBezTo>
                  <a:cubicBezTo>
                    <a:pt x="9987" y="6052"/>
                    <a:pt x="9278" y="6216"/>
                    <a:pt x="8628" y="6452"/>
                  </a:cubicBezTo>
                  <a:cubicBezTo>
                    <a:pt x="7449" y="6880"/>
                    <a:pt x="6349" y="7535"/>
                    <a:pt x="5135" y="7876"/>
                  </a:cubicBezTo>
                  <a:cubicBezTo>
                    <a:pt x="4513" y="8053"/>
                    <a:pt x="3859" y="8140"/>
                    <a:pt x="3206" y="8140"/>
                  </a:cubicBezTo>
                  <a:cubicBezTo>
                    <a:pt x="3025" y="8140"/>
                    <a:pt x="2844" y="8133"/>
                    <a:pt x="2664" y="8120"/>
                  </a:cubicBezTo>
                  <a:cubicBezTo>
                    <a:pt x="1730" y="9185"/>
                    <a:pt x="839" y="10303"/>
                    <a:pt x="1" y="11456"/>
                  </a:cubicBezTo>
                  <a:cubicBezTo>
                    <a:pt x="27" y="11595"/>
                    <a:pt x="53" y="11735"/>
                    <a:pt x="79" y="11875"/>
                  </a:cubicBezTo>
                  <a:cubicBezTo>
                    <a:pt x="341" y="13115"/>
                    <a:pt x="1110" y="14320"/>
                    <a:pt x="2297" y="14747"/>
                  </a:cubicBezTo>
                  <a:cubicBezTo>
                    <a:pt x="2725" y="14905"/>
                    <a:pt x="3223" y="14974"/>
                    <a:pt x="3537" y="15306"/>
                  </a:cubicBezTo>
                  <a:cubicBezTo>
                    <a:pt x="4009" y="15804"/>
                    <a:pt x="3825" y="16616"/>
                    <a:pt x="4052" y="17262"/>
                  </a:cubicBezTo>
                  <a:cubicBezTo>
                    <a:pt x="4602" y="18886"/>
                    <a:pt x="7099" y="18720"/>
                    <a:pt x="8208" y="20021"/>
                  </a:cubicBezTo>
                  <a:cubicBezTo>
                    <a:pt x="8872" y="20790"/>
                    <a:pt x="8889" y="21899"/>
                    <a:pt x="8881" y="22911"/>
                  </a:cubicBezTo>
                  <a:cubicBezTo>
                    <a:pt x="8828" y="28928"/>
                    <a:pt x="8235" y="35616"/>
                    <a:pt x="10810" y="41257"/>
                  </a:cubicBezTo>
                  <a:cubicBezTo>
                    <a:pt x="10921" y="41498"/>
                    <a:pt x="11161" y="41777"/>
                    <a:pt x="11386" y="41777"/>
                  </a:cubicBezTo>
                  <a:cubicBezTo>
                    <a:pt x="11447" y="41777"/>
                    <a:pt x="11506" y="41757"/>
                    <a:pt x="11561" y="41711"/>
                  </a:cubicBezTo>
                  <a:cubicBezTo>
                    <a:pt x="10915" y="38768"/>
                    <a:pt x="10941" y="35668"/>
                    <a:pt x="11640" y="32743"/>
                  </a:cubicBezTo>
                  <a:cubicBezTo>
                    <a:pt x="13421" y="34673"/>
                    <a:pt x="14967" y="36812"/>
                    <a:pt x="16241" y="39100"/>
                  </a:cubicBezTo>
                  <a:cubicBezTo>
                    <a:pt x="17228" y="40872"/>
                    <a:pt x="18119" y="42820"/>
                    <a:pt x="19804" y="43955"/>
                  </a:cubicBezTo>
                  <a:cubicBezTo>
                    <a:pt x="21559" y="45133"/>
                    <a:pt x="24205" y="45526"/>
                    <a:pt x="24825" y="47552"/>
                  </a:cubicBezTo>
                  <a:cubicBezTo>
                    <a:pt x="25017" y="48198"/>
                    <a:pt x="24947" y="48888"/>
                    <a:pt x="24877" y="49560"/>
                  </a:cubicBezTo>
                  <a:cubicBezTo>
                    <a:pt x="24694" y="51280"/>
                    <a:pt x="24056" y="53498"/>
                    <a:pt x="24397" y="55201"/>
                  </a:cubicBezTo>
                  <a:cubicBezTo>
                    <a:pt x="24702" y="56694"/>
                    <a:pt x="25541" y="57943"/>
                    <a:pt x="25584" y="59558"/>
                  </a:cubicBezTo>
                  <a:cubicBezTo>
                    <a:pt x="25619" y="60842"/>
                    <a:pt x="25244" y="62099"/>
                    <a:pt x="25191" y="63382"/>
                  </a:cubicBezTo>
                  <a:cubicBezTo>
                    <a:pt x="25130" y="64832"/>
                    <a:pt x="25479" y="66273"/>
                    <a:pt x="25864" y="67670"/>
                  </a:cubicBezTo>
                  <a:cubicBezTo>
                    <a:pt x="27243" y="72743"/>
                    <a:pt x="29042" y="77702"/>
                    <a:pt x="31242" y="82479"/>
                  </a:cubicBezTo>
                  <a:cubicBezTo>
                    <a:pt x="31958" y="82557"/>
                    <a:pt x="32674" y="82618"/>
                    <a:pt x="33390" y="82671"/>
                  </a:cubicBezTo>
                  <a:cubicBezTo>
                    <a:pt x="33373" y="81658"/>
                    <a:pt x="33827" y="80619"/>
                    <a:pt x="34517" y="79850"/>
                  </a:cubicBezTo>
                  <a:cubicBezTo>
                    <a:pt x="35451" y="78785"/>
                    <a:pt x="36743" y="78130"/>
                    <a:pt x="38018" y="77502"/>
                  </a:cubicBezTo>
                  <a:cubicBezTo>
                    <a:pt x="38647" y="77196"/>
                    <a:pt x="39345" y="76794"/>
                    <a:pt x="39476" y="76104"/>
                  </a:cubicBezTo>
                  <a:cubicBezTo>
                    <a:pt x="39537" y="75799"/>
                    <a:pt x="39459" y="75485"/>
                    <a:pt x="39441" y="75179"/>
                  </a:cubicBezTo>
                  <a:cubicBezTo>
                    <a:pt x="39354" y="73747"/>
                    <a:pt x="40358" y="72455"/>
                    <a:pt x="41563" y="71660"/>
                  </a:cubicBezTo>
                  <a:cubicBezTo>
                    <a:pt x="42759" y="70865"/>
                    <a:pt x="44147" y="70438"/>
                    <a:pt x="45422" y="69765"/>
                  </a:cubicBezTo>
                  <a:cubicBezTo>
                    <a:pt x="47474" y="68691"/>
                    <a:pt x="49186" y="66980"/>
                    <a:pt x="50268" y="64937"/>
                  </a:cubicBezTo>
                  <a:cubicBezTo>
                    <a:pt x="50984" y="63575"/>
                    <a:pt x="51438" y="62012"/>
                    <a:pt x="51176" y="60492"/>
                  </a:cubicBezTo>
                  <a:cubicBezTo>
                    <a:pt x="50914" y="58982"/>
                    <a:pt x="49840" y="57550"/>
                    <a:pt x="48347" y="57192"/>
                  </a:cubicBezTo>
                  <a:cubicBezTo>
                    <a:pt x="47579" y="57000"/>
                    <a:pt x="46636" y="57035"/>
                    <a:pt x="46182" y="56397"/>
                  </a:cubicBezTo>
                  <a:cubicBezTo>
                    <a:pt x="45728" y="55760"/>
                    <a:pt x="46060" y="54878"/>
                    <a:pt x="45946" y="54101"/>
                  </a:cubicBezTo>
                  <a:cubicBezTo>
                    <a:pt x="45815" y="53184"/>
                    <a:pt x="45047" y="52459"/>
                    <a:pt x="44182" y="52119"/>
                  </a:cubicBezTo>
                  <a:cubicBezTo>
                    <a:pt x="42471" y="51446"/>
                    <a:pt x="41179" y="51726"/>
                    <a:pt x="39738" y="50337"/>
                  </a:cubicBezTo>
                  <a:cubicBezTo>
                    <a:pt x="38882" y="49499"/>
                    <a:pt x="38262" y="48312"/>
                    <a:pt x="37127" y="47962"/>
                  </a:cubicBezTo>
                  <a:cubicBezTo>
                    <a:pt x="36898" y="47892"/>
                    <a:pt x="36674" y="47861"/>
                    <a:pt x="36453" y="47861"/>
                  </a:cubicBezTo>
                  <a:cubicBezTo>
                    <a:pt x="34605" y="47861"/>
                    <a:pt x="32986" y="50048"/>
                    <a:pt x="30998" y="50180"/>
                  </a:cubicBezTo>
                  <a:cubicBezTo>
                    <a:pt x="30614" y="49010"/>
                    <a:pt x="31792" y="47744"/>
                    <a:pt x="32936" y="47281"/>
                  </a:cubicBezTo>
                  <a:cubicBezTo>
                    <a:pt x="33008" y="47296"/>
                    <a:pt x="33079" y="47303"/>
                    <a:pt x="33149" y="47303"/>
                  </a:cubicBezTo>
                  <a:cubicBezTo>
                    <a:pt x="33775" y="47303"/>
                    <a:pt x="34311" y="46740"/>
                    <a:pt x="34656" y="46190"/>
                  </a:cubicBezTo>
                  <a:cubicBezTo>
                    <a:pt x="35049" y="45579"/>
                    <a:pt x="35442" y="44854"/>
                    <a:pt x="36149" y="44688"/>
                  </a:cubicBezTo>
                  <a:cubicBezTo>
                    <a:pt x="36534" y="44592"/>
                    <a:pt x="37005" y="44662"/>
                    <a:pt x="37267" y="44356"/>
                  </a:cubicBezTo>
                  <a:cubicBezTo>
                    <a:pt x="37564" y="43998"/>
                    <a:pt x="37267" y="43431"/>
                    <a:pt x="36857" y="43212"/>
                  </a:cubicBezTo>
                  <a:cubicBezTo>
                    <a:pt x="36438" y="42994"/>
                    <a:pt x="35949" y="42994"/>
                    <a:pt x="35512" y="42828"/>
                  </a:cubicBezTo>
                  <a:cubicBezTo>
                    <a:pt x="34979" y="42636"/>
                    <a:pt x="34560" y="42226"/>
                    <a:pt x="34115" y="41877"/>
                  </a:cubicBezTo>
                  <a:cubicBezTo>
                    <a:pt x="33705" y="41569"/>
                    <a:pt x="33224" y="41290"/>
                    <a:pt x="32723" y="41290"/>
                  </a:cubicBezTo>
                  <a:cubicBezTo>
                    <a:pt x="32669" y="41290"/>
                    <a:pt x="32615" y="41293"/>
                    <a:pt x="32561" y="41300"/>
                  </a:cubicBezTo>
                  <a:cubicBezTo>
                    <a:pt x="31993" y="41370"/>
                    <a:pt x="31495" y="41990"/>
                    <a:pt x="31731" y="42505"/>
                  </a:cubicBezTo>
                  <a:cubicBezTo>
                    <a:pt x="31862" y="42785"/>
                    <a:pt x="32159" y="42942"/>
                    <a:pt x="32342" y="43195"/>
                  </a:cubicBezTo>
                  <a:cubicBezTo>
                    <a:pt x="32543" y="43474"/>
                    <a:pt x="32587" y="43867"/>
                    <a:pt x="32447" y="44182"/>
                  </a:cubicBezTo>
                  <a:cubicBezTo>
                    <a:pt x="30395" y="44094"/>
                    <a:pt x="28570" y="42863"/>
                    <a:pt x="27051" y="41484"/>
                  </a:cubicBezTo>
                  <a:cubicBezTo>
                    <a:pt x="26291" y="40776"/>
                    <a:pt x="25558" y="40008"/>
                    <a:pt x="25113" y="39065"/>
                  </a:cubicBezTo>
                  <a:cubicBezTo>
                    <a:pt x="24667" y="38131"/>
                    <a:pt x="24536" y="36996"/>
                    <a:pt x="24982" y="36061"/>
                  </a:cubicBezTo>
                  <a:cubicBezTo>
                    <a:pt x="25104" y="35799"/>
                    <a:pt x="25270" y="35555"/>
                    <a:pt x="25514" y="35415"/>
                  </a:cubicBezTo>
                  <a:cubicBezTo>
                    <a:pt x="25698" y="35306"/>
                    <a:pt x="25903" y="35265"/>
                    <a:pt x="26114" y="35265"/>
                  </a:cubicBezTo>
                  <a:cubicBezTo>
                    <a:pt x="26324" y="35265"/>
                    <a:pt x="26540" y="35306"/>
                    <a:pt x="26745" y="35363"/>
                  </a:cubicBezTo>
                  <a:cubicBezTo>
                    <a:pt x="28177" y="35764"/>
                    <a:pt x="29391" y="36865"/>
                    <a:pt x="29924" y="38253"/>
                  </a:cubicBezTo>
                  <a:cubicBezTo>
                    <a:pt x="30081" y="38646"/>
                    <a:pt x="30186" y="39065"/>
                    <a:pt x="30448" y="39397"/>
                  </a:cubicBezTo>
                  <a:cubicBezTo>
                    <a:pt x="30634" y="39633"/>
                    <a:pt x="30939" y="39802"/>
                    <a:pt x="31229" y="39802"/>
                  </a:cubicBezTo>
                  <a:cubicBezTo>
                    <a:pt x="31347" y="39802"/>
                    <a:pt x="31462" y="39774"/>
                    <a:pt x="31565" y="39711"/>
                  </a:cubicBezTo>
                  <a:cubicBezTo>
                    <a:pt x="31827" y="39545"/>
                    <a:pt x="31932" y="39213"/>
                    <a:pt x="31993" y="38908"/>
                  </a:cubicBezTo>
                  <a:cubicBezTo>
                    <a:pt x="32194" y="37877"/>
                    <a:pt x="32115" y="36821"/>
                    <a:pt x="32325" y="35791"/>
                  </a:cubicBezTo>
                  <a:cubicBezTo>
                    <a:pt x="32526" y="34769"/>
                    <a:pt x="33137" y="33721"/>
                    <a:pt x="34150" y="33451"/>
                  </a:cubicBezTo>
                  <a:cubicBezTo>
                    <a:pt x="34569" y="33346"/>
                    <a:pt x="35058" y="33354"/>
                    <a:pt x="35346" y="33031"/>
                  </a:cubicBezTo>
                  <a:cubicBezTo>
                    <a:pt x="35669" y="32647"/>
                    <a:pt x="35494" y="32053"/>
                    <a:pt x="35625" y="31564"/>
                  </a:cubicBezTo>
                  <a:cubicBezTo>
                    <a:pt x="35931" y="30421"/>
                    <a:pt x="37145" y="30639"/>
                    <a:pt x="37957" y="30237"/>
                  </a:cubicBezTo>
                  <a:cubicBezTo>
                    <a:pt x="38818" y="29811"/>
                    <a:pt x="39255" y="28917"/>
                    <a:pt x="40325" y="28917"/>
                  </a:cubicBezTo>
                  <a:cubicBezTo>
                    <a:pt x="40350" y="28917"/>
                    <a:pt x="40376" y="28918"/>
                    <a:pt x="40402" y="28919"/>
                  </a:cubicBezTo>
                  <a:cubicBezTo>
                    <a:pt x="40689" y="28931"/>
                    <a:pt x="41023" y="28983"/>
                    <a:pt x="41327" y="28983"/>
                  </a:cubicBezTo>
                  <a:cubicBezTo>
                    <a:pt x="41698" y="28983"/>
                    <a:pt x="42022" y="28905"/>
                    <a:pt x="42157" y="28578"/>
                  </a:cubicBezTo>
                  <a:cubicBezTo>
                    <a:pt x="42410" y="27950"/>
                    <a:pt x="41476" y="27443"/>
                    <a:pt x="41397" y="26762"/>
                  </a:cubicBezTo>
                  <a:cubicBezTo>
                    <a:pt x="41371" y="26500"/>
                    <a:pt x="41476" y="26238"/>
                    <a:pt x="41598" y="26002"/>
                  </a:cubicBezTo>
                  <a:cubicBezTo>
                    <a:pt x="42069" y="25053"/>
                    <a:pt x="42994" y="24130"/>
                    <a:pt x="43990" y="24130"/>
                  </a:cubicBezTo>
                  <a:cubicBezTo>
                    <a:pt x="44157" y="24130"/>
                    <a:pt x="44327" y="24156"/>
                    <a:pt x="44497" y="24212"/>
                  </a:cubicBezTo>
                  <a:cubicBezTo>
                    <a:pt x="45911" y="24684"/>
                    <a:pt x="46164" y="26893"/>
                    <a:pt x="47605" y="27303"/>
                  </a:cubicBezTo>
                  <a:cubicBezTo>
                    <a:pt x="47823" y="24771"/>
                    <a:pt x="45972" y="22588"/>
                    <a:pt x="44244" y="20737"/>
                  </a:cubicBezTo>
                  <a:cubicBezTo>
                    <a:pt x="41938" y="18258"/>
                    <a:pt x="39712" y="15813"/>
                    <a:pt x="37651" y="13150"/>
                  </a:cubicBezTo>
                  <a:cubicBezTo>
                    <a:pt x="37538" y="12992"/>
                    <a:pt x="37398" y="12835"/>
                    <a:pt x="37215" y="12783"/>
                  </a:cubicBezTo>
                  <a:cubicBezTo>
                    <a:pt x="37161" y="12764"/>
                    <a:pt x="37106" y="12756"/>
                    <a:pt x="37051" y="12756"/>
                  </a:cubicBezTo>
                  <a:cubicBezTo>
                    <a:pt x="36924" y="12756"/>
                    <a:pt x="36795" y="12798"/>
                    <a:pt x="36673" y="12853"/>
                  </a:cubicBezTo>
                  <a:cubicBezTo>
                    <a:pt x="35669" y="13315"/>
                    <a:pt x="35416" y="14599"/>
                    <a:pt x="35093" y="15664"/>
                  </a:cubicBezTo>
                  <a:cubicBezTo>
                    <a:pt x="34803" y="16596"/>
                    <a:pt x="34052" y="17607"/>
                    <a:pt x="33167" y="17607"/>
                  </a:cubicBezTo>
                  <a:cubicBezTo>
                    <a:pt x="33040" y="17607"/>
                    <a:pt x="32911" y="17586"/>
                    <a:pt x="32779" y="17542"/>
                  </a:cubicBezTo>
                  <a:cubicBezTo>
                    <a:pt x="32307" y="17384"/>
                    <a:pt x="31993" y="16956"/>
                    <a:pt x="31714" y="16555"/>
                  </a:cubicBezTo>
                  <a:cubicBezTo>
                    <a:pt x="30605" y="15001"/>
                    <a:pt x="29452" y="13010"/>
                    <a:pt x="30308" y="11298"/>
                  </a:cubicBezTo>
                  <a:cubicBezTo>
                    <a:pt x="30884" y="10137"/>
                    <a:pt x="32185" y="9570"/>
                    <a:pt x="33390" y="9089"/>
                  </a:cubicBezTo>
                  <a:cubicBezTo>
                    <a:pt x="35398" y="8295"/>
                    <a:pt x="37616" y="7107"/>
                    <a:pt x="39764" y="6784"/>
                  </a:cubicBezTo>
                  <a:cubicBezTo>
                    <a:pt x="39956" y="6749"/>
                    <a:pt x="40166" y="6723"/>
                    <a:pt x="40306" y="6601"/>
                  </a:cubicBezTo>
                  <a:cubicBezTo>
                    <a:pt x="40637" y="6321"/>
                    <a:pt x="40437" y="5745"/>
                    <a:pt x="40061" y="5536"/>
                  </a:cubicBezTo>
                  <a:cubicBezTo>
                    <a:pt x="39783" y="5387"/>
                    <a:pt x="39461" y="5367"/>
                    <a:pt x="39138" y="5367"/>
                  </a:cubicBezTo>
                  <a:cubicBezTo>
                    <a:pt x="39026" y="5367"/>
                    <a:pt x="38914" y="5370"/>
                    <a:pt x="38804" y="5370"/>
                  </a:cubicBezTo>
                  <a:cubicBezTo>
                    <a:pt x="36568" y="5352"/>
                    <a:pt x="34421" y="3903"/>
                    <a:pt x="33565" y="1842"/>
                  </a:cubicBezTo>
                  <a:cubicBezTo>
                    <a:pt x="33355" y="1344"/>
                    <a:pt x="33216" y="794"/>
                    <a:pt x="32849" y="401"/>
                  </a:cubicBezTo>
                  <a:cubicBezTo>
                    <a:pt x="32626" y="158"/>
                    <a:pt x="32285" y="1"/>
                    <a:pt x="3196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5632200" y="2140425"/>
              <a:ext cx="169200" cy="186875"/>
            </a:xfrm>
            <a:custGeom>
              <a:rect b="b" l="l" r="r" t="t"/>
              <a:pathLst>
                <a:path extrusionOk="0" h="7475" w="6768">
                  <a:moveTo>
                    <a:pt x="376" y="1"/>
                  </a:moveTo>
                  <a:cubicBezTo>
                    <a:pt x="281" y="1"/>
                    <a:pt x="193" y="29"/>
                    <a:pt x="123" y="100"/>
                  </a:cubicBezTo>
                  <a:cubicBezTo>
                    <a:pt x="18" y="214"/>
                    <a:pt x="0" y="397"/>
                    <a:pt x="35" y="545"/>
                  </a:cubicBezTo>
                  <a:cubicBezTo>
                    <a:pt x="88" y="816"/>
                    <a:pt x="254" y="1061"/>
                    <a:pt x="437" y="1270"/>
                  </a:cubicBezTo>
                  <a:cubicBezTo>
                    <a:pt x="847" y="1759"/>
                    <a:pt x="1362" y="2152"/>
                    <a:pt x="1747" y="2658"/>
                  </a:cubicBezTo>
                  <a:cubicBezTo>
                    <a:pt x="2332" y="3418"/>
                    <a:pt x="2602" y="4370"/>
                    <a:pt x="2707" y="5322"/>
                  </a:cubicBezTo>
                  <a:cubicBezTo>
                    <a:pt x="2760" y="5802"/>
                    <a:pt x="2812" y="6369"/>
                    <a:pt x="3231" y="6623"/>
                  </a:cubicBezTo>
                  <a:cubicBezTo>
                    <a:pt x="3431" y="6742"/>
                    <a:pt x="3669" y="6753"/>
                    <a:pt x="3910" y="6753"/>
                  </a:cubicBezTo>
                  <a:cubicBezTo>
                    <a:pt x="3968" y="6753"/>
                    <a:pt x="4027" y="6753"/>
                    <a:pt x="4085" y="6753"/>
                  </a:cubicBezTo>
                  <a:cubicBezTo>
                    <a:pt x="4174" y="6753"/>
                    <a:pt x="4263" y="6754"/>
                    <a:pt x="4349" y="6762"/>
                  </a:cubicBezTo>
                  <a:cubicBezTo>
                    <a:pt x="4611" y="6788"/>
                    <a:pt x="4864" y="6867"/>
                    <a:pt x="5082" y="7007"/>
                  </a:cubicBezTo>
                  <a:cubicBezTo>
                    <a:pt x="5384" y="7188"/>
                    <a:pt x="5680" y="7474"/>
                    <a:pt x="6009" y="7474"/>
                  </a:cubicBezTo>
                  <a:cubicBezTo>
                    <a:pt x="6060" y="7474"/>
                    <a:pt x="6112" y="7467"/>
                    <a:pt x="6165" y="7452"/>
                  </a:cubicBezTo>
                  <a:cubicBezTo>
                    <a:pt x="6374" y="7391"/>
                    <a:pt x="6523" y="7208"/>
                    <a:pt x="6601" y="7007"/>
                  </a:cubicBezTo>
                  <a:cubicBezTo>
                    <a:pt x="6767" y="6570"/>
                    <a:pt x="6628" y="6072"/>
                    <a:pt x="6357" y="5688"/>
                  </a:cubicBezTo>
                  <a:cubicBezTo>
                    <a:pt x="6086" y="5304"/>
                    <a:pt x="5702" y="5025"/>
                    <a:pt x="5335" y="4737"/>
                  </a:cubicBezTo>
                  <a:cubicBezTo>
                    <a:pt x="4820" y="4344"/>
                    <a:pt x="4305" y="3925"/>
                    <a:pt x="3964" y="3383"/>
                  </a:cubicBezTo>
                  <a:cubicBezTo>
                    <a:pt x="3703" y="2981"/>
                    <a:pt x="3545" y="2527"/>
                    <a:pt x="3310" y="2108"/>
                  </a:cubicBezTo>
                  <a:cubicBezTo>
                    <a:pt x="3056" y="1654"/>
                    <a:pt x="2707" y="1314"/>
                    <a:pt x="2227" y="1113"/>
                  </a:cubicBezTo>
                  <a:cubicBezTo>
                    <a:pt x="1703" y="903"/>
                    <a:pt x="1336" y="545"/>
                    <a:pt x="891" y="205"/>
                  </a:cubicBezTo>
                  <a:cubicBezTo>
                    <a:pt x="744" y="97"/>
                    <a:pt x="549" y="1"/>
                    <a:pt x="376"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62"/>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nformation accessibility</a:t>
            </a:r>
            <a:endParaRPr/>
          </a:p>
        </p:txBody>
      </p:sp>
      <p:sp>
        <p:nvSpPr>
          <p:cNvPr id="1020" name="Google Shape;1020;p62"/>
          <p:cNvSpPr txBox="1"/>
          <p:nvPr>
            <p:ph idx="1" type="subTitle"/>
          </p:nvPr>
        </p:nvSpPr>
        <p:spPr>
          <a:xfrm>
            <a:off x="2069615" y="2140549"/>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021" name="Google Shape;1021;p62"/>
          <p:cNvSpPr txBox="1"/>
          <p:nvPr>
            <p:ph idx="2" type="subTitle"/>
          </p:nvPr>
        </p:nvSpPr>
        <p:spPr>
          <a:xfrm>
            <a:off x="4768855" y="2140549"/>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022" name="Google Shape;1022;p62"/>
          <p:cNvSpPr txBox="1"/>
          <p:nvPr>
            <p:ph idx="3" type="subTitle"/>
          </p:nvPr>
        </p:nvSpPr>
        <p:spPr>
          <a:xfrm>
            <a:off x="3419253" y="3730024"/>
            <a:ext cx="2305500" cy="86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023" name="Google Shape;1023;p62"/>
          <p:cNvSpPr txBox="1"/>
          <p:nvPr>
            <p:ph idx="4" type="subTitle"/>
          </p:nvPr>
        </p:nvSpPr>
        <p:spPr>
          <a:xfrm>
            <a:off x="2069614" y="1692175"/>
            <a:ext cx="230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T</a:t>
            </a:r>
            <a:r>
              <a:rPr b="0" lang="en"/>
              <a:t>echnology</a:t>
            </a:r>
            <a:endParaRPr b="0"/>
          </a:p>
        </p:txBody>
      </p:sp>
      <p:sp>
        <p:nvSpPr>
          <p:cNvPr id="1024" name="Google Shape;1024;p62"/>
          <p:cNvSpPr txBox="1"/>
          <p:nvPr>
            <p:ph idx="5" type="subTitle"/>
          </p:nvPr>
        </p:nvSpPr>
        <p:spPr>
          <a:xfrm>
            <a:off x="4768863" y="1692175"/>
            <a:ext cx="230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T</a:t>
            </a:r>
            <a:r>
              <a:rPr b="0" lang="en"/>
              <a:t>elephony</a:t>
            </a:r>
            <a:endParaRPr b="0"/>
          </a:p>
        </p:txBody>
      </p:sp>
      <p:sp>
        <p:nvSpPr>
          <p:cNvPr id="1025" name="Google Shape;1025;p62"/>
          <p:cNvSpPr txBox="1"/>
          <p:nvPr>
            <p:ph idx="6" type="subTitle"/>
          </p:nvPr>
        </p:nvSpPr>
        <p:spPr>
          <a:xfrm>
            <a:off x="3419261" y="3281650"/>
            <a:ext cx="230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D</a:t>
            </a:r>
            <a:r>
              <a:rPr b="0" lang="en"/>
              <a:t>igitization</a:t>
            </a:r>
            <a:endParaRPr b="0"/>
          </a:p>
        </p:txBody>
      </p:sp>
      <p:grpSp>
        <p:nvGrpSpPr>
          <p:cNvPr id="1026" name="Google Shape;1026;p62"/>
          <p:cNvGrpSpPr/>
          <p:nvPr/>
        </p:nvGrpSpPr>
        <p:grpSpPr>
          <a:xfrm rot="899960">
            <a:off x="-59139" y="2527078"/>
            <a:ext cx="1260587" cy="2802791"/>
            <a:chOff x="-1272750" y="960425"/>
            <a:chExt cx="1260625" cy="2802875"/>
          </a:xfrm>
        </p:grpSpPr>
        <p:sp>
          <p:nvSpPr>
            <p:cNvPr id="1027" name="Google Shape;1027;p62"/>
            <p:cNvSpPr/>
            <p:nvPr/>
          </p:nvSpPr>
          <p:spPr>
            <a:xfrm>
              <a:off x="-749300" y="1009000"/>
              <a:ext cx="710550" cy="1106100"/>
            </a:xfrm>
            <a:custGeom>
              <a:rect b="b" l="l" r="r" t="t"/>
              <a:pathLst>
                <a:path extrusionOk="0" h="44244" w="28422">
                  <a:moveTo>
                    <a:pt x="12744" y="0"/>
                  </a:moveTo>
                  <a:cubicBezTo>
                    <a:pt x="11834" y="0"/>
                    <a:pt x="10990" y="646"/>
                    <a:pt x="10688" y="1664"/>
                  </a:cubicBezTo>
                  <a:lnTo>
                    <a:pt x="393" y="35979"/>
                  </a:lnTo>
                  <a:cubicBezTo>
                    <a:pt x="0" y="37307"/>
                    <a:pt x="673" y="38739"/>
                    <a:pt x="1869" y="39114"/>
                  </a:cubicBezTo>
                  <a:lnTo>
                    <a:pt x="18049" y="44152"/>
                  </a:lnTo>
                  <a:cubicBezTo>
                    <a:pt x="18244" y="44214"/>
                    <a:pt x="18440" y="44244"/>
                    <a:pt x="18634" y="44244"/>
                  </a:cubicBezTo>
                  <a:cubicBezTo>
                    <a:pt x="19607" y="44244"/>
                    <a:pt x="20497" y="43493"/>
                    <a:pt x="20738" y="42371"/>
                  </a:cubicBezTo>
                  <a:lnTo>
                    <a:pt x="28160" y="7846"/>
                  </a:lnTo>
                  <a:cubicBezTo>
                    <a:pt x="28422" y="6606"/>
                    <a:pt x="27793" y="5340"/>
                    <a:pt x="26710" y="4947"/>
                  </a:cubicBezTo>
                  <a:lnTo>
                    <a:pt x="13412" y="119"/>
                  </a:lnTo>
                  <a:cubicBezTo>
                    <a:pt x="13190" y="38"/>
                    <a:pt x="12965" y="0"/>
                    <a:pt x="12744"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2"/>
            <p:cNvSpPr/>
            <p:nvPr/>
          </p:nvSpPr>
          <p:spPr>
            <a:xfrm>
              <a:off x="-349400" y="1147075"/>
              <a:ext cx="193650" cy="193650"/>
            </a:xfrm>
            <a:custGeom>
              <a:rect b="b" l="l" r="r" t="t"/>
              <a:pathLst>
                <a:path extrusionOk="0" fill="none" h="7746" w="7746">
                  <a:moveTo>
                    <a:pt x="6366" y="1380"/>
                  </a:moveTo>
                  <a:cubicBezTo>
                    <a:pt x="7746" y="2760"/>
                    <a:pt x="7746" y="4986"/>
                    <a:pt x="6366" y="6366"/>
                  </a:cubicBezTo>
                  <a:cubicBezTo>
                    <a:pt x="4986" y="7745"/>
                    <a:pt x="2751" y="7745"/>
                    <a:pt x="1380" y="6366"/>
                  </a:cubicBezTo>
                  <a:cubicBezTo>
                    <a:pt x="1" y="4986"/>
                    <a:pt x="1" y="2760"/>
                    <a:pt x="1380" y="1380"/>
                  </a:cubicBezTo>
                  <a:cubicBezTo>
                    <a:pt x="2751" y="0"/>
                    <a:pt x="4986" y="0"/>
                    <a:pt x="6366" y="1380"/>
                  </a:cubicBezTo>
                  <a:close/>
                </a:path>
              </a:pathLst>
            </a:custGeom>
            <a:noFill/>
            <a:ln cap="rnd" cmpd="sng" w="807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2"/>
            <p:cNvSpPr/>
            <p:nvPr/>
          </p:nvSpPr>
          <p:spPr>
            <a:xfrm>
              <a:off x="-340225" y="1234400"/>
              <a:ext cx="175300" cy="19000"/>
            </a:xfrm>
            <a:custGeom>
              <a:rect b="b" l="l" r="r" t="t"/>
              <a:pathLst>
                <a:path extrusionOk="0" fill="none" h="760" w="7012">
                  <a:moveTo>
                    <a:pt x="0" y="0"/>
                  </a:moveTo>
                  <a:lnTo>
                    <a:pt x="7012" y="760"/>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2"/>
            <p:cNvSpPr/>
            <p:nvPr/>
          </p:nvSpPr>
          <p:spPr>
            <a:xfrm>
              <a:off x="-316425" y="1182875"/>
              <a:ext cx="138625" cy="24250"/>
            </a:xfrm>
            <a:custGeom>
              <a:rect b="b" l="l" r="r" t="t"/>
              <a:pathLst>
                <a:path extrusionOk="0" fill="none" h="970" w="5545">
                  <a:moveTo>
                    <a:pt x="0" y="0"/>
                  </a:moveTo>
                  <a:cubicBezTo>
                    <a:pt x="559" y="306"/>
                    <a:pt x="1537" y="743"/>
                    <a:pt x="2838" y="865"/>
                  </a:cubicBezTo>
                  <a:cubicBezTo>
                    <a:pt x="4008" y="970"/>
                    <a:pt x="4960" y="769"/>
                    <a:pt x="5545" y="603"/>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2"/>
            <p:cNvSpPr/>
            <p:nvPr/>
          </p:nvSpPr>
          <p:spPr>
            <a:xfrm>
              <a:off x="-328000" y="1280225"/>
              <a:ext cx="138625" cy="24475"/>
            </a:xfrm>
            <a:custGeom>
              <a:rect b="b" l="l" r="r" t="t"/>
              <a:pathLst>
                <a:path extrusionOk="0" fill="none" h="979" w="5545">
                  <a:moveTo>
                    <a:pt x="0" y="385"/>
                  </a:moveTo>
                  <a:cubicBezTo>
                    <a:pt x="629" y="210"/>
                    <a:pt x="1686" y="1"/>
                    <a:pt x="2987" y="175"/>
                  </a:cubicBezTo>
                  <a:cubicBezTo>
                    <a:pt x="4122" y="315"/>
                    <a:pt x="5004" y="699"/>
                    <a:pt x="5545" y="979"/>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2"/>
            <p:cNvSpPr/>
            <p:nvPr/>
          </p:nvSpPr>
          <p:spPr>
            <a:xfrm>
              <a:off x="-305525" y="1156250"/>
              <a:ext cx="62450" cy="175300"/>
            </a:xfrm>
            <a:custGeom>
              <a:rect b="b" l="l" r="r" t="t"/>
              <a:pathLst>
                <a:path extrusionOk="0" fill="none" h="7012" w="2498">
                  <a:moveTo>
                    <a:pt x="1738" y="7012"/>
                  </a:moveTo>
                  <a:cubicBezTo>
                    <a:pt x="1607" y="6898"/>
                    <a:pt x="1" y="5449"/>
                    <a:pt x="289" y="3213"/>
                  </a:cubicBezTo>
                  <a:cubicBezTo>
                    <a:pt x="568" y="1100"/>
                    <a:pt x="2315" y="96"/>
                    <a:pt x="2498" y="0"/>
                  </a:cubicBezTo>
                  <a:cubicBezTo>
                    <a:pt x="2245" y="2340"/>
                    <a:pt x="1991" y="4680"/>
                    <a:pt x="1738" y="7012"/>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2"/>
            <p:cNvSpPr/>
            <p:nvPr/>
          </p:nvSpPr>
          <p:spPr>
            <a:xfrm>
              <a:off x="-262075" y="1156250"/>
              <a:ext cx="59175" cy="175300"/>
            </a:xfrm>
            <a:custGeom>
              <a:rect b="b" l="l" r="r" t="t"/>
              <a:pathLst>
                <a:path extrusionOk="0" fill="none" h="7012" w="2367">
                  <a:moveTo>
                    <a:pt x="760" y="0"/>
                  </a:moveTo>
                  <a:cubicBezTo>
                    <a:pt x="917" y="149"/>
                    <a:pt x="2367" y="1546"/>
                    <a:pt x="2131" y="3694"/>
                  </a:cubicBezTo>
                  <a:cubicBezTo>
                    <a:pt x="1904" y="5850"/>
                    <a:pt x="184" y="6907"/>
                    <a:pt x="0" y="7012"/>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2"/>
            <p:cNvSpPr/>
            <p:nvPr/>
          </p:nvSpPr>
          <p:spPr>
            <a:xfrm>
              <a:off x="-508975" y="1065425"/>
              <a:ext cx="152400" cy="283600"/>
            </a:xfrm>
            <a:custGeom>
              <a:rect b="b" l="l" r="r" t="t"/>
              <a:pathLst>
                <a:path extrusionOk="0" h="11344" w="6096">
                  <a:moveTo>
                    <a:pt x="3604" y="0"/>
                  </a:moveTo>
                  <a:cubicBezTo>
                    <a:pt x="3206" y="0"/>
                    <a:pt x="2830" y="261"/>
                    <a:pt x="2716" y="673"/>
                  </a:cubicBezTo>
                  <a:lnTo>
                    <a:pt x="141" y="9745"/>
                  </a:lnTo>
                  <a:cubicBezTo>
                    <a:pt x="1" y="10226"/>
                    <a:pt x="272" y="10732"/>
                    <a:pt x="752" y="10880"/>
                  </a:cubicBezTo>
                  <a:lnTo>
                    <a:pt x="2123" y="11300"/>
                  </a:lnTo>
                  <a:cubicBezTo>
                    <a:pt x="2215" y="11329"/>
                    <a:pt x="2309" y="11343"/>
                    <a:pt x="2401" y="11343"/>
                  </a:cubicBezTo>
                  <a:cubicBezTo>
                    <a:pt x="2794" y="11343"/>
                    <a:pt x="3155" y="11085"/>
                    <a:pt x="3275" y="10688"/>
                  </a:cubicBezTo>
                  <a:lnTo>
                    <a:pt x="5956" y="1852"/>
                  </a:lnTo>
                  <a:cubicBezTo>
                    <a:pt x="6096" y="1407"/>
                    <a:pt x="5877" y="935"/>
                    <a:pt x="5458" y="743"/>
                  </a:cubicBezTo>
                  <a:lnTo>
                    <a:pt x="3974" y="79"/>
                  </a:lnTo>
                  <a:cubicBezTo>
                    <a:pt x="3853" y="25"/>
                    <a:pt x="3727" y="0"/>
                    <a:pt x="360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2"/>
            <p:cNvSpPr/>
            <p:nvPr/>
          </p:nvSpPr>
          <p:spPr>
            <a:xfrm>
              <a:off x="-440200" y="1093900"/>
              <a:ext cx="63750" cy="57925"/>
            </a:xfrm>
            <a:custGeom>
              <a:rect b="b" l="l" r="r" t="t"/>
              <a:pathLst>
                <a:path extrusionOk="0" h="2317" w="2550">
                  <a:moveTo>
                    <a:pt x="1268" y="0"/>
                  </a:moveTo>
                  <a:cubicBezTo>
                    <a:pt x="745" y="0"/>
                    <a:pt x="267" y="359"/>
                    <a:pt x="140" y="896"/>
                  </a:cubicBezTo>
                  <a:cubicBezTo>
                    <a:pt x="0" y="1516"/>
                    <a:pt x="385" y="2136"/>
                    <a:pt x="1004" y="2285"/>
                  </a:cubicBezTo>
                  <a:cubicBezTo>
                    <a:pt x="1096" y="2306"/>
                    <a:pt x="1187" y="2316"/>
                    <a:pt x="1276" y="2316"/>
                  </a:cubicBezTo>
                  <a:cubicBezTo>
                    <a:pt x="1803" y="2316"/>
                    <a:pt x="2275" y="1958"/>
                    <a:pt x="2401" y="1420"/>
                  </a:cubicBezTo>
                  <a:cubicBezTo>
                    <a:pt x="2550" y="800"/>
                    <a:pt x="2157" y="172"/>
                    <a:pt x="1537" y="32"/>
                  </a:cubicBezTo>
                  <a:cubicBezTo>
                    <a:pt x="1447" y="10"/>
                    <a:pt x="1357" y="0"/>
                    <a:pt x="126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2"/>
            <p:cNvSpPr/>
            <p:nvPr/>
          </p:nvSpPr>
          <p:spPr>
            <a:xfrm>
              <a:off x="-460725" y="1169775"/>
              <a:ext cx="58100" cy="58100"/>
            </a:xfrm>
            <a:custGeom>
              <a:rect b="b" l="l" r="r" t="t"/>
              <a:pathLst>
                <a:path extrusionOk="0" h="2324" w="2324">
                  <a:moveTo>
                    <a:pt x="1162" y="1"/>
                  </a:moveTo>
                  <a:cubicBezTo>
                    <a:pt x="524" y="1"/>
                    <a:pt x="1" y="516"/>
                    <a:pt x="1" y="1162"/>
                  </a:cubicBezTo>
                  <a:cubicBezTo>
                    <a:pt x="1" y="1799"/>
                    <a:pt x="524" y="2323"/>
                    <a:pt x="1162" y="2323"/>
                  </a:cubicBezTo>
                  <a:cubicBezTo>
                    <a:pt x="1808" y="2323"/>
                    <a:pt x="2323" y="1799"/>
                    <a:pt x="2323" y="1162"/>
                  </a:cubicBezTo>
                  <a:cubicBezTo>
                    <a:pt x="2323" y="516"/>
                    <a:pt x="1808" y="1"/>
                    <a:pt x="1162"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2"/>
            <p:cNvSpPr/>
            <p:nvPr/>
          </p:nvSpPr>
          <p:spPr>
            <a:xfrm>
              <a:off x="-486275" y="1250625"/>
              <a:ext cx="64000" cy="58150"/>
            </a:xfrm>
            <a:custGeom>
              <a:rect b="b" l="l" r="r" t="t"/>
              <a:pathLst>
                <a:path extrusionOk="0" h="2326" w="2560">
                  <a:moveTo>
                    <a:pt x="1278" y="0"/>
                  </a:moveTo>
                  <a:cubicBezTo>
                    <a:pt x="754" y="0"/>
                    <a:pt x="276" y="359"/>
                    <a:pt x="149" y="897"/>
                  </a:cubicBezTo>
                  <a:cubicBezTo>
                    <a:pt x="1" y="1517"/>
                    <a:pt x="394" y="2145"/>
                    <a:pt x="1014" y="2294"/>
                  </a:cubicBezTo>
                  <a:cubicBezTo>
                    <a:pt x="1102" y="2315"/>
                    <a:pt x="1191" y="2325"/>
                    <a:pt x="1279" y="2325"/>
                  </a:cubicBezTo>
                  <a:cubicBezTo>
                    <a:pt x="1804" y="2325"/>
                    <a:pt x="2284" y="1960"/>
                    <a:pt x="2411" y="1429"/>
                  </a:cubicBezTo>
                  <a:cubicBezTo>
                    <a:pt x="2559" y="809"/>
                    <a:pt x="2175" y="181"/>
                    <a:pt x="1546" y="32"/>
                  </a:cubicBezTo>
                  <a:cubicBezTo>
                    <a:pt x="1457" y="11"/>
                    <a:pt x="1366" y="0"/>
                    <a:pt x="127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2"/>
            <p:cNvSpPr/>
            <p:nvPr/>
          </p:nvSpPr>
          <p:spPr>
            <a:xfrm>
              <a:off x="-808900" y="960425"/>
              <a:ext cx="252150" cy="324625"/>
            </a:xfrm>
            <a:custGeom>
              <a:rect b="b" l="l" r="r" t="t"/>
              <a:pathLst>
                <a:path extrusionOk="0" h="12985" w="10086">
                  <a:moveTo>
                    <a:pt x="3867" y="1"/>
                  </a:moveTo>
                  <a:cubicBezTo>
                    <a:pt x="3611" y="1"/>
                    <a:pt x="7440" y="4995"/>
                    <a:pt x="7440" y="4995"/>
                  </a:cubicBezTo>
                  <a:lnTo>
                    <a:pt x="1" y="7030"/>
                  </a:lnTo>
                  <a:lnTo>
                    <a:pt x="7292" y="6829"/>
                  </a:lnTo>
                  <a:lnTo>
                    <a:pt x="2882" y="12985"/>
                  </a:lnTo>
                  <a:lnTo>
                    <a:pt x="10086" y="6846"/>
                  </a:lnTo>
                  <a:cubicBezTo>
                    <a:pt x="10086" y="6846"/>
                    <a:pt x="4139" y="27"/>
                    <a:pt x="3869" y="1"/>
                  </a:cubicBezTo>
                  <a:cubicBezTo>
                    <a:pt x="3868" y="1"/>
                    <a:pt x="3868" y="1"/>
                    <a:pt x="386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2"/>
            <p:cNvSpPr/>
            <p:nvPr/>
          </p:nvSpPr>
          <p:spPr>
            <a:xfrm>
              <a:off x="-833325" y="1374625"/>
              <a:ext cx="821200" cy="690075"/>
            </a:xfrm>
            <a:custGeom>
              <a:rect b="b" l="l" r="r" t="t"/>
              <a:pathLst>
                <a:path extrusionOk="0" h="27603" w="32848">
                  <a:moveTo>
                    <a:pt x="28423" y="1"/>
                  </a:moveTo>
                  <a:cubicBezTo>
                    <a:pt x="23236" y="1"/>
                    <a:pt x="18049" y="315"/>
                    <a:pt x="12870" y="643"/>
                  </a:cubicBezTo>
                  <a:cubicBezTo>
                    <a:pt x="12356" y="555"/>
                    <a:pt x="11862" y="513"/>
                    <a:pt x="11387" y="513"/>
                  </a:cubicBezTo>
                  <a:cubicBezTo>
                    <a:pt x="2016" y="513"/>
                    <a:pt x="1" y="16908"/>
                    <a:pt x="192" y="24105"/>
                  </a:cubicBezTo>
                  <a:cubicBezTo>
                    <a:pt x="436" y="24882"/>
                    <a:pt x="1117" y="25406"/>
                    <a:pt x="1816" y="25790"/>
                  </a:cubicBezTo>
                  <a:cubicBezTo>
                    <a:pt x="3691" y="26945"/>
                    <a:pt x="6161" y="27602"/>
                    <a:pt x="8602" y="27602"/>
                  </a:cubicBezTo>
                  <a:cubicBezTo>
                    <a:pt x="11900" y="27602"/>
                    <a:pt x="15147" y="26402"/>
                    <a:pt x="16808" y="23607"/>
                  </a:cubicBezTo>
                  <a:cubicBezTo>
                    <a:pt x="16895" y="23459"/>
                    <a:pt x="17498" y="22088"/>
                    <a:pt x="17550" y="22088"/>
                  </a:cubicBezTo>
                  <a:cubicBezTo>
                    <a:pt x="19183" y="22079"/>
                    <a:pt x="20807" y="21843"/>
                    <a:pt x="22440" y="21756"/>
                  </a:cubicBezTo>
                  <a:cubicBezTo>
                    <a:pt x="23872" y="21677"/>
                    <a:pt x="25452" y="21651"/>
                    <a:pt x="26648" y="20743"/>
                  </a:cubicBezTo>
                  <a:cubicBezTo>
                    <a:pt x="27618" y="20010"/>
                    <a:pt x="29015" y="17399"/>
                    <a:pt x="27190" y="16823"/>
                  </a:cubicBezTo>
                  <a:cubicBezTo>
                    <a:pt x="28107" y="16220"/>
                    <a:pt x="29067" y="15565"/>
                    <a:pt x="29556" y="14579"/>
                  </a:cubicBezTo>
                  <a:cubicBezTo>
                    <a:pt x="30045" y="13601"/>
                    <a:pt x="29862" y="12186"/>
                    <a:pt x="28884" y="11688"/>
                  </a:cubicBezTo>
                  <a:cubicBezTo>
                    <a:pt x="31180" y="10676"/>
                    <a:pt x="31809" y="7419"/>
                    <a:pt x="30045" y="5629"/>
                  </a:cubicBezTo>
                  <a:cubicBezTo>
                    <a:pt x="31966" y="4852"/>
                    <a:pt x="32848" y="171"/>
                    <a:pt x="30255" y="14"/>
                  </a:cubicBezTo>
                  <a:cubicBezTo>
                    <a:pt x="29644" y="5"/>
                    <a:pt x="29033" y="1"/>
                    <a:pt x="2842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2"/>
            <p:cNvSpPr/>
            <p:nvPr/>
          </p:nvSpPr>
          <p:spPr>
            <a:xfrm>
              <a:off x="-321675" y="1795175"/>
              <a:ext cx="168100" cy="11150"/>
            </a:xfrm>
            <a:custGeom>
              <a:rect b="b" l="l" r="r" t="t"/>
              <a:pathLst>
                <a:path extrusionOk="0" fill="none" h="446" w="6724">
                  <a:moveTo>
                    <a:pt x="6724" y="1"/>
                  </a:moveTo>
                  <a:lnTo>
                    <a:pt x="1" y="446"/>
                  </a:ln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2"/>
            <p:cNvSpPr/>
            <p:nvPr/>
          </p:nvSpPr>
          <p:spPr>
            <a:xfrm>
              <a:off x="-306825" y="1666825"/>
              <a:ext cx="195600" cy="8525"/>
            </a:xfrm>
            <a:custGeom>
              <a:rect b="b" l="l" r="r" t="t"/>
              <a:pathLst>
                <a:path extrusionOk="0" fill="none" h="341" w="7824">
                  <a:moveTo>
                    <a:pt x="7824" y="0"/>
                  </a:moveTo>
                  <a:lnTo>
                    <a:pt x="0" y="341"/>
                  </a:ln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2"/>
            <p:cNvSpPr/>
            <p:nvPr/>
          </p:nvSpPr>
          <p:spPr>
            <a:xfrm>
              <a:off x="-296800" y="1515325"/>
              <a:ext cx="214625" cy="10950"/>
            </a:xfrm>
            <a:custGeom>
              <a:rect b="b" l="l" r="r" t="t"/>
              <a:pathLst>
                <a:path extrusionOk="0" fill="none" h="438" w="8585">
                  <a:moveTo>
                    <a:pt x="8584" y="1"/>
                  </a:moveTo>
                  <a:lnTo>
                    <a:pt x="1" y="437"/>
                  </a:ln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2"/>
            <p:cNvSpPr/>
            <p:nvPr/>
          </p:nvSpPr>
          <p:spPr>
            <a:xfrm>
              <a:off x="-1124975" y="1806300"/>
              <a:ext cx="663625" cy="1315675"/>
            </a:xfrm>
            <a:custGeom>
              <a:rect b="b" l="l" r="r" t="t"/>
              <a:pathLst>
                <a:path extrusionOk="0" h="52627" w="26545">
                  <a:moveTo>
                    <a:pt x="12225" y="1"/>
                  </a:moveTo>
                  <a:lnTo>
                    <a:pt x="0" y="43807"/>
                  </a:lnTo>
                  <a:lnTo>
                    <a:pt x="22292" y="52626"/>
                  </a:lnTo>
                  <a:lnTo>
                    <a:pt x="26544" y="8261"/>
                  </a:lnTo>
                  <a:lnTo>
                    <a:pt x="12225"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2"/>
            <p:cNvSpPr/>
            <p:nvPr/>
          </p:nvSpPr>
          <p:spPr>
            <a:xfrm>
              <a:off x="-1272750" y="2011725"/>
              <a:ext cx="849825" cy="1751575"/>
            </a:xfrm>
            <a:custGeom>
              <a:rect b="b" l="l" r="r" t="t"/>
              <a:pathLst>
                <a:path extrusionOk="0" h="70063" w="33993">
                  <a:moveTo>
                    <a:pt x="14573" y="0"/>
                  </a:moveTo>
                  <a:lnTo>
                    <a:pt x="0" y="47649"/>
                  </a:lnTo>
                  <a:lnTo>
                    <a:pt x="9937" y="68718"/>
                  </a:lnTo>
                  <a:lnTo>
                    <a:pt x="27216" y="70063"/>
                  </a:lnTo>
                  <a:lnTo>
                    <a:pt x="33992" y="5885"/>
                  </a:lnTo>
                  <a:lnTo>
                    <a:pt x="14573"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2"/>
            <p:cNvSpPr/>
            <p:nvPr/>
          </p:nvSpPr>
          <p:spPr>
            <a:xfrm>
              <a:off x="-956250" y="1980500"/>
              <a:ext cx="542925" cy="290350"/>
            </a:xfrm>
            <a:custGeom>
              <a:rect b="b" l="l" r="r" t="t"/>
              <a:pathLst>
                <a:path extrusionOk="0" h="11614" w="21717">
                  <a:moveTo>
                    <a:pt x="1861" y="1"/>
                  </a:moveTo>
                  <a:lnTo>
                    <a:pt x="1" y="5336"/>
                  </a:lnTo>
                  <a:lnTo>
                    <a:pt x="21446" y="11614"/>
                  </a:lnTo>
                  <a:lnTo>
                    <a:pt x="21716" y="6017"/>
                  </a:lnTo>
                  <a:lnTo>
                    <a:pt x="186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2"/>
            <p:cNvSpPr/>
            <p:nvPr/>
          </p:nvSpPr>
          <p:spPr>
            <a:xfrm>
              <a:off x="-518350" y="2138450"/>
              <a:ext cx="78400" cy="70600"/>
            </a:xfrm>
            <a:custGeom>
              <a:rect b="b" l="l" r="r" t="t"/>
              <a:pathLst>
                <a:path extrusionOk="0" h="2824" w="3136">
                  <a:moveTo>
                    <a:pt x="1567" y="1"/>
                  </a:moveTo>
                  <a:cubicBezTo>
                    <a:pt x="1226" y="1"/>
                    <a:pt x="884" y="124"/>
                    <a:pt x="612" y="371"/>
                  </a:cubicBezTo>
                  <a:cubicBezTo>
                    <a:pt x="35" y="904"/>
                    <a:pt x="0" y="1794"/>
                    <a:pt x="524" y="2371"/>
                  </a:cubicBezTo>
                  <a:cubicBezTo>
                    <a:pt x="805" y="2670"/>
                    <a:pt x="1186" y="2824"/>
                    <a:pt x="1568" y="2824"/>
                  </a:cubicBezTo>
                  <a:cubicBezTo>
                    <a:pt x="1909" y="2824"/>
                    <a:pt x="2252" y="2701"/>
                    <a:pt x="2524" y="2449"/>
                  </a:cubicBezTo>
                  <a:cubicBezTo>
                    <a:pt x="3091" y="1925"/>
                    <a:pt x="3135" y="1035"/>
                    <a:pt x="2602" y="458"/>
                  </a:cubicBezTo>
                  <a:cubicBezTo>
                    <a:pt x="2326" y="154"/>
                    <a:pt x="1947" y="1"/>
                    <a:pt x="156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62"/>
          <p:cNvGrpSpPr/>
          <p:nvPr/>
        </p:nvGrpSpPr>
        <p:grpSpPr>
          <a:xfrm rot="-899960">
            <a:off x="7357519" y="2846872"/>
            <a:ext cx="1754573" cy="2788592"/>
            <a:chOff x="445400" y="359925"/>
            <a:chExt cx="1754625" cy="2788675"/>
          </a:xfrm>
        </p:grpSpPr>
        <p:sp>
          <p:nvSpPr>
            <p:cNvPr id="1048" name="Google Shape;1048;p62"/>
            <p:cNvSpPr/>
            <p:nvPr/>
          </p:nvSpPr>
          <p:spPr>
            <a:xfrm>
              <a:off x="1658425" y="1265375"/>
              <a:ext cx="453625" cy="605150"/>
            </a:xfrm>
            <a:custGeom>
              <a:rect b="b" l="l" r="r" t="t"/>
              <a:pathLst>
                <a:path extrusionOk="0" h="24206" w="18145">
                  <a:moveTo>
                    <a:pt x="14661" y="1"/>
                  </a:moveTo>
                  <a:lnTo>
                    <a:pt x="0" y="12321"/>
                  </a:lnTo>
                  <a:lnTo>
                    <a:pt x="376" y="24205"/>
                  </a:lnTo>
                  <a:lnTo>
                    <a:pt x="18145" y="16242"/>
                  </a:lnTo>
                  <a:lnTo>
                    <a:pt x="14661"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2"/>
            <p:cNvSpPr/>
            <p:nvPr/>
          </p:nvSpPr>
          <p:spPr>
            <a:xfrm>
              <a:off x="1667800" y="1671400"/>
              <a:ext cx="532225" cy="1477200"/>
            </a:xfrm>
            <a:custGeom>
              <a:rect b="b" l="l" r="r" t="t"/>
              <a:pathLst>
                <a:path extrusionOk="0" h="59088" w="21289">
                  <a:moveTo>
                    <a:pt x="17770" y="1"/>
                  </a:moveTo>
                  <a:lnTo>
                    <a:pt x="1" y="7964"/>
                  </a:lnTo>
                  <a:lnTo>
                    <a:pt x="1608" y="58328"/>
                  </a:lnTo>
                  <a:lnTo>
                    <a:pt x="15692" y="59088"/>
                  </a:lnTo>
                  <a:lnTo>
                    <a:pt x="21288" y="16373"/>
                  </a:lnTo>
                  <a:lnTo>
                    <a:pt x="17770"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2"/>
            <p:cNvSpPr/>
            <p:nvPr/>
          </p:nvSpPr>
          <p:spPr>
            <a:xfrm>
              <a:off x="1639225" y="1522525"/>
              <a:ext cx="513200" cy="485725"/>
            </a:xfrm>
            <a:custGeom>
              <a:rect b="b" l="l" r="r" t="t"/>
              <a:pathLst>
                <a:path extrusionOk="0" h="19429" w="20528">
                  <a:moveTo>
                    <a:pt x="18170" y="1"/>
                  </a:moveTo>
                  <a:cubicBezTo>
                    <a:pt x="17367" y="1363"/>
                    <a:pt x="14818" y="5318"/>
                    <a:pt x="9657" y="7475"/>
                  </a:cubicBezTo>
                  <a:cubicBezTo>
                    <a:pt x="7087" y="8549"/>
                    <a:pt x="4682" y="8834"/>
                    <a:pt x="2825" y="8834"/>
                  </a:cubicBezTo>
                  <a:cubicBezTo>
                    <a:pt x="1617" y="8834"/>
                    <a:pt x="640" y="8713"/>
                    <a:pt x="0" y="8610"/>
                  </a:cubicBezTo>
                  <a:lnTo>
                    <a:pt x="0" y="8610"/>
                  </a:lnTo>
                  <a:cubicBezTo>
                    <a:pt x="201" y="12216"/>
                    <a:pt x="410" y="15823"/>
                    <a:pt x="620" y="19429"/>
                  </a:cubicBezTo>
                  <a:cubicBezTo>
                    <a:pt x="2908" y="19341"/>
                    <a:pt x="7352" y="18852"/>
                    <a:pt x="12111" y="16181"/>
                  </a:cubicBezTo>
                  <a:cubicBezTo>
                    <a:pt x="16573" y="13683"/>
                    <a:pt x="19227" y="10435"/>
                    <a:pt x="20528" y="8584"/>
                  </a:cubicBezTo>
                  <a:cubicBezTo>
                    <a:pt x="19742" y="5720"/>
                    <a:pt x="18956" y="2865"/>
                    <a:pt x="1817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2"/>
            <p:cNvSpPr/>
            <p:nvPr/>
          </p:nvSpPr>
          <p:spPr>
            <a:xfrm>
              <a:off x="1183425" y="886500"/>
              <a:ext cx="910075" cy="786025"/>
            </a:xfrm>
            <a:custGeom>
              <a:rect b="b" l="l" r="r" t="t"/>
              <a:pathLst>
                <a:path extrusionOk="0" h="31441" w="36403">
                  <a:moveTo>
                    <a:pt x="13011" y="0"/>
                  </a:moveTo>
                  <a:cubicBezTo>
                    <a:pt x="9916" y="0"/>
                    <a:pt x="6805" y="441"/>
                    <a:pt x="3790" y="1019"/>
                  </a:cubicBezTo>
                  <a:cubicBezTo>
                    <a:pt x="3599" y="1083"/>
                    <a:pt x="3392" y="1105"/>
                    <a:pt x="3177" y="1105"/>
                  </a:cubicBezTo>
                  <a:cubicBezTo>
                    <a:pt x="2663" y="1105"/>
                    <a:pt x="2106" y="978"/>
                    <a:pt x="1616" y="978"/>
                  </a:cubicBezTo>
                  <a:cubicBezTo>
                    <a:pt x="1290" y="978"/>
                    <a:pt x="994" y="1034"/>
                    <a:pt x="760" y="1220"/>
                  </a:cubicBezTo>
                  <a:cubicBezTo>
                    <a:pt x="1" y="2478"/>
                    <a:pt x="1930" y="3534"/>
                    <a:pt x="3013" y="3674"/>
                  </a:cubicBezTo>
                  <a:cubicBezTo>
                    <a:pt x="4445" y="4021"/>
                    <a:pt x="5911" y="4048"/>
                    <a:pt x="7377" y="4048"/>
                  </a:cubicBezTo>
                  <a:cubicBezTo>
                    <a:pt x="7653" y="4048"/>
                    <a:pt x="7928" y="4047"/>
                    <a:pt x="8204" y="4047"/>
                  </a:cubicBezTo>
                  <a:cubicBezTo>
                    <a:pt x="9338" y="4047"/>
                    <a:pt x="10469" y="4064"/>
                    <a:pt x="11579" y="4233"/>
                  </a:cubicBezTo>
                  <a:cubicBezTo>
                    <a:pt x="13342" y="4730"/>
                    <a:pt x="14364" y="6983"/>
                    <a:pt x="15141" y="8494"/>
                  </a:cubicBezTo>
                  <a:cubicBezTo>
                    <a:pt x="17656" y="13104"/>
                    <a:pt x="17726" y="18858"/>
                    <a:pt x="17219" y="23923"/>
                  </a:cubicBezTo>
                  <a:cubicBezTo>
                    <a:pt x="16390" y="25119"/>
                    <a:pt x="14739" y="25416"/>
                    <a:pt x="13744" y="26446"/>
                  </a:cubicBezTo>
                  <a:cubicBezTo>
                    <a:pt x="10810" y="26533"/>
                    <a:pt x="7309" y="26402"/>
                    <a:pt x="4751" y="28280"/>
                  </a:cubicBezTo>
                  <a:cubicBezTo>
                    <a:pt x="3854" y="29265"/>
                    <a:pt x="4489" y="29810"/>
                    <a:pt x="5495" y="29810"/>
                  </a:cubicBezTo>
                  <a:cubicBezTo>
                    <a:pt x="5576" y="29810"/>
                    <a:pt x="5660" y="29806"/>
                    <a:pt x="5746" y="29799"/>
                  </a:cubicBezTo>
                  <a:cubicBezTo>
                    <a:pt x="9275" y="30263"/>
                    <a:pt x="11925" y="31440"/>
                    <a:pt x="15054" y="31440"/>
                  </a:cubicBezTo>
                  <a:cubicBezTo>
                    <a:pt x="16399" y="31440"/>
                    <a:pt x="17833" y="31223"/>
                    <a:pt x="19463" y="30637"/>
                  </a:cubicBezTo>
                  <a:cubicBezTo>
                    <a:pt x="21016" y="29680"/>
                    <a:pt x="22703" y="29529"/>
                    <a:pt x="24408" y="29529"/>
                  </a:cubicBezTo>
                  <a:cubicBezTo>
                    <a:pt x="25189" y="29529"/>
                    <a:pt x="25973" y="29561"/>
                    <a:pt x="26750" y="29561"/>
                  </a:cubicBezTo>
                  <a:cubicBezTo>
                    <a:pt x="28209" y="29561"/>
                    <a:pt x="29643" y="29450"/>
                    <a:pt x="30980" y="28812"/>
                  </a:cubicBezTo>
                  <a:cubicBezTo>
                    <a:pt x="36402" y="24900"/>
                    <a:pt x="34482" y="8502"/>
                    <a:pt x="27985" y="5953"/>
                  </a:cubicBezTo>
                  <a:cubicBezTo>
                    <a:pt x="26483" y="5176"/>
                    <a:pt x="25104" y="4189"/>
                    <a:pt x="23585" y="3438"/>
                  </a:cubicBezTo>
                  <a:cubicBezTo>
                    <a:pt x="21489" y="2801"/>
                    <a:pt x="19751" y="1142"/>
                    <a:pt x="17708" y="382"/>
                  </a:cubicBezTo>
                  <a:cubicBezTo>
                    <a:pt x="16157" y="114"/>
                    <a:pt x="14586" y="0"/>
                    <a:pt x="1301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2"/>
            <p:cNvSpPr/>
            <p:nvPr/>
          </p:nvSpPr>
          <p:spPr>
            <a:xfrm>
              <a:off x="1678075" y="1451800"/>
              <a:ext cx="169625" cy="124025"/>
            </a:xfrm>
            <a:custGeom>
              <a:rect b="b" l="l" r="r" t="t"/>
              <a:pathLst>
                <a:path extrusionOk="0" fill="none" h="4961" w="6785">
                  <a:moveTo>
                    <a:pt x="0" y="10"/>
                  </a:moveTo>
                  <a:cubicBezTo>
                    <a:pt x="2934" y="1"/>
                    <a:pt x="5501" y="2481"/>
                    <a:pt x="6785" y="4960"/>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2"/>
            <p:cNvSpPr/>
            <p:nvPr/>
          </p:nvSpPr>
          <p:spPr>
            <a:xfrm>
              <a:off x="1447350" y="895150"/>
              <a:ext cx="550975" cy="532750"/>
            </a:xfrm>
            <a:custGeom>
              <a:rect b="b" l="l" r="r" t="t"/>
              <a:pathLst>
                <a:path extrusionOk="0" h="21310" w="22039">
                  <a:moveTo>
                    <a:pt x="8643" y="1"/>
                  </a:moveTo>
                  <a:cubicBezTo>
                    <a:pt x="6099" y="1"/>
                    <a:pt x="4351" y="3714"/>
                    <a:pt x="2724" y="5371"/>
                  </a:cubicBezTo>
                  <a:cubicBezTo>
                    <a:pt x="0" y="8287"/>
                    <a:pt x="1982" y="12007"/>
                    <a:pt x="2716" y="15308"/>
                  </a:cubicBezTo>
                  <a:cubicBezTo>
                    <a:pt x="3274" y="16862"/>
                    <a:pt x="3082" y="19246"/>
                    <a:pt x="4645" y="20154"/>
                  </a:cubicBezTo>
                  <a:cubicBezTo>
                    <a:pt x="4866" y="20245"/>
                    <a:pt x="5084" y="20287"/>
                    <a:pt x="5295" y="20287"/>
                  </a:cubicBezTo>
                  <a:cubicBezTo>
                    <a:pt x="6371" y="20287"/>
                    <a:pt x="7276" y="19208"/>
                    <a:pt x="7509" y="18172"/>
                  </a:cubicBezTo>
                  <a:cubicBezTo>
                    <a:pt x="7796" y="19748"/>
                    <a:pt x="8651" y="20414"/>
                    <a:pt x="9544" y="20414"/>
                  </a:cubicBezTo>
                  <a:cubicBezTo>
                    <a:pt x="10745" y="20414"/>
                    <a:pt x="12016" y="19212"/>
                    <a:pt x="12076" y="17395"/>
                  </a:cubicBezTo>
                  <a:cubicBezTo>
                    <a:pt x="13330" y="20224"/>
                    <a:pt x="14516" y="21310"/>
                    <a:pt x="15459" y="21310"/>
                  </a:cubicBezTo>
                  <a:cubicBezTo>
                    <a:pt x="17421" y="21310"/>
                    <a:pt x="18327" y="16599"/>
                    <a:pt x="16599" y="13125"/>
                  </a:cubicBezTo>
                  <a:lnTo>
                    <a:pt x="16599" y="13125"/>
                  </a:lnTo>
                  <a:cubicBezTo>
                    <a:pt x="16745" y="13179"/>
                    <a:pt x="16899" y="13204"/>
                    <a:pt x="17055" y="13204"/>
                  </a:cubicBezTo>
                  <a:cubicBezTo>
                    <a:pt x="18174" y="13204"/>
                    <a:pt x="19446" y="11922"/>
                    <a:pt x="19515" y="11003"/>
                  </a:cubicBezTo>
                  <a:cubicBezTo>
                    <a:pt x="20249" y="11562"/>
                    <a:pt x="21122" y="11946"/>
                    <a:pt x="22038" y="12094"/>
                  </a:cubicBezTo>
                  <a:cubicBezTo>
                    <a:pt x="21306" y="9148"/>
                    <a:pt x="21396" y="4456"/>
                    <a:pt x="18091" y="4456"/>
                  </a:cubicBezTo>
                  <a:cubicBezTo>
                    <a:pt x="17576" y="4456"/>
                    <a:pt x="16979" y="4569"/>
                    <a:pt x="16284" y="4821"/>
                  </a:cubicBezTo>
                  <a:cubicBezTo>
                    <a:pt x="16062" y="3226"/>
                    <a:pt x="14253" y="1491"/>
                    <a:pt x="12603" y="1491"/>
                  </a:cubicBezTo>
                  <a:cubicBezTo>
                    <a:pt x="12113" y="1491"/>
                    <a:pt x="11636" y="1644"/>
                    <a:pt x="11220" y="2001"/>
                  </a:cubicBezTo>
                  <a:cubicBezTo>
                    <a:pt x="11185" y="1320"/>
                    <a:pt x="10391" y="481"/>
                    <a:pt x="9744" y="228"/>
                  </a:cubicBezTo>
                  <a:cubicBezTo>
                    <a:pt x="9361" y="71"/>
                    <a:pt x="8994" y="1"/>
                    <a:pt x="864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2"/>
            <p:cNvSpPr/>
            <p:nvPr/>
          </p:nvSpPr>
          <p:spPr>
            <a:xfrm>
              <a:off x="1525925" y="1318225"/>
              <a:ext cx="75325" cy="59175"/>
            </a:xfrm>
            <a:custGeom>
              <a:rect b="b" l="l" r="r" t="t"/>
              <a:pathLst>
                <a:path extrusionOk="0" fill="none" h="2367" w="3013">
                  <a:moveTo>
                    <a:pt x="0" y="262"/>
                  </a:moveTo>
                  <a:cubicBezTo>
                    <a:pt x="987" y="375"/>
                    <a:pt x="2000" y="288"/>
                    <a:pt x="2952" y="0"/>
                  </a:cubicBezTo>
                  <a:cubicBezTo>
                    <a:pt x="2987" y="463"/>
                    <a:pt x="3013" y="943"/>
                    <a:pt x="2838" y="1371"/>
                  </a:cubicBezTo>
                  <a:cubicBezTo>
                    <a:pt x="2655" y="1807"/>
                    <a:pt x="2262" y="2139"/>
                    <a:pt x="1799" y="2253"/>
                  </a:cubicBezTo>
                  <a:cubicBezTo>
                    <a:pt x="1345" y="2366"/>
                    <a:pt x="839" y="2244"/>
                    <a:pt x="481" y="1938"/>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2"/>
            <p:cNvSpPr/>
            <p:nvPr/>
          </p:nvSpPr>
          <p:spPr>
            <a:xfrm>
              <a:off x="1517625" y="921350"/>
              <a:ext cx="94775" cy="105250"/>
            </a:xfrm>
            <a:custGeom>
              <a:rect b="b" l="l" r="r" t="t"/>
              <a:pathLst>
                <a:path extrusionOk="0" fill="none" h="4210" w="3791">
                  <a:moveTo>
                    <a:pt x="1" y="4210"/>
                  </a:moveTo>
                  <a:cubicBezTo>
                    <a:pt x="699" y="3310"/>
                    <a:pt x="2847" y="560"/>
                    <a:pt x="3790" y="1"/>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2"/>
            <p:cNvSpPr/>
            <p:nvPr/>
          </p:nvSpPr>
          <p:spPr>
            <a:xfrm>
              <a:off x="1618050" y="1354450"/>
              <a:ext cx="16600" cy="27975"/>
            </a:xfrm>
            <a:custGeom>
              <a:rect b="b" l="l" r="r" t="t"/>
              <a:pathLst>
                <a:path extrusionOk="0" fill="none" h="1119" w="664">
                  <a:moveTo>
                    <a:pt x="0" y="1118"/>
                  </a:moveTo>
                  <a:cubicBezTo>
                    <a:pt x="227" y="1013"/>
                    <a:pt x="585" y="376"/>
                    <a:pt x="664" y="0"/>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2"/>
            <p:cNvSpPr/>
            <p:nvPr/>
          </p:nvSpPr>
          <p:spPr>
            <a:xfrm>
              <a:off x="1690075" y="1012600"/>
              <a:ext cx="246250" cy="509300"/>
            </a:xfrm>
            <a:custGeom>
              <a:rect b="b" l="l" r="r" t="t"/>
              <a:pathLst>
                <a:path extrusionOk="0" fill="none" h="20372" w="9850">
                  <a:moveTo>
                    <a:pt x="6846" y="1"/>
                  </a:moveTo>
                  <a:cubicBezTo>
                    <a:pt x="3703" y="2865"/>
                    <a:pt x="1" y="6611"/>
                    <a:pt x="1843" y="11177"/>
                  </a:cubicBezTo>
                  <a:cubicBezTo>
                    <a:pt x="4305" y="20372"/>
                    <a:pt x="9850" y="16023"/>
                    <a:pt x="7108" y="8820"/>
                  </a:cubicBezTo>
                  <a:cubicBezTo>
                    <a:pt x="8365" y="8436"/>
                    <a:pt x="9413" y="7423"/>
                    <a:pt x="9850" y="6174"/>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2"/>
            <p:cNvSpPr/>
            <p:nvPr/>
          </p:nvSpPr>
          <p:spPr>
            <a:xfrm>
              <a:off x="1744875" y="1321700"/>
              <a:ext cx="96075" cy="80575"/>
            </a:xfrm>
            <a:custGeom>
              <a:rect b="b" l="l" r="r" t="t"/>
              <a:pathLst>
                <a:path extrusionOk="0" fill="none" h="3223" w="3843">
                  <a:moveTo>
                    <a:pt x="0" y="1"/>
                  </a:moveTo>
                  <a:cubicBezTo>
                    <a:pt x="1127" y="394"/>
                    <a:pt x="2366" y="481"/>
                    <a:pt x="3536" y="263"/>
                  </a:cubicBezTo>
                  <a:cubicBezTo>
                    <a:pt x="3659" y="507"/>
                    <a:pt x="3720" y="778"/>
                    <a:pt x="3763" y="1049"/>
                  </a:cubicBezTo>
                  <a:cubicBezTo>
                    <a:pt x="3833" y="1459"/>
                    <a:pt x="3842" y="1904"/>
                    <a:pt x="3667" y="2288"/>
                  </a:cubicBezTo>
                  <a:cubicBezTo>
                    <a:pt x="3493" y="2699"/>
                    <a:pt x="3117" y="3013"/>
                    <a:pt x="2689" y="3118"/>
                  </a:cubicBezTo>
                  <a:cubicBezTo>
                    <a:pt x="2253" y="3223"/>
                    <a:pt x="1781" y="3109"/>
                    <a:pt x="1432" y="2830"/>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2"/>
            <p:cNvSpPr/>
            <p:nvPr/>
          </p:nvSpPr>
          <p:spPr>
            <a:xfrm>
              <a:off x="1622400" y="1318650"/>
              <a:ext cx="87775" cy="65500"/>
            </a:xfrm>
            <a:custGeom>
              <a:rect b="b" l="l" r="r" t="t"/>
              <a:pathLst>
                <a:path extrusionOk="0" fill="none" h="2620" w="3511">
                  <a:moveTo>
                    <a:pt x="1" y="53"/>
                  </a:moveTo>
                  <a:cubicBezTo>
                    <a:pt x="420" y="289"/>
                    <a:pt x="918" y="280"/>
                    <a:pt x="1398" y="271"/>
                  </a:cubicBezTo>
                  <a:cubicBezTo>
                    <a:pt x="2035" y="262"/>
                    <a:pt x="2690" y="245"/>
                    <a:pt x="3284" y="0"/>
                  </a:cubicBezTo>
                  <a:cubicBezTo>
                    <a:pt x="3511" y="568"/>
                    <a:pt x="3458" y="1240"/>
                    <a:pt x="3144" y="1756"/>
                  </a:cubicBezTo>
                  <a:cubicBezTo>
                    <a:pt x="2821" y="2279"/>
                    <a:pt x="2227" y="2620"/>
                    <a:pt x="1616" y="2620"/>
                  </a:cubicBezTo>
                  <a:cubicBezTo>
                    <a:pt x="1407" y="2620"/>
                    <a:pt x="1188" y="2576"/>
                    <a:pt x="1022" y="2454"/>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2"/>
            <p:cNvSpPr/>
            <p:nvPr/>
          </p:nvSpPr>
          <p:spPr>
            <a:xfrm>
              <a:off x="1592725" y="946675"/>
              <a:ext cx="156100" cy="485075"/>
            </a:xfrm>
            <a:custGeom>
              <a:rect b="b" l="l" r="r" t="t"/>
              <a:pathLst>
                <a:path extrusionOk="0" fill="none" h="19403" w="6244">
                  <a:moveTo>
                    <a:pt x="5239" y="1"/>
                  </a:moveTo>
                  <a:cubicBezTo>
                    <a:pt x="3537" y="2681"/>
                    <a:pt x="472" y="5118"/>
                    <a:pt x="0" y="8313"/>
                  </a:cubicBezTo>
                  <a:cubicBezTo>
                    <a:pt x="262" y="11553"/>
                    <a:pt x="969" y="14976"/>
                    <a:pt x="2419" y="17874"/>
                  </a:cubicBezTo>
                  <a:cubicBezTo>
                    <a:pt x="4174" y="19402"/>
                    <a:pt x="6243" y="17062"/>
                    <a:pt x="6165" y="15211"/>
                  </a:cubicBezTo>
                </a:path>
              </a:pathLst>
            </a:custGeom>
            <a:noFill/>
            <a:ln cap="rnd" cmpd="sng" w="54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2"/>
            <p:cNvSpPr/>
            <p:nvPr/>
          </p:nvSpPr>
          <p:spPr>
            <a:xfrm>
              <a:off x="691625" y="809150"/>
              <a:ext cx="510375" cy="299750"/>
            </a:xfrm>
            <a:custGeom>
              <a:rect b="b" l="l" r="r" t="t"/>
              <a:pathLst>
                <a:path extrusionOk="0" h="11990" w="20415">
                  <a:moveTo>
                    <a:pt x="708" y="1"/>
                  </a:moveTo>
                  <a:lnTo>
                    <a:pt x="0" y="10680"/>
                  </a:lnTo>
                  <a:lnTo>
                    <a:pt x="19708" y="11989"/>
                  </a:lnTo>
                  <a:lnTo>
                    <a:pt x="20415" y="1311"/>
                  </a:lnTo>
                  <a:lnTo>
                    <a:pt x="708"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2"/>
            <p:cNvSpPr/>
            <p:nvPr/>
          </p:nvSpPr>
          <p:spPr>
            <a:xfrm>
              <a:off x="1201975" y="984000"/>
              <a:ext cx="77100" cy="49150"/>
            </a:xfrm>
            <a:custGeom>
              <a:rect b="b" l="l" r="r" t="t"/>
              <a:pathLst>
                <a:path extrusionOk="0" h="1966" w="3084">
                  <a:moveTo>
                    <a:pt x="175" y="1"/>
                  </a:moveTo>
                  <a:lnTo>
                    <a:pt x="1" y="1773"/>
                  </a:lnTo>
                  <a:lnTo>
                    <a:pt x="2900" y="1966"/>
                  </a:lnTo>
                  <a:lnTo>
                    <a:pt x="3083" y="193"/>
                  </a:lnTo>
                  <a:lnTo>
                    <a:pt x="17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2"/>
            <p:cNvSpPr/>
            <p:nvPr/>
          </p:nvSpPr>
          <p:spPr>
            <a:xfrm>
              <a:off x="1301300" y="986200"/>
              <a:ext cx="77075" cy="49125"/>
            </a:xfrm>
            <a:custGeom>
              <a:rect b="b" l="l" r="r" t="t"/>
              <a:pathLst>
                <a:path extrusionOk="0" h="1965" w="3083">
                  <a:moveTo>
                    <a:pt x="175" y="0"/>
                  </a:moveTo>
                  <a:lnTo>
                    <a:pt x="1" y="1773"/>
                  </a:lnTo>
                  <a:lnTo>
                    <a:pt x="2900" y="1965"/>
                  </a:lnTo>
                  <a:lnTo>
                    <a:pt x="3083" y="192"/>
                  </a:lnTo>
                  <a:lnTo>
                    <a:pt x="175"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2"/>
            <p:cNvSpPr/>
            <p:nvPr/>
          </p:nvSpPr>
          <p:spPr>
            <a:xfrm>
              <a:off x="445400" y="966550"/>
              <a:ext cx="972925" cy="609050"/>
            </a:xfrm>
            <a:custGeom>
              <a:rect b="b" l="l" r="r" t="t"/>
              <a:pathLst>
                <a:path extrusionOk="0" h="24362" w="38917">
                  <a:moveTo>
                    <a:pt x="1878" y="0"/>
                  </a:moveTo>
                  <a:lnTo>
                    <a:pt x="0" y="23637"/>
                  </a:lnTo>
                  <a:lnTo>
                    <a:pt x="38917" y="24362"/>
                  </a:lnTo>
                  <a:lnTo>
                    <a:pt x="38498" y="2786"/>
                  </a:lnTo>
                  <a:lnTo>
                    <a:pt x="1878"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2"/>
            <p:cNvSpPr/>
            <p:nvPr/>
          </p:nvSpPr>
          <p:spPr>
            <a:xfrm>
              <a:off x="723700" y="1026350"/>
              <a:ext cx="451900" cy="469150"/>
            </a:xfrm>
            <a:custGeom>
              <a:rect b="b" l="l" r="r" t="t"/>
              <a:pathLst>
                <a:path extrusionOk="0" h="18766" w="18076">
                  <a:moveTo>
                    <a:pt x="9052" y="0"/>
                  </a:moveTo>
                  <a:cubicBezTo>
                    <a:pt x="4142" y="0"/>
                    <a:pt x="131" y="4125"/>
                    <a:pt x="62" y="9265"/>
                  </a:cubicBezTo>
                  <a:cubicBezTo>
                    <a:pt x="1" y="14452"/>
                    <a:pt x="3956" y="18704"/>
                    <a:pt x="8916" y="18765"/>
                  </a:cubicBezTo>
                  <a:cubicBezTo>
                    <a:pt x="8957" y="18766"/>
                    <a:pt x="8998" y="18766"/>
                    <a:pt x="9039" y="18766"/>
                  </a:cubicBezTo>
                  <a:cubicBezTo>
                    <a:pt x="13934" y="18766"/>
                    <a:pt x="17945" y="14644"/>
                    <a:pt x="18005" y="9501"/>
                  </a:cubicBezTo>
                  <a:cubicBezTo>
                    <a:pt x="18075" y="4323"/>
                    <a:pt x="14111" y="71"/>
                    <a:pt x="9160" y="1"/>
                  </a:cubicBezTo>
                  <a:cubicBezTo>
                    <a:pt x="9124" y="0"/>
                    <a:pt x="9088" y="0"/>
                    <a:pt x="905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2"/>
            <p:cNvSpPr/>
            <p:nvPr/>
          </p:nvSpPr>
          <p:spPr>
            <a:xfrm>
              <a:off x="710400" y="1037625"/>
              <a:ext cx="477425" cy="449225"/>
            </a:xfrm>
            <a:custGeom>
              <a:rect b="b" l="l" r="r" t="t"/>
              <a:pathLst>
                <a:path extrusionOk="0" h="17969" w="19097">
                  <a:moveTo>
                    <a:pt x="9766" y="0"/>
                  </a:moveTo>
                  <a:cubicBezTo>
                    <a:pt x="5943" y="0"/>
                    <a:pt x="2391" y="2699"/>
                    <a:pt x="1293" y="6762"/>
                  </a:cubicBezTo>
                  <a:cubicBezTo>
                    <a:pt x="0" y="11565"/>
                    <a:pt x="2646" y="16454"/>
                    <a:pt x="7204" y="17685"/>
                  </a:cubicBezTo>
                  <a:cubicBezTo>
                    <a:pt x="7913" y="17877"/>
                    <a:pt x="8626" y="17969"/>
                    <a:pt x="9331" y="17969"/>
                  </a:cubicBezTo>
                  <a:cubicBezTo>
                    <a:pt x="13154" y="17969"/>
                    <a:pt x="16705" y="15271"/>
                    <a:pt x="17804" y="11215"/>
                  </a:cubicBezTo>
                  <a:cubicBezTo>
                    <a:pt x="19096" y="6404"/>
                    <a:pt x="16451" y="1514"/>
                    <a:pt x="11893" y="283"/>
                  </a:cubicBezTo>
                  <a:cubicBezTo>
                    <a:pt x="11184" y="92"/>
                    <a:pt x="10470" y="0"/>
                    <a:pt x="976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2"/>
            <p:cNvSpPr/>
            <p:nvPr/>
          </p:nvSpPr>
          <p:spPr>
            <a:xfrm>
              <a:off x="760175" y="1077400"/>
              <a:ext cx="375025" cy="352875"/>
            </a:xfrm>
            <a:custGeom>
              <a:rect b="b" l="l" r="r" t="t"/>
              <a:pathLst>
                <a:path extrusionOk="0" h="14115" w="15001">
                  <a:moveTo>
                    <a:pt x="7678" y="0"/>
                  </a:moveTo>
                  <a:cubicBezTo>
                    <a:pt x="4672" y="0"/>
                    <a:pt x="1876" y="2116"/>
                    <a:pt x="1013" y="5311"/>
                  </a:cubicBezTo>
                  <a:cubicBezTo>
                    <a:pt x="0" y="9083"/>
                    <a:pt x="2078" y="12925"/>
                    <a:pt x="5658" y="13894"/>
                  </a:cubicBezTo>
                  <a:cubicBezTo>
                    <a:pt x="6213" y="14043"/>
                    <a:pt x="6772" y="14114"/>
                    <a:pt x="7323" y="14114"/>
                  </a:cubicBezTo>
                  <a:cubicBezTo>
                    <a:pt x="10329" y="14114"/>
                    <a:pt x="13124" y="11998"/>
                    <a:pt x="13979" y="8804"/>
                  </a:cubicBezTo>
                  <a:cubicBezTo>
                    <a:pt x="15001" y="5031"/>
                    <a:pt x="12923" y="1190"/>
                    <a:pt x="9343" y="220"/>
                  </a:cubicBezTo>
                  <a:cubicBezTo>
                    <a:pt x="8788" y="71"/>
                    <a:pt x="8229" y="0"/>
                    <a:pt x="767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2"/>
            <p:cNvSpPr/>
            <p:nvPr/>
          </p:nvSpPr>
          <p:spPr>
            <a:xfrm>
              <a:off x="780250" y="1094900"/>
              <a:ext cx="338150" cy="318225"/>
            </a:xfrm>
            <a:custGeom>
              <a:rect b="b" l="l" r="r" t="t"/>
              <a:pathLst>
                <a:path extrusionOk="0" h="12729" w="13526">
                  <a:moveTo>
                    <a:pt x="6921" y="1"/>
                  </a:moveTo>
                  <a:cubicBezTo>
                    <a:pt x="4210" y="1"/>
                    <a:pt x="1692" y="1917"/>
                    <a:pt x="917" y="4786"/>
                  </a:cubicBezTo>
                  <a:cubicBezTo>
                    <a:pt x="0" y="8191"/>
                    <a:pt x="1869" y="11657"/>
                    <a:pt x="5100" y="12530"/>
                  </a:cubicBezTo>
                  <a:cubicBezTo>
                    <a:pt x="5598" y="12664"/>
                    <a:pt x="6099" y="12728"/>
                    <a:pt x="6595" y="12728"/>
                  </a:cubicBezTo>
                  <a:cubicBezTo>
                    <a:pt x="9303" y="12728"/>
                    <a:pt x="11825" y="10816"/>
                    <a:pt x="12600" y="7938"/>
                  </a:cubicBezTo>
                  <a:cubicBezTo>
                    <a:pt x="13526" y="4541"/>
                    <a:pt x="11648" y="1075"/>
                    <a:pt x="8426" y="201"/>
                  </a:cubicBezTo>
                  <a:cubicBezTo>
                    <a:pt x="7924" y="66"/>
                    <a:pt x="7419" y="1"/>
                    <a:pt x="6921"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2"/>
            <p:cNvSpPr/>
            <p:nvPr/>
          </p:nvSpPr>
          <p:spPr>
            <a:xfrm>
              <a:off x="800100" y="1094900"/>
              <a:ext cx="281850" cy="164025"/>
            </a:xfrm>
            <a:custGeom>
              <a:rect b="b" l="l" r="r" t="t"/>
              <a:pathLst>
                <a:path extrusionOk="0" h="6561" w="11274">
                  <a:moveTo>
                    <a:pt x="6067" y="0"/>
                  </a:moveTo>
                  <a:cubicBezTo>
                    <a:pt x="3650" y="0"/>
                    <a:pt x="2073" y="1535"/>
                    <a:pt x="1546" y="2114"/>
                  </a:cubicBezTo>
                  <a:cubicBezTo>
                    <a:pt x="455" y="3327"/>
                    <a:pt x="123" y="4655"/>
                    <a:pt x="1" y="5283"/>
                  </a:cubicBezTo>
                  <a:cubicBezTo>
                    <a:pt x="2501" y="6151"/>
                    <a:pt x="4767" y="6561"/>
                    <a:pt x="6588" y="6561"/>
                  </a:cubicBezTo>
                  <a:cubicBezTo>
                    <a:pt x="8723" y="6561"/>
                    <a:pt x="10245" y="5998"/>
                    <a:pt x="10811" y="4951"/>
                  </a:cubicBezTo>
                  <a:cubicBezTo>
                    <a:pt x="11029" y="4541"/>
                    <a:pt x="11273" y="3755"/>
                    <a:pt x="10758" y="2332"/>
                  </a:cubicBezTo>
                  <a:cubicBezTo>
                    <a:pt x="10549" y="2061"/>
                    <a:pt x="8925" y="44"/>
                    <a:pt x="6148" y="1"/>
                  </a:cubicBezTo>
                  <a:cubicBezTo>
                    <a:pt x="6121" y="0"/>
                    <a:pt x="6094" y="0"/>
                    <a:pt x="6067"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2"/>
            <p:cNvSpPr/>
            <p:nvPr/>
          </p:nvSpPr>
          <p:spPr>
            <a:xfrm>
              <a:off x="848800" y="1324975"/>
              <a:ext cx="208700" cy="87800"/>
            </a:xfrm>
            <a:custGeom>
              <a:rect b="b" l="l" r="r" t="t"/>
              <a:pathLst>
                <a:path extrusionOk="0" h="3512" w="8348">
                  <a:moveTo>
                    <a:pt x="2507" y="1"/>
                  </a:moveTo>
                  <a:cubicBezTo>
                    <a:pt x="1452" y="1"/>
                    <a:pt x="687" y="261"/>
                    <a:pt x="323" y="795"/>
                  </a:cubicBezTo>
                  <a:cubicBezTo>
                    <a:pt x="140" y="1057"/>
                    <a:pt x="0" y="1468"/>
                    <a:pt x="105" y="2140"/>
                  </a:cubicBezTo>
                  <a:cubicBezTo>
                    <a:pt x="376" y="2357"/>
                    <a:pt x="1838" y="3512"/>
                    <a:pt x="3929" y="3512"/>
                  </a:cubicBezTo>
                  <a:cubicBezTo>
                    <a:pt x="4199" y="3512"/>
                    <a:pt x="4478" y="3493"/>
                    <a:pt x="4768" y="3450"/>
                  </a:cubicBezTo>
                  <a:cubicBezTo>
                    <a:pt x="6793" y="3153"/>
                    <a:pt x="8007" y="1878"/>
                    <a:pt x="8347" y="1503"/>
                  </a:cubicBezTo>
                  <a:cubicBezTo>
                    <a:pt x="6038" y="513"/>
                    <a:pt x="3988" y="1"/>
                    <a:pt x="250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2"/>
            <p:cNvSpPr/>
            <p:nvPr/>
          </p:nvSpPr>
          <p:spPr>
            <a:xfrm>
              <a:off x="521350" y="971575"/>
              <a:ext cx="57875" cy="587225"/>
            </a:xfrm>
            <a:custGeom>
              <a:rect b="b" l="l" r="r" t="t"/>
              <a:pathLst>
                <a:path extrusionOk="0" h="23489" w="2315">
                  <a:moveTo>
                    <a:pt x="1538" y="0"/>
                  </a:moveTo>
                  <a:lnTo>
                    <a:pt x="1" y="23488"/>
                  </a:lnTo>
                  <a:lnTo>
                    <a:pt x="778" y="23436"/>
                  </a:lnTo>
                  <a:lnTo>
                    <a:pt x="2315" y="61"/>
                  </a:lnTo>
                  <a:lnTo>
                    <a:pt x="1538"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2"/>
            <p:cNvSpPr/>
            <p:nvPr/>
          </p:nvSpPr>
          <p:spPr>
            <a:xfrm>
              <a:off x="1328375" y="1030300"/>
              <a:ext cx="29275" cy="544200"/>
            </a:xfrm>
            <a:custGeom>
              <a:rect b="b" l="l" r="r" t="t"/>
              <a:pathLst>
                <a:path extrusionOk="0" h="21768" w="1171">
                  <a:moveTo>
                    <a:pt x="88" y="0"/>
                  </a:moveTo>
                  <a:lnTo>
                    <a:pt x="0" y="21742"/>
                  </a:lnTo>
                  <a:lnTo>
                    <a:pt x="1170" y="21768"/>
                  </a:lnTo>
                  <a:lnTo>
                    <a:pt x="1031" y="70"/>
                  </a:lnTo>
                  <a:lnTo>
                    <a:pt x="88"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2"/>
            <p:cNvSpPr/>
            <p:nvPr/>
          </p:nvSpPr>
          <p:spPr>
            <a:xfrm>
              <a:off x="1139775" y="1438925"/>
              <a:ext cx="74450" cy="70375"/>
            </a:xfrm>
            <a:custGeom>
              <a:rect b="b" l="l" r="r" t="t"/>
              <a:pathLst>
                <a:path extrusionOk="0" h="2815" w="2978">
                  <a:moveTo>
                    <a:pt x="1497" y="0"/>
                  </a:moveTo>
                  <a:cubicBezTo>
                    <a:pt x="787" y="0"/>
                    <a:pt x="178" y="526"/>
                    <a:pt x="96" y="1240"/>
                  </a:cubicBezTo>
                  <a:cubicBezTo>
                    <a:pt x="0" y="2018"/>
                    <a:pt x="550" y="2716"/>
                    <a:pt x="1327" y="2803"/>
                  </a:cubicBezTo>
                  <a:cubicBezTo>
                    <a:pt x="1385" y="2811"/>
                    <a:pt x="1443" y="2814"/>
                    <a:pt x="1500" y="2814"/>
                  </a:cubicBezTo>
                  <a:cubicBezTo>
                    <a:pt x="2198" y="2814"/>
                    <a:pt x="2802" y="2283"/>
                    <a:pt x="2890" y="1572"/>
                  </a:cubicBezTo>
                  <a:cubicBezTo>
                    <a:pt x="2978" y="804"/>
                    <a:pt x="2428" y="97"/>
                    <a:pt x="1659" y="9"/>
                  </a:cubicBezTo>
                  <a:cubicBezTo>
                    <a:pt x="1605" y="3"/>
                    <a:pt x="1551" y="0"/>
                    <a:pt x="1497"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2"/>
            <p:cNvSpPr/>
            <p:nvPr/>
          </p:nvSpPr>
          <p:spPr>
            <a:xfrm>
              <a:off x="650575" y="578775"/>
              <a:ext cx="621275" cy="310825"/>
            </a:xfrm>
            <a:custGeom>
              <a:rect b="b" l="l" r="r" t="t"/>
              <a:pathLst>
                <a:path extrusionOk="0" h="12433" w="24851">
                  <a:moveTo>
                    <a:pt x="2220" y="0"/>
                  </a:moveTo>
                  <a:cubicBezTo>
                    <a:pt x="1360" y="0"/>
                    <a:pt x="627" y="670"/>
                    <a:pt x="568" y="1541"/>
                  </a:cubicBezTo>
                  <a:lnTo>
                    <a:pt x="62" y="9277"/>
                  </a:lnTo>
                  <a:cubicBezTo>
                    <a:pt x="1" y="10194"/>
                    <a:pt x="691" y="10980"/>
                    <a:pt x="1599" y="11041"/>
                  </a:cubicBezTo>
                  <a:lnTo>
                    <a:pt x="22520" y="12429"/>
                  </a:lnTo>
                  <a:cubicBezTo>
                    <a:pt x="22557" y="12432"/>
                    <a:pt x="22594" y="12433"/>
                    <a:pt x="22631" y="12433"/>
                  </a:cubicBezTo>
                  <a:cubicBezTo>
                    <a:pt x="23492" y="12433"/>
                    <a:pt x="24225" y="11763"/>
                    <a:pt x="24283" y="10884"/>
                  </a:cubicBezTo>
                  <a:lnTo>
                    <a:pt x="24790" y="3156"/>
                  </a:lnTo>
                  <a:cubicBezTo>
                    <a:pt x="24851" y="2239"/>
                    <a:pt x="24161" y="1453"/>
                    <a:pt x="23253" y="1392"/>
                  </a:cubicBezTo>
                  <a:lnTo>
                    <a:pt x="2332" y="4"/>
                  </a:lnTo>
                  <a:cubicBezTo>
                    <a:pt x="2295" y="2"/>
                    <a:pt x="2257" y="0"/>
                    <a:pt x="22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2"/>
            <p:cNvSpPr/>
            <p:nvPr/>
          </p:nvSpPr>
          <p:spPr>
            <a:xfrm>
              <a:off x="690325" y="598650"/>
              <a:ext cx="541800" cy="271075"/>
            </a:xfrm>
            <a:custGeom>
              <a:rect b="b" l="l" r="r" t="t"/>
              <a:pathLst>
                <a:path extrusionOk="0" h="10843" w="21672">
                  <a:moveTo>
                    <a:pt x="1938" y="0"/>
                  </a:moveTo>
                  <a:cubicBezTo>
                    <a:pt x="1185" y="0"/>
                    <a:pt x="548" y="586"/>
                    <a:pt x="498" y="1348"/>
                  </a:cubicBezTo>
                  <a:lnTo>
                    <a:pt x="52" y="8089"/>
                  </a:lnTo>
                  <a:cubicBezTo>
                    <a:pt x="0" y="8884"/>
                    <a:pt x="603" y="9573"/>
                    <a:pt x="1397" y="9626"/>
                  </a:cubicBezTo>
                  <a:lnTo>
                    <a:pt x="19637" y="10840"/>
                  </a:lnTo>
                  <a:cubicBezTo>
                    <a:pt x="19670" y="10842"/>
                    <a:pt x="19702" y="10843"/>
                    <a:pt x="19733" y="10843"/>
                  </a:cubicBezTo>
                  <a:cubicBezTo>
                    <a:pt x="20487" y="10843"/>
                    <a:pt x="21124" y="10257"/>
                    <a:pt x="21174" y="9495"/>
                  </a:cubicBezTo>
                  <a:lnTo>
                    <a:pt x="21619" y="2754"/>
                  </a:lnTo>
                  <a:cubicBezTo>
                    <a:pt x="21672" y="1951"/>
                    <a:pt x="21069" y="1270"/>
                    <a:pt x="20275" y="1217"/>
                  </a:cubicBezTo>
                  <a:lnTo>
                    <a:pt x="2034" y="4"/>
                  </a:lnTo>
                  <a:cubicBezTo>
                    <a:pt x="2002" y="2"/>
                    <a:pt x="1970" y="0"/>
                    <a:pt x="193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2"/>
            <p:cNvSpPr/>
            <p:nvPr/>
          </p:nvSpPr>
          <p:spPr>
            <a:xfrm>
              <a:off x="700350" y="632350"/>
              <a:ext cx="530475" cy="64200"/>
            </a:xfrm>
            <a:custGeom>
              <a:rect b="b" l="l" r="r" t="t"/>
              <a:pathLst>
                <a:path extrusionOk="0" h="2568" w="21219">
                  <a:moveTo>
                    <a:pt x="97" y="0"/>
                  </a:moveTo>
                  <a:lnTo>
                    <a:pt x="1" y="1511"/>
                  </a:lnTo>
                  <a:lnTo>
                    <a:pt x="21140" y="2567"/>
                  </a:lnTo>
                  <a:lnTo>
                    <a:pt x="21218" y="1406"/>
                  </a:lnTo>
                  <a:lnTo>
                    <a:pt x="9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2"/>
            <p:cNvSpPr/>
            <p:nvPr/>
          </p:nvSpPr>
          <p:spPr>
            <a:xfrm>
              <a:off x="695775" y="689100"/>
              <a:ext cx="531775" cy="82325"/>
            </a:xfrm>
            <a:custGeom>
              <a:rect b="b" l="l" r="r" t="t"/>
              <a:pathLst>
                <a:path extrusionOk="0" h="3293" w="21271">
                  <a:moveTo>
                    <a:pt x="131" y="1"/>
                  </a:moveTo>
                  <a:lnTo>
                    <a:pt x="0" y="2044"/>
                  </a:lnTo>
                  <a:lnTo>
                    <a:pt x="21122" y="3292"/>
                  </a:lnTo>
                  <a:lnTo>
                    <a:pt x="21270" y="1162"/>
                  </a:lnTo>
                  <a:lnTo>
                    <a:pt x="13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2"/>
            <p:cNvSpPr/>
            <p:nvPr/>
          </p:nvSpPr>
          <p:spPr>
            <a:xfrm>
              <a:off x="691625" y="768350"/>
              <a:ext cx="530250" cy="73150"/>
            </a:xfrm>
            <a:custGeom>
              <a:rect b="b" l="l" r="r" t="t"/>
              <a:pathLst>
                <a:path extrusionOk="0" h="2926" w="21210">
                  <a:moveTo>
                    <a:pt x="88" y="0"/>
                  </a:moveTo>
                  <a:lnTo>
                    <a:pt x="0" y="1301"/>
                  </a:lnTo>
                  <a:lnTo>
                    <a:pt x="21087" y="2925"/>
                  </a:lnTo>
                  <a:lnTo>
                    <a:pt x="21209" y="1345"/>
                  </a:lnTo>
                  <a:lnTo>
                    <a:pt x="8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2"/>
            <p:cNvSpPr/>
            <p:nvPr/>
          </p:nvSpPr>
          <p:spPr>
            <a:xfrm>
              <a:off x="1274900" y="359925"/>
              <a:ext cx="312825" cy="409100"/>
            </a:xfrm>
            <a:custGeom>
              <a:rect b="b" l="l" r="r" t="t"/>
              <a:pathLst>
                <a:path extrusionOk="0" h="16364" w="12513">
                  <a:moveTo>
                    <a:pt x="7701" y="0"/>
                  </a:moveTo>
                  <a:lnTo>
                    <a:pt x="0" y="9134"/>
                  </a:lnTo>
                  <a:cubicBezTo>
                    <a:pt x="0" y="9134"/>
                    <a:pt x="8779" y="16363"/>
                    <a:pt x="9149" y="16363"/>
                  </a:cubicBezTo>
                  <a:cubicBezTo>
                    <a:pt x="9150" y="16363"/>
                    <a:pt x="9150" y="16363"/>
                    <a:pt x="9151" y="16363"/>
                  </a:cubicBezTo>
                  <a:cubicBezTo>
                    <a:pt x="9491" y="16337"/>
                    <a:pt x="3676" y="10897"/>
                    <a:pt x="3676" y="10897"/>
                  </a:cubicBezTo>
                  <a:lnTo>
                    <a:pt x="12512" y="6820"/>
                  </a:lnTo>
                  <a:lnTo>
                    <a:pt x="3475" y="8575"/>
                  </a:lnTo>
                  <a:lnTo>
                    <a:pt x="770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3" name="Shape 1083"/>
        <p:cNvGrpSpPr/>
        <p:nvPr/>
      </p:nvGrpSpPr>
      <p:grpSpPr>
        <a:xfrm>
          <a:off x="0" y="0"/>
          <a:ext cx="0" cy="0"/>
          <a:chOff x="0" y="0"/>
          <a:chExt cx="0" cy="0"/>
        </a:xfrm>
      </p:grpSpPr>
      <p:sp>
        <p:nvSpPr>
          <p:cNvPr id="1084" name="Google Shape;1084;p63"/>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ntentional manipulation</a:t>
            </a:r>
            <a:endParaRPr/>
          </a:p>
        </p:txBody>
      </p:sp>
      <p:sp>
        <p:nvSpPr>
          <p:cNvPr id="1085" name="Google Shape;1085;p63"/>
          <p:cNvSpPr txBox="1"/>
          <p:nvPr>
            <p:ph idx="1" type="subTitle"/>
          </p:nvPr>
        </p:nvSpPr>
        <p:spPr>
          <a:xfrm>
            <a:off x="2130206" y="2332981"/>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086" name="Google Shape;1086;p63"/>
          <p:cNvSpPr txBox="1"/>
          <p:nvPr>
            <p:ph idx="2" type="subTitle"/>
          </p:nvPr>
        </p:nvSpPr>
        <p:spPr>
          <a:xfrm>
            <a:off x="5035585" y="2332981"/>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087" name="Google Shape;1087;p63"/>
          <p:cNvSpPr txBox="1"/>
          <p:nvPr>
            <p:ph idx="3" type="subTitle"/>
          </p:nvPr>
        </p:nvSpPr>
        <p:spPr>
          <a:xfrm>
            <a:off x="2130206" y="3766381"/>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088" name="Google Shape;1088;p63"/>
          <p:cNvSpPr txBox="1"/>
          <p:nvPr>
            <p:ph idx="4" type="subTitle"/>
          </p:nvPr>
        </p:nvSpPr>
        <p:spPr>
          <a:xfrm>
            <a:off x="5035585" y="3766381"/>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1089" name="Google Shape;1089;p63"/>
          <p:cNvSpPr txBox="1"/>
          <p:nvPr>
            <p:ph idx="5" type="subTitle"/>
          </p:nvPr>
        </p:nvSpPr>
        <p:spPr>
          <a:xfrm>
            <a:off x="2130206" y="1892688"/>
            <a:ext cx="19782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t>
            </a:r>
            <a:r>
              <a:rPr lang="en"/>
              <a:t>eliefs</a:t>
            </a:r>
            <a:endParaRPr/>
          </a:p>
        </p:txBody>
      </p:sp>
      <p:sp>
        <p:nvSpPr>
          <p:cNvPr id="1090" name="Google Shape;1090;p63"/>
          <p:cNvSpPr txBox="1"/>
          <p:nvPr>
            <p:ph idx="6" type="subTitle"/>
          </p:nvPr>
        </p:nvSpPr>
        <p:spPr>
          <a:xfrm>
            <a:off x="2130206" y="3326013"/>
            <a:ext cx="19782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a:t>
            </a:r>
            <a:r>
              <a:rPr lang="en"/>
              <a:t>pinions</a:t>
            </a:r>
            <a:endParaRPr/>
          </a:p>
        </p:txBody>
      </p:sp>
      <p:sp>
        <p:nvSpPr>
          <p:cNvPr id="1091" name="Google Shape;1091;p63"/>
          <p:cNvSpPr txBox="1"/>
          <p:nvPr>
            <p:ph idx="7" type="subTitle"/>
          </p:nvPr>
        </p:nvSpPr>
        <p:spPr>
          <a:xfrm>
            <a:off x="5035581" y="1892688"/>
            <a:ext cx="19782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a:t>
            </a:r>
            <a:r>
              <a:rPr lang="en"/>
              <a:t>motions</a:t>
            </a:r>
            <a:endParaRPr/>
          </a:p>
        </p:txBody>
      </p:sp>
      <p:sp>
        <p:nvSpPr>
          <p:cNvPr id="1092" name="Google Shape;1092;p63"/>
          <p:cNvSpPr txBox="1"/>
          <p:nvPr>
            <p:ph idx="8" type="subTitle"/>
          </p:nvPr>
        </p:nvSpPr>
        <p:spPr>
          <a:xfrm>
            <a:off x="5035581" y="3326013"/>
            <a:ext cx="19782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a:t>
            </a:r>
            <a:r>
              <a:rPr lang="en"/>
              <a:t>ctions</a:t>
            </a:r>
            <a:endParaRPr/>
          </a:p>
        </p:txBody>
      </p:sp>
      <p:grpSp>
        <p:nvGrpSpPr>
          <p:cNvPr id="1093" name="Google Shape;1093;p63"/>
          <p:cNvGrpSpPr/>
          <p:nvPr/>
        </p:nvGrpSpPr>
        <p:grpSpPr>
          <a:xfrm>
            <a:off x="7938722" y="1745000"/>
            <a:ext cx="842225" cy="3493725"/>
            <a:chOff x="-4325300" y="413000"/>
            <a:chExt cx="842225" cy="3493725"/>
          </a:xfrm>
        </p:grpSpPr>
        <p:sp>
          <p:nvSpPr>
            <p:cNvPr id="1094" name="Google Shape;1094;p63"/>
            <p:cNvSpPr/>
            <p:nvPr/>
          </p:nvSpPr>
          <p:spPr>
            <a:xfrm>
              <a:off x="-4194775" y="2091400"/>
              <a:ext cx="577850" cy="1010275"/>
            </a:xfrm>
            <a:custGeom>
              <a:rect b="b" l="l" r="r" t="t"/>
              <a:pathLst>
                <a:path extrusionOk="0" h="40411" w="23114">
                  <a:moveTo>
                    <a:pt x="17289" y="0"/>
                  </a:moveTo>
                  <a:cubicBezTo>
                    <a:pt x="12015" y="952"/>
                    <a:pt x="7038" y="3257"/>
                    <a:pt x="1922" y="4812"/>
                  </a:cubicBezTo>
                  <a:cubicBezTo>
                    <a:pt x="2323" y="13901"/>
                    <a:pt x="1118" y="30395"/>
                    <a:pt x="1" y="40410"/>
                  </a:cubicBezTo>
                  <a:lnTo>
                    <a:pt x="23113" y="37555"/>
                  </a:lnTo>
                  <a:cubicBezTo>
                    <a:pt x="21410" y="26754"/>
                    <a:pt x="19594" y="10688"/>
                    <a:pt x="17289"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3"/>
            <p:cNvSpPr/>
            <p:nvPr/>
          </p:nvSpPr>
          <p:spPr>
            <a:xfrm>
              <a:off x="-4160275" y="2324325"/>
              <a:ext cx="472825" cy="160450"/>
            </a:xfrm>
            <a:custGeom>
              <a:rect b="b" l="l" r="r" t="t"/>
              <a:pathLst>
                <a:path extrusionOk="0" h="6418" w="18913">
                  <a:moveTo>
                    <a:pt x="9" y="0"/>
                  </a:moveTo>
                  <a:lnTo>
                    <a:pt x="0" y="6418"/>
                  </a:lnTo>
                  <a:lnTo>
                    <a:pt x="0" y="6418"/>
                  </a:lnTo>
                  <a:lnTo>
                    <a:pt x="18913" y="5510"/>
                  </a:lnTo>
                  <a:lnTo>
                    <a:pt x="18162" y="987"/>
                  </a:lnTo>
                  <a:lnTo>
                    <a:pt x="9"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3"/>
            <p:cNvSpPr/>
            <p:nvPr/>
          </p:nvSpPr>
          <p:spPr>
            <a:xfrm>
              <a:off x="-4325300" y="2461175"/>
              <a:ext cx="813150" cy="1445550"/>
            </a:xfrm>
            <a:custGeom>
              <a:rect b="b" l="l" r="r" t="t"/>
              <a:pathLst>
                <a:path extrusionOk="0" h="57822" w="32526">
                  <a:moveTo>
                    <a:pt x="26265" y="1"/>
                  </a:moveTo>
                  <a:lnTo>
                    <a:pt x="6042" y="970"/>
                  </a:lnTo>
                  <a:lnTo>
                    <a:pt x="0" y="57822"/>
                  </a:lnTo>
                  <a:lnTo>
                    <a:pt x="32525" y="53464"/>
                  </a:lnTo>
                  <a:lnTo>
                    <a:pt x="26265"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3"/>
            <p:cNvSpPr/>
            <p:nvPr/>
          </p:nvSpPr>
          <p:spPr>
            <a:xfrm>
              <a:off x="-4049175" y="1292225"/>
              <a:ext cx="399275" cy="1124025"/>
            </a:xfrm>
            <a:custGeom>
              <a:rect b="b" l="l" r="r" t="t"/>
              <a:pathLst>
                <a:path extrusionOk="0" h="44961" w="15971">
                  <a:moveTo>
                    <a:pt x="15971" y="1"/>
                  </a:moveTo>
                  <a:lnTo>
                    <a:pt x="1" y="1861"/>
                  </a:lnTo>
                  <a:lnTo>
                    <a:pt x="6689" y="44960"/>
                  </a:lnTo>
                  <a:lnTo>
                    <a:pt x="14224" y="43834"/>
                  </a:lnTo>
                  <a:lnTo>
                    <a:pt x="1597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3"/>
            <p:cNvSpPr/>
            <p:nvPr/>
          </p:nvSpPr>
          <p:spPr>
            <a:xfrm>
              <a:off x="-3896800" y="2294625"/>
              <a:ext cx="206950" cy="70975"/>
            </a:xfrm>
            <a:custGeom>
              <a:rect b="b" l="l" r="r" t="t"/>
              <a:pathLst>
                <a:path extrusionOk="0" h="2839" w="8278">
                  <a:moveTo>
                    <a:pt x="8278" y="1"/>
                  </a:moveTo>
                  <a:lnTo>
                    <a:pt x="0" y="996"/>
                  </a:lnTo>
                  <a:lnTo>
                    <a:pt x="280" y="2838"/>
                  </a:lnTo>
                  <a:lnTo>
                    <a:pt x="8217" y="1590"/>
                  </a:lnTo>
                  <a:lnTo>
                    <a:pt x="8278"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3"/>
            <p:cNvSpPr/>
            <p:nvPr/>
          </p:nvSpPr>
          <p:spPr>
            <a:xfrm>
              <a:off x="-4224675" y="960000"/>
              <a:ext cx="682400" cy="551800"/>
            </a:xfrm>
            <a:custGeom>
              <a:rect b="b" l="l" r="r" t="t"/>
              <a:pathLst>
                <a:path extrusionOk="0" h="22072" w="27296">
                  <a:moveTo>
                    <a:pt x="27164" y="0"/>
                  </a:moveTo>
                  <a:lnTo>
                    <a:pt x="0" y="3703"/>
                  </a:lnTo>
                  <a:lnTo>
                    <a:pt x="79" y="4209"/>
                  </a:lnTo>
                  <a:lnTo>
                    <a:pt x="5484" y="20913"/>
                  </a:lnTo>
                  <a:cubicBezTo>
                    <a:pt x="5713" y="21607"/>
                    <a:pt x="6331" y="22072"/>
                    <a:pt x="7003" y="22072"/>
                  </a:cubicBezTo>
                  <a:cubicBezTo>
                    <a:pt x="7049" y="22072"/>
                    <a:pt x="7096" y="22070"/>
                    <a:pt x="7143" y="22065"/>
                  </a:cubicBezTo>
                  <a:lnTo>
                    <a:pt x="25628" y="20284"/>
                  </a:lnTo>
                  <a:cubicBezTo>
                    <a:pt x="26405" y="20205"/>
                    <a:pt x="26998" y="19533"/>
                    <a:pt x="27016" y="18695"/>
                  </a:cubicBezTo>
                  <a:lnTo>
                    <a:pt x="27295" y="620"/>
                  </a:lnTo>
                  <a:lnTo>
                    <a:pt x="27164"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3"/>
            <p:cNvSpPr/>
            <p:nvPr/>
          </p:nvSpPr>
          <p:spPr>
            <a:xfrm>
              <a:off x="-4019275" y="1091625"/>
              <a:ext cx="372225" cy="372225"/>
            </a:xfrm>
            <a:custGeom>
              <a:rect b="b" l="l" r="r" t="t"/>
              <a:pathLst>
                <a:path extrusionOk="0" fill="none" h="14889" w="14889">
                  <a:moveTo>
                    <a:pt x="12242" y="2646"/>
                  </a:moveTo>
                  <a:cubicBezTo>
                    <a:pt x="14888" y="5301"/>
                    <a:pt x="14888" y="9588"/>
                    <a:pt x="12242" y="12242"/>
                  </a:cubicBezTo>
                  <a:cubicBezTo>
                    <a:pt x="9597" y="14888"/>
                    <a:pt x="5301" y="14888"/>
                    <a:pt x="2655" y="12242"/>
                  </a:cubicBezTo>
                  <a:cubicBezTo>
                    <a:pt x="1" y="9588"/>
                    <a:pt x="1" y="5301"/>
                    <a:pt x="2655" y="2646"/>
                  </a:cubicBezTo>
                  <a:cubicBezTo>
                    <a:pt x="5301" y="1"/>
                    <a:pt x="9597" y="1"/>
                    <a:pt x="12242" y="2646"/>
                  </a:cubicBezTo>
                  <a:close/>
                </a:path>
              </a:pathLst>
            </a:custGeom>
            <a:noFill/>
            <a:ln cap="rnd" cmpd="sng" w="807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3"/>
            <p:cNvSpPr/>
            <p:nvPr/>
          </p:nvSpPr>
          <p:spPr>
            <a:xfrm>
              <a:off x="-4001375" y="1256650"/>
              <a:ext cx="336425" cy="42150"/>
            </a:xfrm>
            <a:custGeom>
              <a:rect b="b" l="l" r="r" t="t"/>
              <a:pathLst>
                <a:path extrusionOk="0" fill="none" h="1686" w="13457">
                  <a:moveTo>
                    <a:pt x="1" y="1686"/>
                  </a:moveTo>
                  <a:lnTo>
                    <a:pt x="13456" y="1"/>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3"/>
            <p:cNvSpPr/>
            <p:nvPr/>
          </p:nvSpPr>
          <p:spPr>
            <a:xfrm>
              <a:off x="-3979325" y="1158650"/>
              <a:ext cx="265675" cy="51100"/>
            </a:xfrm>
            <a:custGeom>
              <a:rect b="b" l="l" r="r" t="t"/>
              <a:pathLst>
                <a:path extrusionOk="0" fill="none" h="2044" w="10627">
                  <a:moveTo>
                    <a:pt x="1" y="1336"/>
                  </a:moveTo>
                  <a:cubicBezTo>
                    <a:pt x="1171" y="1650"/>
                    <a:pt x="3196" y="2043"/>
                    <a:pt x="5685" y="1685"/>
                  </a:cubicBezTo>
                  <a:cubicBezTo>
                    <a:pt x="7920" y="1371"/>
                    <a:pt x="9614" y="577"/>
                    <a:pt x="10627"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3"/>
            <p:cNvSpPr/>
            <p:nvPr/>
          </p:nvSpPr>
          <p:spPr>
            <a:xfrm>
              <a:off x="-3953575" y="1348325"/>
              <a:ext cx="265700" cy="48725"/>
            </a:xfrm>
            <a:custGeom>
              <a:rect b="b" l="l" r="r" t="t"/>
              <a:pathLst>
                <a:path extrusionOk="0" fill="none" h="1949" w="10628">
                  <a:moveTo>
                    <a:pt x="1" y="1948"/>
                  </a:moveTo>
                  <a:cubicBezTo>
                    <a:pt x="1084" y="1346"/>
                    <a:pt x="2978" y="490"/>
                    <a:pt x="5493" y="228"/>
                  </a:cubicBezTo>
                  <a:cubicBezTo>
                    <a:pt x="7676" y="1"/>
                    <a:pt x="9483" y="315"/>
                    <a:pt x="10627" y="612"/>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3"/>
            <p:cNvSpPr/>
            <p:nvPr/>
          </p:nvSpPr>
          <p:spPr>
            <a:xfrm>
              <a:off x="-3932400" y="1109525"/>
              <a:ext cx="120325" cy="336425"/>
            </a:xfrm>
            <a:custGeom>
              <a:rect b="b" l="l" r="r" t="t"/>
              <a:pathLst>
                <a:path extrusionOk="0" fill="none" h="13457" w="4813">
                  <a:moveTo>
                    <a:pt x="4812" y="13456"/>
                  </a:moveTo>
                  <a:cubicBezTo>
                    <a:pt x="4524" y="13308"/>
                    <a:pt x="865" y="11299"/>
                    <a:pt x="420" y="6995"/>
                  </a:cubicBezTo>
                  <a:cubicBezTo>
                    <a:pt x="1" y="2908"/>
                    <a:pt x="2830" y="271"/>
                    <a:pt x="3127" y="1"/>
                  </a:cubicBezTo>
                  <a:cubicBezTo>
                    <a:pt x="3686" y="4489"/>
                    <a:pt x="4253" y="8977"/>
                    <a:pt x="4812" y="13456"/>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3"/>
            <p:cNvSpPr/>
            <p:nvPr/>
          </p:nvSpPr>
          <p:spPr>
            <a:xfrm>
              <a:off x="-3854250" y="1109525"/>
              <a:ext cx="118350" cy="336425"/>
            </a:xfrm>
            <a:custGeom>
              <a:rect b="b" l="l" r="r" t="t"/>
              <a:pathLst>
                <a:path extrusionOk="0" fill="none" h="13457" w="4734">
                  <a:moveTo>
                    <a:pt x="1" y="1"/>
                  </a:moveTo>
                  <a:cubicBezTo>
                    <a:pt x="368" y="210"/>
                    <a:pt x="3694" y="2184"/>
                    <a:pt x="4209" y="6305"/>
                  </a:cubicBezTo>
                  <a:cubicBezTo>
                    <a:pt x="4733" y="10435"/>
                    <a:pt x="1992" y="13168"/>
                    <a:pt x="1686" y="13456"/>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3"/>
            <p:cNvSpPr/>
            <p:nvPr/>
          </p:nvSpPr>
          <p:spPr>
            <a:xfrm>
              <a:off x="-4224900" y="814050"/>
              <a:ext cx="685900" cy="263850"/>
            </a:xfrm>
            <a:custGeom>
              <a:rect b="b" l="l" r="r" t="t"/>
              <a:pathLst>
                <a:path extrusionOk="0" h="10554" w="27436">
                  <a:moveTo>
                    <a:pt x="24079" y="1"/>
                  </a:moveTo>
                  <a:cubicBezTo>
                    <a:pt x="24048" y="1"/>
                    <a:pt x="24017" y="2"/>
                    <a:pt x="23986" y="6"/>
                  </a:cubicBezTo>
                  <a:lnTo>
                    <a:pt x="839" y="2075"/>
                  </a:lnTo>
                  <a:cubicBezTo>
                    <a:pt x="359" y="2119"/>
                    <a:pt x="1" y="2538"/>
                    <a:pt x="1" y="3044"/>
                  </a:cubicBezTo>
                  <a:lnTo>
                    <a:pt x="9" y="9541"/>
                  </a:lnTo>
                  <a:cubicBezTo>
                    <a:pt x="9" y="10100"/>
                    <a:pt x="445" y="10553"/>
                    <a:pt x="954" y="10553"/>
                  </a:cubicBezTo>
                  <a:cubicBezTo>
                    <a:pt x="994" y="10553"/>
                    <a:pt x="1034" y="10550"/>
                    <a:pt x="1075" y="10545"/>
                  </a:cubicBezTo>
                  <a:lnTo>
                    <a:pt x="26457" y="7209"/>
                  </a:lnTo>
                  <a:cubicBezTo>
                    <a:pt x="27077" y="7131"/>
                    <a:pt x="27435" y="6450"/>
                    <a:pt x="27173" y="5838"/>
                  </a:cubicBezTo>
                  <a:lnTo>
                    <a:pt x="24938" y="599"/>
                  </a:lnTo>
                  <a:cubicBezTo>
                    <a:pt x="24785" y="237"/>
                    <a:pt x="24446" y="1"/>
                    <a:pt x="24079"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3"/>
            <p:cNvSpPr/>
            <p:nvPr/>
          </p:nvSpPr>
          <p:spPr>
            <a:xfrm>
              <a:off x="-4231875" y="413000"/>
              <a:ext cx="636975" cy="602450"/>
            </a:xfrm>
            <a:custGeom>
              <a:rect b="b" l="l" r="r" t="t"/>
              <a:pathLst>
                <a:path extrusionOk="0" h="24098" w="25479">
                  <a:moveTo>
                    <a:pt x="12591" y="1"/>
                  </a:moveTo>
                  <a:cubicBezTo>
                    <a:pt x="11850" y="1"/>
                    <a:pt x="11100" y="74"/>
                    <a:pt x="10347" y="226"/>
                  </a:cubicBezTo>
                  <a:cubicBezTo>
                    <a:pt x="4043" y="1501"/>
                    <a:pt x="0" y="7831"/>
                    <a:pt x="1319" y="14363"/>
                  </a:cubicBezTo>
                  <a:cubicBezTo>
                    <a:pt x="2480" y="20113"/>
                    <a:pt x="7418" y="24097"/>
                    <a:pt x="12885" y="24097"/>
                  </a:cubicBezTo>
                  <a:cubicBezTo>
                    <a:pt x="13627" y="24097"/>
                    <a:pt x="14379" y="24024"/>
                    <a:pt x="15132" y="23871"/>
                  </a:cubicBezTo>
                  <a:cubicBezTo>
                    <a:pt x="21436" y="22596"/>
                    <a:pt x="25479" y="16266"/>
                    <a:pt x="24160" y="9744"/>
                  </a:cubicBezTo>
                  <a:cubicBezTo>
                    <a:pt x="22992" y="3992"/>
                    <a:pt x="18058" y="1"/>
                    <a:pt x="1259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3"/>
            <p:cNvSpPr/>
            <p:nvPr/>
          </p:nvSpPr>
          <p:spPr>
            <a:xfrm>
              <a:off x="-4073625" y="446350"/>
              <a:ext cx="289475" cy="517600"/>
            </a:xfrm>
            <a:custGeom>
              <a:rect b="b" l="l" r="r" t="t"/>
              <a:pathLst>
                <a:path extrusionOk="0" fill="none" h="20704" w="11579">
                  <a:moveTo>
                    <a:pt x="1" y="20704"/>
                  </a:moveTo>
                  <a:cubicBezTo>
                    <a:pt x="105" y="18381"/>
                    <a:pt x="559" y="14836"/>
                    <a:pt x="2332" y="10950"/>
                  </a:cubicBezTo>
                  <a:cubicBezTo>
                    <a:pt x="5082" y="4891"/>
                    <a:pt x="9439" y="1468"/>
                    <a:pt x="11579"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3"/>
            <p:cNvSpPr/>
            <p:nvPr/>
          </p:nvSpPr>
          <p:spPr>
            <a:xfrm>
              <a:off x="-4130375" y="421250"/>
              <a:ext cx="280950" cy="492725"/>
            </a:xfrm>
            <a:custGeom>
              <a:rect b="b" l="l" r="r" t="t"/>
              <a:pathLst>
                <a:path extrusionOk="0" fill="none" h="19709" w="11238">
                  <a:moveTo>
                    <a:pt x="35" y="19708"/>
                  </a:moveTo>
                  <a:cubicBezTo>
                    <a:pt x="0" y="17630"/>
                    <a:pt x="227" y="13971"/>
                    <a:pt x="2079" y="9964"/>
                  </a:cubicBezTo>
                  <a:cubicBezTo>
                    <a:pt x="4812" y="4070"/>
                    <a:pt x="9396" y="1075"/>
                    <a:pt x="11238"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3"/>
            <p:cNvSpPr/>
            <p:nvPr/>
          </p:nvSpPr>
          <p:spPr>
            <a:xfrm>
              <a:off x="-4189325" y="414925"/>
              <a:ext cx="240150" cy="394475"/>
            </a:xfrm>
            <a:custGeom>
              <a:rect b="b" l="l" r="r" t="t"/>
              <a:pathLst>
                <a:path extrusionOk="0" fill="none" h="15779" w="9606">
                  <a:moveTo>
                    <a:pt x="1" y="15779"/>
                  </a:moveTo>
                  <a:cubicBezTo>
                    <a:pt x="45" y="14093"/>
                    <a:pt x="350" y="10706"/>
                    <a:pt x="2385" y="7099"/>
                  </a:cubicBezTo>
                  <a:cubicBezTo>
                    <a:pt x="4751" y="2917"/>
                    <a:pt x="8121" y="813"/>
                    <a:pt x="9606"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3"/>
            <p:cNvSpPr/>
            <p:nvPr/>
          </p:nvSpPr>
          <p:spPr>
            <a:xfrm>
              <a:off x="-4003975" y="511400"/>
              <a:ext cx="303225" cy="487925"/>
            </a:xfrm>
            <a:custGeom>
              <a:rect b="b" l="l" r="r" t="t"/>
              <a:pathLst>
                <a:path extrusionOk="0" fill="none" h="19517" w="12129">
                  <a:moveTo>
                    <a:pt x="0" y="19516"/>
                  </a:moveTo>
                  <a:cubicBezTo>
                    <a:pt x="533" y="16739"/>
                    <a:pt x="1773" y="12164"/>
                    <a:pt x="5003" y="7449"/>
                  </a:cubicBezTo>
                  <a:cubicBezTo>
                    <a:pt x="7431" y="3904"/>
                    <a:pt x="10129" y="1503"/>
                    <a:pt x="12128"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3"/>
            <p:cNvSpPr/>
            <p:nvPr/>
          </p:nvSpPr>
          <p:spPr>
            <a:xfrm>
              <a:off x="-3911875" y="613575"/>
              <a:ext cx="271800" cy="401900"/>
            </a:xfrm>
            <a:custGeom>
              <a:rect b="b" l="l" r="r" t="t"/>
              <a:pathLst>
                <a:path extrusionOk="0" fill="none" h="16076" w="10872">
                  <a:moveTo>
                    <a:pt x="1" y="16075"/>
                  </a:moveTo>
                  <a:cubicBezTo>
                    <a:pt x="1179" y="13115"/>
                    <a:pt x="3004" y="9422"/>
                    <a:pt x="5877" y="5606"/>
                  </a:cubicBezTo>
                  <a:cubicBezTo>
                    <a:pt x="7562" y="3362"/>
                    <a:pt x="9282" y="1511"/>
                    <a:pt x="10872"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3"/>
            <p:cNvSpPr/>
            <p:nvPr/>
          </p:nvSpPr>
          <p:spPr>
            <a:xfrm>
              <a:off x="-4175125" y="570775"/>
              <a:ext cx="517800" cy="289275"/>
            </a:xfrm>
            <a:custGeom>
              <a:rect b="b" l="l" r="r" t="t"/>
              <a:pathLst>
                <a:path extrusionOk="0" fill="none" h="11571" w="20712">
                  <a:moveTo>
                    <a:pt x="20712" y="11570"/>
                  </a:moveTo>
                  <a:cubicBezTo>
                    <a:pt x="18389" y="11474"/>
                    <a:pt x="14844" y="11020"/>
                    <a:pt x="10950" y="9248"/>
                  </a:cubicBezTo>
                  <a:cubicBezTo>
                    <a:pt x="4899" y="6497"/>
                    <a:pt x="1467" y="2140"/>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3"/>
            <p:cNvSpPr/>
            <p:nvPr/>
          </p:nvSpPr>
          <p:spPr>
            <a:xfrm>
              <a:off x="-4194550" y="627750"/>
              <a:ext cx="500775" cy="299100"/>
            </a:xfrm>
            <a:custGeom>
              <a:rect b="b" l="l" r="r" t="t"/>
              <a:pathLst>
                <a:path extrusionOk="0" fill="none" h="11964" w="20031">
                  <a:moveTo>
                    <a:pt x="20031" y="11500"/>
                  </a:moveTo>
                  <a:cubicBezTo>
                    <a:pt x="18328" y="11675"/>
                    <a:pt x="13299" y="11963"/>
                    <a:pt x="8068" y="8925"/>
                  </a:cubicBezTo>
                  <a:cubicBezTo>
                    <a:pt x="2943" y="5947"/>
                    <a:pt x="708" y="1564"/>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3"/>
            <p:cNvSpPr/>
            <p:nvPr/>
          </p:nvSpPr>
          <p:spPr>
            <a:xfrm>
              <a:off x="-4205475" y="710275"/>
              <a:ext cx="433125" cy="273550"/>
            </a:xfrm>
            <a:custGeom>
              <a:rect b="b" l="l" r="r" t="t"/>
              <a:pathLst>
                <a:path extrusionOk="0" fill="none" h="10942" w="17325">
                  <a:moveTo>
                    <a:pt x="17324" y="10775"/>
                  </a:moveTo>
                  <a:cubicBezTo>
                    <a:pt x="15787" y="10871"/>
                    <a:pt x="11483" y="10941"/>
                    <a:pt x="7056" y="8243"/>
                  </a:cubicBezTo>
                  <a:cubicBezTo>
                    <a:pt x="2481" y="5440"/>
                    <a:pt x="586" y="1398"/>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3"/>
            <p:cNvSpPr/>
            <p:nvPr/>
          </p:nvSpPr>
          <p:spPr>
            <a:xfrm>
              <a:off x="-4110075" y="487400"/>
              <a:ext cx="483325" cy="285100"/>
            </a:xfrm>
            <a:custGeom>
              <a:rect b="b" l="l" r="r" t="t"/>
              <a:pathLst>
                <a:path extrusionOk="0" fill="none" h="11404" w="19333">
                  <a:moveTo>
                    <a:pt x="19332" y="11404"/>
                  </a:moveTo>
                  <a:cubicBezTo>
                    <a:pt x="16564" y="10871"/>
                    <a:pt x="12251" y="9684"/>
                    <a:pt x="7719" y="6794"/>
                  </a:cubicBezTo>
                  <a:cubicBezTo>
                    <a:pt x="4122" y="4515"/>
                    <a:pt x="1616" y="1948"/>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3"/>
            <p:cNvSpPr/>
            <p:nvPr/>
          </p:nvSpPr>
          <p:spPr>
            <a:xfrm>
              <a:off x="-4007700" y="426725"/>
              <a:ext cx="382675" cy="249075"/>
            </a:xfrm>
            <a:custGeom>
              <a:rect b="b" l="l" r="r" t="t"/>
              <a:pathLst>
                <a:path extrusionOk="0" fill="none" h="9963" w="15307">
                  <a:moveTo>
                    <a:pt x="15307" y="9963"/>
                  </a:moveTo>
                  <a:cubicBezTo>
                    <a:pt x="12696" y="9081"/>
                    <a:pt x="9212" y="7597"/>
                    <a:pt x="5606" y="4995"/>
                  </a:cubicBezTo>
                  <a:cubicBezTo>
                    <a:pt x="3257" y="3309"/>
                    <a:pt x="1415" y="1546"/>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3"/>
            <p:cNvSpPr/>
            <p:nvPr/>
          </p:nvSpPr>
          <p:spPr>
            <a:xfrm>
              <a:off x="-3839400" y="1535975"/>
              <a:ext cx="356325" cy="656300"/>
            </a:xfrm>
            <a:custGeom>
              <a:rect b="b" l="l" r="r" t="t"/>
              <a:pathLst>
                <a:path extrusionOk="0" h="26252" w="14253">
                  <a:moveTo>
                    <a:pt x="7638" y="1"/>
                  </a:moveTo>
                  <a:cubicBezTo>
                    <a:pt x="7537" y="1"/>
                    <a:pt x="7433" y="5"/>
                    <a:pt x="7326" y="13"/>
                  </a:cubicBezTo>
                  <a:cubicBezTo>
                    <a:pt x="5187" y="231"/>
                    <a:pt x="2437" y="1794"/>
                    <a:pt x="1302" y="3645"/>
                  </a:cubicBezTo>
                  <a:cubicBezTo>
                    <a:pt x="1" y="5488"/>
                    <a:pt x="158" y="8317"/>
                    <a:pt x="2899" y="8439"/>
                  </a:cubicBezTo>
                  <a:cubicBezTo>
                    <a:pt x="1922" y="10019"/>
                    <a:pt x="848" y="11425"/>
                    <a:pt x="1284" y="13224"/>
                  </a:cubicBezTo>
                  <a:cubicBezTo>
                    <a:pt x="1412" y="14004"/>
                    <a:pt x="2266" y="15408"/>
                    <a:pt x="3069" y="15408"/>
                  </a:cubicBezTo>
                  <a:cubicBezTo>
                    <a:pt x="3202" y="15408"/>
                    <a:pt x="3332" y="15370"/>
                    <a:pt x="3458" y="15285"/>
                  </a:cubicBezTo>
                  <a:lnTo>
                    <a:pt x="3458" y="15285"/>
                  </a:lnTo>
                  <a:cubicBezTo>
                    <a:pt x="2078" y="16483"/>
                    <a:pt x="1879" y="20828"/>
                    <a:pt x="4159" y="20828"/>
                  </a:cubicBezTo>
                  <a:cubicBezTo>
                    <a:pt x="4287" y="20828"/>
                    <a:pt x="4423" y="20814"/>
                    <a:pt x="4567" y="20785"/>
                  </a:cubicBezTo>
                  <a:lnTo>
                    <a:pt x="4567" y="20785"/>
                  </a:lnTo>
                  <a:cubicBezTo>
                    <a:pt x="3109" y="22130"/>
                    <a:pt x="2550" y="24924"/>
                    <a:pt x="4393" y="26129"/>
                  </a:cubicBezTo>
                  <a:cubicBezTo>
                    <a:pt x="4696" y="26213"/>
                    <a:pt x="5024" y="26252"/>
                    <a:pt x="5368" y="26252"/>
                  </a:cubicBezTo>
                  <a:cubicBezTo>
                    <a:pt x="8150" y="26252"/>
                    <a:pt x="12019" y="23707"/>
                    <a:pt x="13246" y="21632"/>
                  </a:cubicBezTo>
                  <a:cubicBezTo>
                    <a:pt x="14253" y="20254"/>
                    <a:pt x="13883" y="17598"/>
                    <a:pt x="11932" y="17598"/>
                  </a:cubicBezTo>
                  <a:cubicBezTo>
                    <a:pt x="11868" y="17598"/>
                    <a:pt x="11803" y="17601"/>
                    <a:pt x="11736" y="17607"/>
                  </a:cubicBezTo>
                  <a:cubicBezTo>
                    <a:pt x="12871" y="16411"/>
                    <a:pt x="14093" y="15346"/>
                    <a:pt x="13281" y="13739"/>
                  </a:cubicBezTo>
                  <a:cubicBezTo>
                    <a:pt x="13027" y="13066"/>
                    <a:pt x="12191" y="11990"/>
                    <a:pt x="11424" y="11990"/>
                  </a:cubicBezTo>
                  <a:cubicBezTo>
                    <a:pt x="11295" y="11990"/>
                    <a:pt x="11168" y="12021"/>
                    <a:pt x="11046" y="12089"/>
                  </a:cubicBezTo>
                  <a:cubicBezTo>
                    <a:pt x="12705" y="10028"/>
                    <a:pt x="13395" y="5313"/>
                    <a:pt x="9728" y="5234"/>
                  </a:cubicBezTo>
                  <a:cubicBezTo>
                    <a:pt x="11000" y="3061"/>
                    <a:pt x="10418" y="1"/>
                    <a:pt x="763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3"/>
            <p:cNvSpPr/>
            <p:nvPr/>
          </p:nvSpPr>
          <p:spPr>
            <a:xfrm>
              <a:off x="-3780250" y="1666825"/>
              <a:ext cx="184050" cy="87550"/>
            </a:xfrm>
            <a:custGeom>
              <a:rect b="b" l="l" r="r" t="t"/>
              <a:pathLst>
                <a:path extrusionOk="0" fill="none" h="3502" w="7362">
                  <a:moveTo>
                    <a:pt x="1" y="3502"/>
                  </a:moveTo>
                  <a:cubicBezTo>
                    <a:pt x="1712" y="2192"/>
                    <a:pt x="4925" y="594"/>
                    <a:pt x="7362"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3"/>
            <p:cNvSpPr/>
            <p:nvPr/>
          </p:nvSpPr>
          <p:spPr>
            <a:xfrm>
              <a:off x="-3752725" y="1836875"/>
              <a:ext cx="193425" cy="87125"/>
            </a:xfrm>
            <a:custGeom>
              <a:rect b="b" l="l" r="r" t="t"/>
              <a:pathLst>
                <a:path extrusionOk="0" fill="none" h="3485" w="7737">
                  <a:moveTo>
                    <a:pt x="0" y="3484"/>
                  </a:moveTo>
                  <a:cubicBezTo>
                    <a:pt x="2323" y="1808"/>
                    <a:pt x="5099" y="1031"/>
                    <a:pt x="7736"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3"/>
            <p:cNvSpPr/>
            <p:nvPr/>
          </p:nvSpPr>
          <p:spPr>
            <a:xfrm>
              <a:off x="-3727200" y="1973950"/>
              <a:ext cx="182950" cy="85825"/>
            </a:xfrm>
            <a:custGeom>
              <a:rect b="b" l="l" r="r" t="t"/>
              <a:pathLst>
                <a:path extrusionOk="0" fill="none" h="3433" w="7318">
                  <a:moveTo>
                    <a:pt x="1" y="3432"/>
                  </a:moveTo>
                  <a:cubicBezTo>
                    <a:pt x="2576" y="2603"/>
                    <a:pt x="4698" y="647"/>
                    <a:pt x="7318" y="1"/>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3"/>
            <p:cNvSpPr/>
            <p:nvPr/>
          </p:nvSpPr>
          <p:spPr>
            <a:xfrm>
              <a:off x="-3826725" y="1603300"/>
              <a:ext cx="94100" cy="136025"/>
            </a:xfrm>
            <a:custGeom>
              <a:rect b="b" l="l" r="r" t="t"/>
              <a:pathLst>
                <a:path extrusionOk="0" fill="none" h="5441" w="3764">
                  <a:moveTo>
                    <a:pt x="1580" y="1223"/>
                  </a:moveTo>
                  <a:cubicBezTo>
                    <a:pt x="0" y="2620"/>
                    <a:pt x="1310" y="5440"/>
                    <a:pt x="3405" y="4296"/>
                  </a:cubicBezTo>
                  <a:cubicBezTo>
                    <a:pt x="3763" y="3310"/>
                    <a:pt x="2960" y="1"/>
                    <a:pt x="1580" y="1223"/>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3"/>
            <p:cNvSpPr/>
            <p:nvPr/>
          </p:nvSpPr>
          <p:spPr>
            <a:xfrm>
              <a:off x="-3788975" y="1741250"/>
              <a:ext cx="102625" cy="165725"/>
            </a:xfrm>
            <a:custGeom>
              <a:rect b="b" l="l" r="r" t="t"/>
              <a:pathLst>
                <a:path extrusionOk="0" fill="none" h="6629" w="4105">
                  <a:moveTo>
                    <a:pt x="1467" y="1983"/>
                  </a:moveTo>
                  <a:cubicBezTo>
                    <a:pt x="1" y="3817"/>
                    <a:pt x="1799" y="6628"/>
                    <a:pt x="3842" y="4934"/>
                  </a:cubicBezTo>
                  <a:cubicBezTo>
                    <a:pt x="4104" y="3729"/>
                    <a:pt x="2926" y="1"/>
                    <a:pt x="1467" y="1983"/>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3"/>
            <p:cNvSpPr/>
            <p:nvPr/>
          </p:nvSpPr>
          <p:spPr>
            <a:xfrm>
              <a:off x="-3771725" y="1920475"/>
              <a:ext cx="98475" cy="148250"/>
            </a:xfrm>
            <a:custGeom>
              <a:rect b="b" l="l" r="r" t="t"/>
              <a:pathLst>
                <a:path extrusionOk="0" fill="none" h="5930" w="3939">
                  <a:moveTo>
                    <a:pt x="3938" y="3511"/>
                  </a:moveTo>
                  <a:cubicBezTo>
                    <a:pt x="1153" y="5929"/>
                    <a:pt x="0" y="734"/>
                    <a:pt x="2891" y="1"/>
                  </a:cubicBezTo>
                  <a:cubicBezTo>
                    <a:pt x="3685" y="1031"/>
                    <a:pt x="3799" y="2280"/>
                    <a:pt x="3938" y="3511"/>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3"/>
            <p:cNvSpPr/>
            <p:nvPr/>
          </p:nvSpPr>
          <p:spPr>
            <a:xfrm>
              <a:off x="-3749900" y="2069575"/>
              <a:ext cx="117250" cy="147575"/>
            </a:xfrm>
            <a:custGeom>
              <a:rect b="b" l="l" r="r" t="t"/>
              <a:pathLst>
                <a:path extrusionOk="0" fill="none" h="5903" w="4690">
                  <a:moveTo>
                    <a:pt x="4689" y="3371"/>
                  </a:moveTo>
                  <a:cubicBezTo>
                    <a:pt x="1677" y="5903"/>
                    <a:pt x="1" y="795"/>
                    <a:pt x="3284" y="0"/>
                  </a:cubicBezTo>
                  <a:cubicBezTo>
                    <a:pt x="4087" y="952"/>
                    <a:pt x="4567" y="2122"/>
                    <a:pt x="4689" y="3371"/>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3"/>
            <p:cNvSpPr/>
            <p:nvPr/>
          </p:nvSpPr>
          <p:spPr>
            <a:xfrm>
              <a:off x="-4178400" y="1547625"/>
              <a:ext cx="331600" cy="681100"/>
            </a:xfrm>
            <a:custGeom>
              <a:rect b="b" l="l" r="r" t="t"/>
              <a:pathLst>
                <a:path extrusionOk="0" h="27244" w="13264">
                  <a:moveTo>
                    <a:pt x="10823" y="0"/>
                  </a:moveTo>
                  <a:cubicBezTo>
                    <a:pt x="10192" y="0"/>
                    <a:pt x="9615" y="405"/>
                    <a:pt x="9247" y="918"/>
                  </a:cubicBezTo>
                  <a:cubicBezTo>
                    <a:pt x="8872" y="1442"/>
                    <a:pt x="8671" y="2062"/>
                    <a:pt x="8444" y="2664"/>
                  </a:cubicBezTo>
                  <a:cubicBezTo>
                    <a:pt x="7981" y="3904"/>
                    <a:pt x="7422" y="5100"/>
                    <a:pt x="6776" y="6253"/>
                  </a:cubicBezTo>
                  <a:cubicBezTo>
                    <a:pt x="5571" y="8375"/>
                    <a:pt x="4043" y="10322"/>
                    <a:pt x="2917" y="12487"/>
                  </a:cubicBezTo>
                  <a:cubicBezTo>
                    <a:pt x="559" y="16975"/>
                    <a:pt x="0" y="22371"/>
                    <a:pt x="1389" y="27244"/>
                  </a:cubicBezTo>
                  <a:lnTo>
                    <a:pt x="8261" y="27209"/>
                  </a:lnTo>
                  <a:cubicBezTo>
                    <a:pt x="10574" y="24668"/>
                    <a:pt x="11762" y="21131"/>
                    <a:pt x="11448" y="17709"/>
                  </a:cubicBezTo>
                  <a:cubicBezTo>
                    <a:pt x="11343" y="16582"/>
                    <a:pt x="11090" y="15465"/>
                    <a:pt x="11116" y="14338"/>
                  </a:cubicBezTo>
                  <a:cubicBezTo>
                    <a:pt x="11168" y="12269"/>
                    <a:pt x="12164" y="10365"/>
                    <a:pt x="12687" y="8366"/>
                  </a:cubicBezTo>
                  <a:cubicBezTo>
                    <a:pt x="13185" y="6489"/>
                    <a:pt x="13264" y="4506"/>
                    <a:pt x="12923" y="2603"/>
                  </a:cubicBezTo>
                  <a:cubicBezTo>
                    <a:pt x="12818" y="2009"/>
                    <a:pt x="12670" y="1407"/>
                    <a:pt x="12338" y="909"/>
                  </a:cubicBezTo>
                  <a:cubicBezTo>
                    <a:pt x="12006" y="411"/>
                    <a:pt x="11456" y="18"/>
                    <a:pt x="10863" y="1"/>
                  </a:cubicBezTo>
                  <a:cubicBezTo>
                    <a:pt x="10849" y="1"/>
                    <a:pt x="10836" y="0"/>
                    <a:pt x="10823"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3"/>
            <p:cNvSpPr/>
            <p:nvPr/>
          </p:nvSpPr>
          <p:spPr>
            <a:xfrm>
              <a:off x="-3974300" y="1561175"/>
              <a:ext cx="74025" cy="108950"/>
            </a:xfrm>
            <a:custGeom>
              <a:rect b="b" l="l" r="r" t="t"/>
              <a:pathLst>
                <a:path extrusionOk="0" fill="none" h="4358" w="2961">
                  <a:moveTo>
                    <a:pt x="0" y="3580"/>
                  </a:moveTo>
                  <a:cubicBezTo>
                    <a:pt x="158" y="3912"/>
                    <a:pt x="481" y="4174"/>
                    <a:pt x="847" y="4270"/>
                  </a:cubicBezTo>
                  <a:cubicBezTo>
                    <a:pt x="1205" y="4357"/>
                    <a:pt x="1616" y="4279"/>
                    <a:pt x="1913" y="4061"/>
                  </a:cubicBezTo>
                  <a:cubicBezTo>
                    <a:pt x="2201" y="3851"/>
                    <a:pt x="2393" y="3537"/>
                    <a:pt x="2533" y="3222"/>
                  </a:cubicBezTo>
                  <a:cubicBezTo>
                    <a:pt x="2812" y="2620"/>
                    <a:pt x="2960" y="1965"/>
                    <a:pt x="2891" y="1310"/>
                  </a:cubicBezTo>
                  <a:cubicBezTo>
                    <a:pt x="2838" y="786"/>
                    <a:pt x="2602" y="227"/>
                    <a:pt x="2122"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 name="Google Shape;1128;p63"/>
          <p:cNvGrpSpPr/>
          <p:nvPr/>
        </p:nvGrpSpPr>
        <p:grpSpPr>
          <a:xfrm>
            <a:off x="347122" y="1176100"/>
            <a:ext cx="871000" cy="4154750"/>
            <a:chOff x="-2490150" y="428675"/>
            <a:chExt cx="871000" cy="4154750"/>
          </a:xfrm>
        </p:grpSpPr>
        <p:sp>
          <p:nvSpPr>
            <p:cNvPr id="1129" name="Google Shape;1129;p63"/>
            <p:cNvSpPr/>
            <p:nvPr/>
          </p:nvSpPr>
          <p:spPr>
            <a:xfrm>
              <a:off x="-2345650" y="2747800"/>
              <a:ext cx="597275" cy="1043450"/>
            </a:xfrm>
            <a:custGeom>
              <a:rect b="b" l="l" r="r" t="t"/>
              <a:pathLst>
                <a:path extrusionOk="0" h="41738" w="23891">
                  <a:moveTo>
                    <a:pt x="8985" y="0"/>
                  </a:moveTo>
                  <a:cubicBezTo>
                    <a:pt x="5790" y="10452"/>
                    <a:pt x="2611" y="26309"/>
                    <a:pt x="1" y="36918"/>
                  </a:cubicBezTo>
                  <a:lnTo>
                    <a:pt x="22772" y="41737"/>
                  </a:lnTo>
                  <a:cubicBezTo>
                    <a:pt x="22511" y="31661"/>
                    <a:pt x="22711" y="15115"/>
                    <a:pt x="23890" y="6095"/>
                  </a:cubicBezTo>
                  <a:cubicBezTo>
                    <a:pt x="18922" y="4113"/>
                    <a:pt x="14163" y="1397"/>
                    <a:pt x="898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3"/>
            <p:cNvSpPr/>
            <p:nvPr/>
          </p:nvSpPr>
          <p:spPr>
            <a:xfrm>
              <a:off x="-2227325" y="2999475"/>
              <a:ext cx="482650" cy="174025"/>
            </a:xfrm>
            <a:custGeom>
              <a:rect b="b" l="l" r="r" t="t"/>
              <a:pathLst>
                <a:path extrusionOk="0" h="6961" w="19306">
                  <a:moveTo>
                    <a:pt x="1135" y="1"/>
                  </a:moveTo>
                  <a:lnTo>
                    <a:pt x="0" y="4454"/>
                  </a:lnTo>
                  <a:lnTo>
                    <a:pt x="18764" y="6960"/>
                  </a:lnTo>
                  <a:lnTo>
                    <a:pt x="19306" y="568"/>
                  </a:lnTo>
                  <a:lnTo>
                    <a:pt x="1135"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3"/>
            <p:cNvSpPr/>
            <p:nvPr/>
          </p:nvSpPr>
          <p:spPr>
            <a:xfrm>
              <a:off x="-2490150" y="3108200"/>
              <a:ext cx="745925" cy="1475225"/>
            </a:xfrm>
            <a:custGeom>
              <a:rect b="b" l="l" r="r" t="t"/>
              <a:pathLst>
                <a:path extrusionOk="0" h="59009" w="29837">
                  <a:moveTo>
                    <a:pt x="9771" y="0"/>
                  </a:moveTo>
                  <a:lnTo>
                    <a:pt x="0" y="52949"/>
                  </a:lnTo>
                  <a:lnTo>
                    <a:pt x="29295" y="59009"/>
                  </a:lnTo>
                  <a:lnTo>
                    <a:pt x="29836" y="2681"/>
                  </a:lnTo>
                  <a:lnTo>
                    <a:pt x="97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3"/>
            <p:cNvSpPr/>
            <p:nvPr/>
          </p:nvSpPr>
          <p:spPr>
            <a:xfrm>
              <a:off x="-2214900" y="1941875"/>
              <a:ext cx="443600" cy="1139700"/>
            </a:xfrm>
            <a:custGeom>
              <a:rect b="b" l="l" r="r" t="t"/>
              <a:pathLst>
                <a:path extrusionOk="0" h="45588" w="17744">
                  <a:moveTo>
                    <a:pt x="1983" y="0"/>
                  </a:moveTo>
                  <a:lnTo>
                    <a:pt x="1" y="43824"/>
                  </a:lnTo>
                  <a:lnTo>
                    <a:pt x="7405" y="45588"/>
                  </a:lnTo>
                  <a:lnTo>
                    <a:pt x="17743" y="3213"/>
                  </a:lnTo>
                  <a:lnTo>
                    <a:pt x="1983"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3"/>
            <p:cNvSpPr/>
            <p:nvPr/>
          </p:nvSpPr>
          <p:spPr>
            <a:xfrm>
              <a:off x="-2394650" y="2184425"/>
              <a:ext cx="385325" cy="659300"/>
            </a:xfrm>
            <a:custGeom>
              <a:rect b="b" l="l" r="r" t="t"/>
              <a:pathLst>
                <a:path extrusionOk="0" h="26372" w="15413">
                  <a:moveTo>
                    <a:pt x="7987" y="0"/>
                  </a:moveTo>
                  <a:cubicBezTo>
                    <a:pt x="5454" y="0"/>
                    <a:pt x="4720" y="2855"/>
                    <a:pt x="5759" y="5046"/>
                  </a:cubicBezTo>
                  <a:cubicBezTo>
                    <a:pt x="5671" y="5040"/>
                    <a:pt x="5585" y="5037"/>
                    <a:pt x="5502" y="5037"/>
                  </a:cubicBezTo>
                  <a:cubicBezTo>
                    <a:pt x="2114" y="5037"/>
                    <a:pt x="2415" y="9622"/>
                    <a:pt x="3864" y="11761"/>
                  </a:cubicBezTo>
                  <a:cubicBezTo>
                    <a:pt x="3727" y="11668"/>
                    <a:pt x="3579" y="11628"/>
                    <a:pt x="3425" y="11628"/>
                  </a:cubicBezTo>
                  <a:cubicBezTo>
                    <a:pt x="2675" y="11628"/>
                    <a:pt x="1795" y="12589"/>
                    <a:pt x="1498" y="13219"/>
                  </a:cubicBezTo>
                  <a:cubicBezTo>
                    <a:pt x="546" y="14747"/>
                    <a:pt x="1681" y="15917"/>
                    <a:pt x="2703" y="17209"/>
                  </a:cubicBezTo>
                  <a:cubicBezTo>
                    <a:pt x="2574" y="17186"/>
                    <a:pt x="2450" y="17176"/>
                    <a:pt x="2332" y="17176"/>
                  </a:cubicBezTo>
                  <a:cubicBezTo>
                    <a:pt x="539" y="17176"/>
                    <a:pt x="0" y="19669"/>
                    <a:pt x="860" y="21086"/>
                  </a:cubicBezTo>
                  <a:cubicBezTo>
                    <a:pt x="1955" y="23356"/>
                    <a:pt x="5865" y="26371"/>
                    <a:pt x="8676" y="26371"/>
                  </a:cubicBezTo>
                  <a:cubicBezTo>
                    <a:pt x="8892" y="26371"/>
                    <a:pt x="9102" y="26354"/>
                    <a:pt x="9304" y="26316"/>
                  </a:cubicBezTo>
                  <a:cubicBezTo>
                    <a:pt x="11234" y="25277"/>
                    <a:pt x="10919" y="22439"/>
                    <a:pt x="9575" y="20981"/>
                  </a:cubicBezTo>
                  <a:lnTo>
                    <a:pt x="9575" y="20981"/>
                  </a:lnTo>
                  <a:cubicBezTo>
                    <a:pt x="9770" y="21038"/>
                    <a:pt x="9953" y="21064"/>
                    <a:pt x="10123" y="21064"/>
                  </a:cubicBezTo>
                  <a:cubicBezTo>
                    <a:pt x="12260" y="21064"/>
                    <a:pt x="12400" y="16879"/>
                    <a:pt x="11155" y="15585"/>
                  </a:cubicBezTo>
                  <a:lnTo>
                    <a:pt x="11155" y="15585"/>
                  </a:lnTo>
                  <a:cubicBezTo>
                    <a:pt x="11292" y="15697"/>
                    <a:pt x="11441" y="15746"/>
                    <a:pt x="11596" y="15746"/>
                  </a:cubicBezTo>
                  <a:cubicBezTo>
                    <a:pt x="12383" y="15746"/>
                    <a:pt x="13305" y="14470"/>
                    <a:pt x="13495" y="13725"/>
                  </a:cubicBezTo>
                  <a:cubicBezTo>
                    <a:pt x="14089" y="11970"/>
                    <a:pt x="13128" y="10477"/>
                    <a:pt x="12290" y="8827"/>
                  </a:cubicBezTo>
                  <a:lnTo>
                    <a:pt x="12290" y="8827"/>
                  </a:lnTo>
                  <a:cubicBezTo>
                    <a:pt x="12340" y="8829"/>
                    <a:pt x="12389" y="8830"/>
                    <a:pt x="12437" y="8830"/>
                  </a:cubicBezTo>
                  <a:cubicBezTo>
                    <a:pt x="15046" y="8830"/>
                    <a:pt x="15413" y="6085"/>
                    <a:pt x="14290" y="4182"/>
                  </a:cubicBezTo>
                  <a:cubicBezTo>
                    <a:pt x="13320" y="2234"/>
                    <a:pt x="10710" y="453"/>
                    <a:pt x="8597" y="51"/>
                  </a:cubicBezTo>
                  <a:cubicBezTo>
                    <a:pt x="8383" y="17"/>
                    <a:pt x="8180" y="0"/>
                    <a:pt x="798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3"/>
            <p:cNvSpPr/>
            <p:nvPr/>
          </p:nvSpPr>
          <p:spPr>
            <a:xfrm>
              <a:off x="-2250700" y="2310550"/>
              <a:ext cx="175975" cy="102850"/>
            </a:xfrm>
            <a:custGeom>
              <a:rect b="b" l="l" r="r" t="t"/>
              <a:pathLst>
                <a:path extrusionOk="0" fill="none" h="4114" w="7039">
                  <a:moveTo>
                    <a:pt x="7038" y="4114"/>
                  </a:moveTo>
                  <a:cubicBezTo>
                    <a:pt x="5449" y="2673"/>
                    <a:pt x="2385" y="796"/>
                    <a:pt x="1" y="1"/>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3"/>
            <p:cNvSpPr/>
            <p:nvPr/>
          </p:nvSpPr>
          <p:spPr>
            <a:xfrm>
              <a:off x="-2301775" y="2476900"/>
              <a:ext cx="185350" cy="103275"/>
            </a:xfrm>
            <a:custGeom>
              <a:rect b="b" l="l" r="r" t="t"/>
              <a:pathLst>
                <a:path extrusionOk="0" fill="none" h="4131" w="7414">
                  <a:moveTo>
                    <a:pt x="7414" y="4130"/>
                  </a:moveTo>
                  <a:cubicBezTo>
                    <a:pt x="5231" y="2262"/>
                    <a:pt x="2542" y="1258"/>
                    <a:pt x="1"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3"/>
            <p:cNvSpPr/>
            <p:nvPr/>
          </p:nvSpPr>
          <p:spPr>
            <a:xfrm>
              <a:off x="-2328625" y="2612250"/>
              <a:ext cx="175100" cy="101075"/>
            </a:xfrm>
            <a:custGeom>
              <a:rect b="b" l="l" r="r" t="t"/>
              <a:pathLst>
                <a:path extrusionOk="0" fill="none" h="4043" w="7004">
                  <a:moveTo>
                    <a:pt x="7003" y="4043"/>
                  </a:moveTo>
                  <a:cubicBezTo>
                    <a:pt x="4506" y="2995"/>
                    <a:pt x="2559" y="864"/>
                    <a:pt x="1"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3"/>
            <p:cNvSpPr/>
            <p:nvPr/>
          </p:nvSpPr>
          <p:spPr>
            <a:xfrm>
              <a:off x="-2116450" y="2260575"/>
              <a:ext cx="95425" cy="139075"/>
            </a:xfrm>
            <a:custGeom>
              <a:rect b="b" l="l" r="r" t="t"/>
              <a:pathLst>
                <a:path extrusionOk="0" fill="none" h="5563" w="3817">
                  <a:moveTo>
                    <a:pt x="2350" y="1336"/>
                  </a:moveTo>
                  <a:cubicBezTo>
                    <a:pt x="3816" y="2856"/>
                    <a:pt x="2271" y="5562"/>
                    <a:pt x="271" y="4244"/>
                  </a:cubicBezTo>
                  <a:cubicBezTo>
                    <a:pt x="1" y="3231"/>
                    <a:pt x="1083" y="0"/>
                    <a:pt x="2350" y="1336"/>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3"/>
            <p:cNvSpPr/>
            <p:nvPr/>
          </p:nvSpPr>
          <p:spPr>
            <a:xfrm>
              <a:off x="-2174950" y="2394825"/>
              <a:ext cx="101750" cy="167450"/>
            </a:xfrm>
            <a:custGeom>
              <a:rect b="b" l="l" r="r" t="t"/>
              <a:pathLst>
                <a:path extrusionOk="0" fill="none" h="6698" w="4070">
                  <a:moveTo>
                    <a:pt x="2769" y="2105"/>
                  </a:moveTo>
                  <a:cubicBezTo>
                    <a:pt x="4070" y="4061"/>
                    <a:pt x="2044" y="6697"/>
                    <a:pt x="158" y="4838"/>
                  </a:cubicBezTo>
                  <a:cubicBezTo>
                    <a:pt x="1" y="3615"/>
                    <a:pt x="1485" y="0"/>
                    <a:pt x="2769" y="2105"/>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3"/>
            <p:cNvSpPr/>
            <p:nvPr/>
          </p:nvSpPr>
          <p:spPr>
            <a:xfrm>
              <a:off x="-2202875" y="2572075"/>
              <a:ext cx="103925" cy="151300"/>
            </a:xfrm>
            <a:custGeom>
              <a:rect b="b" l="l" r="r" t="t"/>
              <a:pathLst>
                <a:path extrusionOk="0" fill="none" h="6052" w="4157">
                  <a:moveTo>
                    <a:pt x="0" y="3414"/>
                  </a:moveTo>
                  <a:cubicBezTo>
                    <a:pt x="2567" y="6051"/>
                    <a:pt x="4156" y="978"/>
                    <a:pt x="1345" y="0"/>
                  </a:cubicBezTo>
                  <a:cubicBezTo>
                    <a:pt x="463" y="961"/>
                    <a:pt x="245" y="2201"/>
                    <a:pt x="0" y="3414"/>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3"/>
            <p:cNvSpPr/>
            <p:nvPr/>
          </p:nvSpPr>
          <p:spPr>
            <a:xfrm>
              <a:off x="-2255700" y="2717900"/>
              <a:ext cx="122250" cy="150625"/>
            </a:xfrm>
            <a:custGeom>
              <a:rect b="b" l="l" r="r" t="t"/>
              <a:pathLst>
                <a:path extrusionOk="0" fill="none" h="6025" w="4890">
                  <a:moveTo>
                    <a:pt x="0" y="3240"/>
                  </a:moveTo>
                  <a:cubicBezTo>
                    <a:pt x="2785" y="6025"/>
                    <a:pt x="4890" y="1074"/>
                    <a:pt x="1685" y="0"/>
                  </a:cubicBezTo>
                  <a:cubicBezTo>
                    <a:pt x="803" y="891"/>
                    <a:pt x="236" y="2008"/>
                    <a:pt x="0" y="3240"/>
                  </a:cubicBezTo>
                  <a:close/>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3"/>
            <p:cNvSpPr/>
            <p:nvPr/>
          </p:nvSpPr>
          <p:spPr>
            <a:xfrm>
              <a:off x="-2002725" y="2218175"/>
              <a:ext cx="294725" cy="698825"/>
            </a:xfrm>
            <a:custGeom>
              <a:rect b="b" l="l" r="r" t="t"/>
              <a:pathLst>
                <a:path extrusionOk="0" h="27953" w="11789">
                  <a:moveTo>
                    <a:pt x="2788" y="0"/>
                  </a:moveTo>
                  <a:cubicBezTo>
                    <a:pt x="2217" y="0"/>
                    <a:pt x="1677" y="330"/>
                    <a:pt x="1319" y="780"/>
                  </a:cubicBezTo>
                  <a:cubicBezTo>
                    <a:pt x="953" y="1251"/>
                    <a:pt x="752" y="1836"/>
                    <a:pt x="595" y="2412"/>
                  </a:cubicBezTo>
                  <a:cubicBezTo>
                    <a:pt x="88" y="4290"/>
                    <a:pt x="1" y="6272"/>
                    <a:pt x="341" y="8184"/>
                  </a:cubicBezTo>
                  <a:cubicBezTo>
                    <a:pt x="691" y="10218"/>
                    <a:pt x="1520" y="12201"/>
                    <a:pt x="1398" y="14270"/>
                  </a:cubicBezTo>
                  <a:cubicBezTo>
                    <a:pt x="1328" y="15396"/>
                    <a:pt x="979" y="16479"/>
                    <a:pt x="778" y="17597"/>
                  </a:cubicBezTo>
                  <a:cubicBezTo>
                    <a:pt x="176" y="20985"/>
                    <a:pt x="1057" y="24608"/>
                    <a:pt x="3153" y="27332"/>
                  </a:cubicBezTo>
                  <a:lnTo>
                    <a:pt x="9998" y="27952"/>
                  </a:lnTo>
                  <a:cubicBezTo>
                    <a:pt x="11788" y="23211"/>
                    <a:pt x="11692" y="17789"/>
                    <a:pt x="9728" y="13117"/>
                  </a:cubicBezTo>
                  <a:cubicBezTo>
                    <a:pt x="8785" y="10865"/>
                    <a:pt x="7431" y="8795"/>
                    <a:pt x="6410" y="6577"/>
                  </a:cubicBezTo>
                  <a:cubicBezTo>
                    <a:pt x="5860" y="5381"/>
                    <a:pt x="5406" y="4133"/>
                    <a:pt x="5048" y="2858"/>
                  </a:cubicBezTo>
                  <a:cubicBezTo>
                    <a:pt x="4882" y="2238"/>
                    <a:pt x="4725" y="1600"/>
                    <a:pt x="4402" y="1050"/>
                  </a:cubicBezTo>
                  <a:cubicBezTo>
                    <a:pt x="4070" y="500"/>
                    <a:pt x="3511" y="37"/>
                    <a:pt x="2874" y="2"/>
                  </a:cubicBezTo>
                  <a:cubicBezTo>
                    <a:pt x="2845" y="1"/>
                    <a:pt x="2817" y="0"/>
                    <a:pt x="2788"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3"/>
            <p:cNvSpPr/>
            <p:nvPr/>
          </p:nvSpPr>
          <p:spPr>
            <a:xfrm>
              <a:off x="-1942900" y="2232850"/>
              <a:ext cx="70525" cy="110700"/>
            </a:xfrm>
            <a:custGeom>
              <a:rect b="b" l="l" r="r" t="t"/>
              <a:pathLst>
                <a:path extrusionOk="0" fill="none" h="4428" w="2821">
                  <a:moveTo>
                    <a:pt x="2821" y="3746"/>
                  </a:moveTo>
                  <a:cubicBezTo>
                    <a:pt x="2629" y="4069"/>
                    <a:pt x="2288" y="4305"/>
                    <a:pt x="1913" y="4366"/>
                  </a:cubicBezTo>
                  <a:cubicBezTo>
                    <a:pt x="1546" y="4427"/>
                    <a:pt x="1144" y="4314"/>
                    <a:pt x="865" y="4069"/>
                  </a:cubicBezTo>
                  <a:cubicBezTo>
                    <a:pt x="594" y="3834"/>
                    <a:pt x="437" y="3511"/>
                    <a:pt x="315" y="3179"/>
                  </a:cubicBezTo>
                  <a:cubicBezTo>
                    <a:pt x="96" y="2559"/>
                    <a:pt x="0" y="1887"/>
                    <a:pt x="123" y="1240"/>
                  </a:cubicBezTo>
                  <a:cubicBezTo>
                    <a:pt x="219" y="725"/>
                    <a:pt x="498" y="184"/>
                    <a:pt x="996" y="0"/>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3"/>
            <p:cNvSpPr/>
            <p:nvPr/>
          </p:nvSpPr>
          <p:spPr>
            <a:xfrm>
              <a:off x="-2212500" y="2944250"/>
              <a:ext cx="206100" cy="87575"/>
            </a:xfrm>
            <a:custGeom>
              <a:rect b="b" l="l" r="r" t="t"/>
              <a:pathLst>
                <a:path extrusionOk="0" h="3503" w="8244">
                  <a:moveTo>
                    <a:pt x="71" y="1"/>
                  </a:moveTo>
                  <a:lnTo>
                    <a:pt x="1" y="1581"/>
                  </a:lnTo>
                  <a:lnTo>
                    <a:pt x="7798" y="3502"/>
                  </a:lnTo>
                  <a:lnTo>
                    <a:pt x="8243" y="1686"/>
                  </a:lnTo>
                  <a:lnTo>
                    <a:pt x="71"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3"/>
            <p:cNvSpPr/>
            <p:nvPr/>
          </p:nvSpPr>
          <p:spPr>
            <a:xfrm>
              <a:off x="-2236500" y="1751300"/>
              <a:ext cx="592025" cy="325925"/>
            </a:xfrm>
            <a:custGeom>
              <a:rect b="b" l="l" r="r" t="t"/>
              <a:pathLst>
                <a:path extrusionOk="0" h="13037" w="23681">
                  <a:moveTo>
                    <a:pt x="0" y="1"/>
                  </a:moveTo>
                  <a:lnTo>
                    <a:pt x="1659" y="9413"/>
                  </a:lnTo>
                  <a:lnTo>
                    <a:pt x="19393" y="13037"/>
                  </a:lnTo>
                  <a:lnTo>
                    <a:pt x="23680" y="4235"/>
                  </a:lnTo>
                  <a:lnTo>
                    <a:pt x="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3"/>
            <p:cNvSpPr/>
            <p:nvPr/>
          </p:nvSpPr>
          <p:spPr>
            <a:xfrm>
              <a:off x="-2218600" y="1855200"/>
              <a:ext cx="540275" cy="116825"/>
            </a:xfrm>
            <a:custGeom>
              <a:rect b="b" l="l" r="r" t="t"/>
              <a:pathLst>
                <a:path extrusionOk="0" h="4673" w="21611">
                  <a:moveTo>
                    <a:pt x="0" y="1"/>
                  </a:moveTo>
                  <a:lnTo>
                    <a:pt x="184" y="1066"/>
                  </a:lnTo>
                  <a:lnTo>
                    <a:pt x="20650" y="4672"/>
                  </a:lnTo>
                  <a:lnTo>
                    <a:pt x="21611" y="2708"/>
                  </a:lnTo>
                  <a:lnTo>
                    <a:pt x="0"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3"/>
            <p:cNvSpPr/>
            <p:nvPr/>
          </p:nvSpPr>
          <p:spPr>
            <a:xfrm>
              <a:off x="-2236500" y="1574475"/>
              <a:ext cx="592025" cy="282725"/>
            </a:xfrm>
            <a:custGeom>
              <a:rect b="b" l="l" r="r" t="t"/>
              <a:pathLst>
                <a:path extrusionOk="0" h="11309" w="23681">
                  <a:moveTo>
                    <a:pt x="2070" y="1"/>
                  </a:moveTo>
                  <a:lnTo>
                    <a:pt x="0" y="7074"/>
                  </a:lnTo>
                  <a:lnTo>
                    <a:pt x="23680" y="11308"/>
                  </a:lnTo>
                  <a:lnTo>
                    <a:pt x="23680" y="11308"/>
                  </a:lnTo>
                  <a:lnTo>
                    <a:pt x="23410" y="5484"/>
                  </a:lnTo>
                  <a:lnTo>
                    <a:pt x="2070"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3"/>
            <p:cNvSpPr/>
            <p:nvPr/>
          </p:nvSpPr>
          <p:spPr>
            <a:xfrm>
              <a:off x="-2169275" y="428675"/>
              <a:ext cx="550125" cy="1354175"/>
            </a:xfrm>
            <a:custGeom>
              <a:rect b="b" l="l" r="r" t="t"/>
              <a:pathLst>
                <a:path extrusionOk="0" h="54167" w="22005">
                  <a:moveTo>
                    <a:pt x="14189" y="1"/>
                  </a:moveTo>
                  <a:cubicBezTo>
                    <a:pt x="10809" y="1"/>
                    <a:pt x="7721" y="2197"/>
                    <a:pt x="6628" y="5475"/>
                  </a:cubicBezTo>
                  <a:lnTo>
                    <a:pt x="1" y="50356"/>
                  </a:lnTo>
                  <a:cubicBezTo>
                    <a:pt x="1991" y="51596"/>
                    <a:pt x="5641" y="53499"/>
                    <a:pt x="10583" y="54032"/>
                  </a:cubicBezTo>
                  <a:cubicBezTo>
                    <a:pt x="11480" y="54126"/>
                    <a:pt x="12338" y="54166"/>
                    <a:pt x="13151" y="54166"/>
                  </a:cubicBezTo>
                  <a:cubicBezTo>
                    <a:pt x="15276" y="54166"/>
                    <a:pt x="17093" y="53892"/>
                    <a:pt x="18477" y="53595"/>
                  </a:cubicBezTo>
                  <a:cubicBezTo>
                    <a:pt x="19655" y="37887"/>
                    <a:pt x="20834" y="22179"/>
                    <a:pt x="22004" y="6471"/>
                  </a:cubicBezTo>
                  <a:cubicBezTo>
                    <a:pt x="21314" y="2952"/>
                    <a:pt x="18363" y="315"/>
                    <a:pt x="14827" y="27"/>
                  </a:cubicBezTo>
                  <a:cubicBezTo>
                    <a:pt x="14613" y="9"/>
                    <a:pt x="14401" y="1"/>
                    <a:pt x="1418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3"/>
            <p:cNvSpPr/>
            <p:nvPr/>
          </p:nvSpPr>
          <p:spPr>
            <a:xfrm>
              <a:off x="-1992900" y="428675"/>
              <a:ext cx="200200" cy="1345800"/>
            </a:xfrm>
            <a:custGeom>
              <a:rect b="b" l="l" r="r" t="t"/>
              <a:pathLst>
                <a:path extrusionOk="0" h="53832" w="8008">
                  <a:moveTo>
                    <a:pt x="7169" y="1"/>
                  </a:moveTo>
                  <a:cubicBezTo>
                    <a:pt x="6977" y="1"/>
                    <a:pt x="6794" y="9"/>
                    <a:pt x="6628" y="18"/>
                  </a:cubicBezTo>
                  <a:lnTo>
                    <a:pt x="1" y="53395"/>
                  </a:lnTo>
                  <a:lnTo>
                    <a:pt x="2061" y="53831"/>
                  </a:lnTo>
                  <a:lnTo>
                    <a:pt x="8008" y="53"/>
                  </a:lnTo>
                  <a:cubicBezTo>
                    <a:pt x="7754" y="18"/>
                    <a:pt x="7475" y="1"/>
                    <a:pt x="7169"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405" name="Shape 405"/>
        <p:cNvGrpSpPr/>
        <p:nvPr/>
      </p:nvGrpSpPr>
      <p:grpSpPr>
        <a:xfrm>
          <a:off x="0" y="0"/>
          <a:ext cx="0" cy="0"/>
          <a:chOff x="0" y="0"/>
          <a:chExt cx="0" cy="0"/>
        </a:xfrm>
      </p:grpSpPr>
      <p:grpSp>
        <p:nvGrpSpPr>
          <p:cNvPr id="406" name="Google Shape;406;p46"/>
          <p:cNvGrpSpPr/>
          <p:nvPr/>
        </p:nvGrpSpPr>
        <p:grpSpPr>
          <a:xfrm>
            <a:off x="4063475" y="1450925"/>
            <a:ext cx="1155425" cy="4057150"/>
            <a:chOff x="2688525" y="2435875"/>
            <a:chExt cx="1155425" cy="4057150"/>
          </a:xfrm>
        </p:grpSpPr>
        <p:sp>
          <p:nvSpPr>
            <p:cNvPr id="407" name="Google Shape;407;p46"/>
            <p:cNvSpPr/>
            <p:nvPr/>
          </p:nvSpPr>
          <p:spPr>
            <a:xfrm>
              <a:off x="3053500" y="4768950"/>
              <a:ext cx="591825" cy="950025"/>
            </a:xfrm>
            <a:custGeom>
              <a:rect b="b" l="l" r="r" t="t"/>
              <a:pathLst>
                <a:path extrusionOk="0" h="38001" w="23673">
                  <a:moveTo>
                    <a:pt x="734" y="0"/>
                  </a:moveTo>
                  <a:cubicBezTo>
                    <a:pt x="1" y="10915"/>
                    <a:pt x="516" y="27068"/>
                    <a:pt x="394" y="38000"/>
                  </a:cubicBezTo>
                  <a:lnTo>
                    <a:pt x="23672" y="37494"/>
                  </a:lnTo>
                  <a:cubicBezTo>
                    <a:pt x="21122" y="27741"/>
                    <a:pt x="17543" y="11596"/>
                    <a:pt x="16634" y="2541"/>
                  </a:cubicBezTo>
                  <a:cubicBezTo>
                    <a:pt x="11343" y="1738"/>
                    <a:pt x="6087" y="184"/>
                    <a:pt x="73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6"/>
            <p:cNvSpPr/>
            <p:nvPr/>
          </p:nvSpPr>
          <p:spPr>
            <a:xfrm>
              <a:off x="3050900" y="4942050"/>
              <a:ext cx="471075" cy="204575"/>
            </a:xfrm>
            <a:custGeom>
              <a:rect b="b" l="l" r="r" t="t"/>
              <a:pathLst>
                <a:path extrusionOk="0" h="8183" w="18843">
                  <a:moveTo>
                    <a:pt x="17917" y="1"/>
                  </a:moveTo>
                  <a:lnTo>
                    <a:pt x="96" y="3598"/>
                  </a:lnTo>
                  <a:lnTo>
                    <a:pt x="0" y="8182"/>
                  </a:lnTo>
                  <a:lnTo>
                    <a:pt x="18843" y="6348"/>
                  </a:lnTo>
                  <a:lnTo>
                    <a:pt x="17917"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6"/>
            <p:cNvSpPr/>
            <p:nvPr/>
          </p:nvSpPr>
          <p:spPr>
            <a:xfrm>
              <a:off x="3032325" y="5099450"/>
              <a:ext cx="811625" cy="1393575"/>
            </a:xfrm>
            <a:custGeom>
              <a:rect b="b" l="l" r="r" t="t"/>
              <a:pathLst>
                <a:path extrusionOk="0" h="55743" w="32465">
                  <a:moveTo>
                    <a:pt x="20153" y="0"/>
                  </a:moveTo>
                  <a:lnTo>
                    <a:pt x="1" y="1965"/>
                  </a:lnTo>
                  <a:lnTo>
                    <a:pt x="2559" y="55743"/>
                  </a:lnTo>
                  <a:lnTo>
                    <a:pt x="32465" y="54957"/>
                  </a:lnTo>
                  <a:lnTo>
                    <a:pt x="20153"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6"/>
            <p:cNvSpPr/>
            <p:nvPr/>
          </p:nvSpPr>
          <p:spPr>
            <a:xfrm>
              <a:off x="2844825" y="3982875"/>
              <a:ext cx="401900" cy="1090175"/>
            </a:xfrm>
            <a:custGeom>
              <a:rect b="b" l="l" r="r" t="t"/>
              <a:pathLst>
                <a:path extrusionOk="0" h="43607" w="16076">
                  <a:moveTo>
                    <a:pt x="16075" y="1"/>
                  </a:moveTo>
                  <a:lnTo>
                    <a:pt x="0" y="464"/>
                  </a:lnTo>
                  <a:lnTo>
                    <a:pt x="8060" y="43589"/>
                  </a:lnTo>
                  <a:lnTo>
                    <a:pt x="15674" y="43607"/>
                  </a:lnTo>
                  <a:lnTo>
                    <a:pt x="16075"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6"/>
            <p:cNvSpPr/>
            <p:nvPr/>
          </p:nvSpPr>
          <p:spPr>
            <a:xfrm>
              <a:off x="2755325" y="4234900"/>
              <a:ext cx="342775" cy="643500"/>
            </a:xfrm>
            <a:custGeom>
              <a:rect b="b" l="l" r="r" t="t"/>
              <a:pathLst>
                <a:path extrusionOk="0" h="25740" w="13711">
                  <a:moveTo>
                    <a:pt x="5481" y="0"/>
                  </a:moveTo>
                  <a:cubicBezTo>
                    <a:pt x="5403" y="0"/>
                    <a:pt x="5325" y="2"/>
                    <a:pt x="5248" y="5"/>
                  </a:cubicBezTo>
                  <a:cubicBezTo>
                    <a:pt x="2192" y="214"/>
                    <a:pt x="1991" y="3480"/>
                    <a:pt x="3615" y="5515"/>
                  </a:cubicBezTo>
                  <a:cubicBezTo>
                    <a:pt x="1" y="6126"/>
                    <a:pt x="1363" y="10692"/>
                    <a:pt x="3310" y="12491"/>
                  </a:cubicBezTo>
                  <a:cubicBezTo>
                    <a:pt x="3218" y="12457"/>
                    <a:pt x="3127" y="12441"/>
                    <a:pt x="3037" y="12441"/>
                  </a:cubicBezTo>
                  <a:cubicBezTo>
                    <a:pt x="2230" y="12441"/>
                    <a:pt x="1493" y="13709"/>
                    <a:pt x="1336" y="14447"/>
                  </a:cubicBezTo>
                  <a:cubicBezTo>
                    <a:pt x="760" y="16150"/>
                    <a:pt x="2131" y="17032"/>
                    <a:pt x="3415" y="18053"/>
                  </a:cubicBezTo>
                  <a:cubicBezTo>
                    <a:pt x="1302" y="18184"/>
                    <a:pt x="1267" y="20996"/>
                    <a:pt x="2506" y="22253"/>
                  </a:cubicBezTo>
                  <a:cubicBezTo>
                    <a:pt x="3886" y="23965"/>
                    <a:pt x="7488" y="25739"/>
                    <a:pt x="10199" y="25739"/>
                  </a:cubicBezTo>
                  <a:cubicBezTo>
                    <a:pt x="10835" y="25739"/>
                    <a:pt x="11421" y="25642"/>
                    <a:pt x="11919" y="25423"/>
                  </a:cubicBezTo>
                  <a:cubicBezTo>
                    <a:pt x="13561" y="23964"/>
                    <a:pt x="12609" y="21284"/>
                    <a:pt x="10967" y="20166"/>
                  </a:cubicBezTo>
                  <a:lnTo>
                    <a:pt x="10967" y="20166"/>
                  </a:lnTo>
                  <a:cubicBezTo>
                    <a:pt x="11008" y="20168"/>
                    <a:pt x="11047" y="20169"/>
                    <a:pt x="11086" y="20169"/>
                  </a:cubicBezTo>
                  <a:cubicBezTo>
                    <a:pt x="13711" y="20169"/>
                    <a:pt x="12882" y="15584"/>
                    <a:pt x="11273" y="14552"/>
                  </a:cubicBezTo>
                  <a:lnTo>
                    <a:pt x="11273" y="14552"/>
                  </a:lnTo>
                  <a:cubicBezTo>
                    <a:pt x="11377" y="14603"/>
                    <a:pt x="11481" y="14626"/>
                    <a:pt x="11582" y="14626"/>
                  </a:cubicBezTo>
                  <a:cubicBezTo>
                    <a:pt x="12420" y="14626"/>
                    <a:pt x="13116" y="13030"/>
                    <a:pt x="13124" y="12212"/>
                  </a:cubicBezTo>
                  <a:cubicBezTo>
                    <a:pt x="13307" y="10361"/>
                    <a:pt x="12033" y="9129"/>
                    <a:pt x="10845" y="7706"/>
                  </a:cubicBezTo>
                  <a:cubicBezTo>
                    <a:pt x="13543" y="7191"/>
                    <a:pt x="13290" y="4362"/>
                    <a:pt x="11727" y="2729"/>
                  </a:cubicBezTo>
                  <a:cubicBezTo>
                    <a:pt x="10388" y="1121"/>
                    <a:pt x="7597" y="0"/>
                    <a:pt x="548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6"/>
            <p:cNvSpPr/>
            <p:nvPr/>
          </p:nvSpPr>
          <p:spPr>
            <a:xfrm>
              <a:off x="2845700" y="4372750"/>
              <a:ext cx="194950" cy="60050"/>
            </a:xfrm>
            <a:custGeom>
              <a:rect b="b" l="l" r="r" t="t"/>
              <a:pathLst>
                <a:path extrusionOk="0" fill="none" h="2402" w="7798">
                  <a:moveTo>
                    <a:pt x="7798" y="2402"/>
                  </a:moveTo>
                  <a:cubicBezTo>
                    <a:pt x="5912" y="1363"/>
                    <a:pt x="2506" y="236"/>
                    <a:pt x="0"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6"/>
            <p:cNvSpPr/>
            <p:nvPr/>
          </p:nvSpPr>
          <p:spPr>
            <a:xfrm>
              <a:off x="2833900" y="4546300"/>
              <a:ext cx="204125" cy="58300"/>
            </a:xfrm>
            <a:custGeom>
              <a:rect b="b" l="l" r="r" t="t"/>
              <a:pathLst>
                <a:path extrusionOk="0" fill="none" h="2332" w="8165">
                  <a:moveTo>
                    <a:pt x="8165" y="2331"/>
                  </a:moveTo>
                  <a:cubicBezTo>
                    <a:pt x="5615" y="1013"/>
                    <a:pt x="2760" y="646"/>
                    <a:pt x="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6"/>
            <p:cNvSpPr/>
            <p:nvPr/>
          </p:nvSpPr>
          <p:spPr>
            <a:xfrm>
              <a:off x="2838700" y="4684250"/>
              <a:ext cx="193650" cy="58525"/>
            </a:xfrm>
            <a:custGeom>
              <a:rect b="b" l="l" r="r" t="t"/>
              <a:pathLst>
                <a:path extrusionOk="0" fill="none" h="2341" w="7746">
                  <a:moveTo>
                    <a:pt x="7746" y="2341"/>
                  </a:moveTo>
                  <a:cubicBezTo>
                    <a:pt x="5074" y="1887"/>
                    <a:pt x="2690" y="262"/>
                    <a:pt x="1" y="1"/>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6"/>
            <p:cNvSpPr/>
            <p:nvPr/>
          </p:nvSpPr>
          <p:spPr>
            <a:xfrm>
              <a:off x="2983650" y="4287400"/>
              <a:ext cx="90625" cy="128600"/>
            </a:xfrm>
            <a:custGeom>
              <a:rect b="b" l="l" r="r" t="t"/>
              <a:pathLst>
                <a:path extrusionOk="0" fill="none" h="5144" w="3625">
                  <a:moveTo>
                    <a:pt x="1852" y="1013"/>
                  </a:moveTo>
                  <a:cubicBezTo>
                    <a:pt x="3624" y="2157"/>
                    <a:pt x="2734" y="5143"/>
                    <a:pt x="498" y="4323"/>
                  </a:cubicBezTo>
                  <a:cubicBezTo>
                    <a:pt x="1" y="3397"/>
                    <a:pt x="315" y="0"/>
                    <a:pt x="1852" y="1013"/>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6"/>
            <p:cNvSpPr/>
            <p:nvPr/>
          </p:nvSpPr>
          <p:spPr>
            <a:xfrm>
              <a:off x="2959200" y="4429275"/>
              <a:ext cx="101750" cy="159825"/>
            </a:xfrm>
            <a:custGeom>
              <a:rect b="b" l="l" r="r" t="t"/>
              <a:pathLst>
                <a:path extrusionOk="0" fill="none" h="6393" w="4070">
                  <a:moveTo>
                    <a:pt x="2358" y="1756"/>
                  </a:moveTo>
                  <a:cubicBezTo>
                    <a:pt x="4070" y="3354"/>
                    <a:pt x="2699" y="6393"/>
                    <a:pt x="437" y="5013"/>
                  </a:cubicBezTo>
                  <a:cubicBezTo>
                    <a:pt x="1" y="3860"/>
                    <a:pt x="629" y="1"/>
                    <a:pt x="2358" y="1756"/>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6"/>
            <p:cNvSpPr/>
            <p:nvPr/>
          </p:nvSpPr>
          <p:spPr>
            <a:xfrm>
              <a:off x="2968800" y="4608950"/>
              <a:ext cx="89975" cy="140375"/>
            </a:xfrm>
            <a:custGeom>
              <a:rect b="b" l="l" r="r" t="t"/>
              <a:pathLst>
                <a:path extrusionOk="0" fill="none" h="5615" w="3599">
                  <a:moveTo>
                    <a:pt x="106" y="3624"/>
                  </a:moveTo>
                  <a:cubicBezTo>
                    <a:pt x="3205" y="5615"/>
                    <a:pt x="3598" y="306"/>
                    <a:pt x="638" y="0"/>
                  </a:cubicBezTo>
                  <a:cubicBezTo>
                    <a:pt x="1" y="1135"/>
                    <a:pt x="71" y="2393"/>
                    <a:pt x="106" y="3624"/>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6"/>
            <p:cNvSpPr/>
            <p:nvPr/>
          </p:nvSpPr>
          <p:spPr>
            <a:xfrm>
              <a:off x="2950900" y="4761100"/>
              <a:ext cx="108100" cy="140375"/>
            </a:xfrm>
            <a:custGeom>
              <a:rect b="b" l="l" r="r" t="t"/>
              <a:pathLst>
                <a:path extrusionOk="0" fill="none" h="5615" w="4324">
                  <a:moveTo>
                    <a:pt x="62" y="3536"/>
                  </a:moveTo>
                  <a:cubicBezTo>
                    <a:pt x="3406" y="5614"/>
                    <a:pt x="4323" y="314"/>
                    <a:pt x="953" y="0"/>
                  </a:cubicBezTo>
                  <a:cubicBezTo>
                    <a:pt x="298" y="1057"/>
                    <a:pt x="1" y="2288"/>
                    <a:pt x="62" y="3536"/>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6"/>
            <p:cNvSpPr/>
            <p:nvPr/>
          </p:nvSpPr>
          <p:spPr>
            <a:xfrm>
              <a:off x="3092800" y="4209400"/>
              <a:ext cx="392725" cy="664350"/>
            </a:xfrm>
            <a:custGeom>
              <a:rect b="b" l="l" r="r" t="t"/>
              <a:pathLst>
                <a:path extrusionOk="0" h="26574" w="15709">
                  <a:moveTo>
                    <a:pt x="1974" y="1"/>
                  </a:moveTo>
                  <a:cubicBezTo>
                    <a:pt x="1893" y="1"/>
                    <a:pt x="1811" y="7"/>
                    <a:pt x="1729" y="21"/>
                  </a:cubicBezTo>
                  <a:cubicBezTo>
                    <a:pt x="1136" y="126"/>
                    <a:pt x="655" y="597"/>
                    <a:pt x="402" y="1138"/>
                  </a:cubicBezTo>
                  <a:cubicBezTo>
                    <a:pt x="140" y="1680"/>
                    <a:pt x="79" y="2291"/>
                    <a:pt x="62" y="2893"/>
                  </a:cubicBezTo>
                  <a:cubicBezTo>
                    <a:pt x="0" y="4832"/>
                    <a:pt x="367" y="6788"/>
                    <a:pt x="1127" y="8569"/>
                  </a:cubicBezTo>
                  <a:cubicBezTo>
                    <a:pt x="1939" y="10472"/>
                    <a:pt x="3196" y="12219"/>
                    <a:pt x="3545" y="14253"/>
                  </a:cubicBezTo>
                  <a:cubicBezTo>
                    <a:pt x="3738" y="15362"/>
                    <a:pt x="3650" y="16506"/>
                    <a:pt x="3703" y="17632"/>
                  </a:cubicBezTo>
                  <a:cubicBezTo>
                    <a:pt x="3886" y="21064"/>
                    <a:pt x="5571" y="24399"/>
                    <a:pt x="8234" y="26574"/>
                  </a:cubicBezTo>
                  <a:lnTo>
                    <a:pt x="15045" y="25622"/>
                  </a:lnTo>
                  <a:cubicBezTo>
                    <a:pt x="15709" y="20592"/>
                    <a:pt x="14373" y="15336"/>
                    <a:pt x="11395" y="11232"/>
                  </a:cubicBezTo>
                  <a:cubicBezTo>
                    <a:pt x="9963" y="9250"/>
                    <a:pt x="8182" y="7556"/>
                    <a:pt x="6680" y="5618"/>
                  </a:cubicBezTo>
                  <a:cubicBezTo>
                    <a:pt x="5868" y="4579"/>
                    <a:pt x="5135" y="3470"/>
                    <a:pt x="4506" y="2308"/>
                  </a:cubicBezTo>
                  <a:cubicBezTo>
                    <a:pt x="4200" y="1750"/>
                    <a:pt x="3903" y="1165"/>
                    <a:pt x="3458" y="702"/>
                  </a:cubicBezTo>
                  <a:cubicBezTo>
                    <a:pt x="3070" y="298"/>
                    <a:pt x="2529" y="1"/>
                    <a:pt x="1974"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6"/>
            <p:cNvSpPr/>
            <p:nvPr/>
          </p:nvSpPr>
          <p:spPr>
            <a:xfrm>
              <a:off x="3137100" y="4221475"/>
              <a:ext cx="80575" cy="104375"/>
            </a:xfrm>
            <a:custGeom>
              <a:rect b="b" l="l" r="r" t="t"/>
              <a:pathLst>
                <a:path extrusionOk="0" fill="none" h="4175" w="3223">
                  <a:moveTo>
                    <a:pt x="3223" y="3231"/>
                  </a:moveTo>
                  <a:cubicBezTo>
                    <a:pt x="3109" y="3589"/>
                    <a:pt x="2830" y="3886"/>
                    <a:pt x="2489" y="4035"/>
                  </a:cubicBezTo>
                  <a:cubicBezTo>
                    <a:pt x="2140" y="4174"/>
                    <a:pt x="1730" y="4157"/>
                    <a:pt x="1398" y="3982"/>
                  </a:cubicBezTo>
                  <a:cubicBezTo>
                    <a:pt x="1084" y="3825"/>
                    <a:pt x="848" y="3537"/>
                    <a:pt x="656" y="3240"/>
                  </a:cubicBezTo>
                  <a:cubicBezTo>
                    <a:pt x="307" y="2690"/>
                    <a:pt x="62" y="2061"/>
                    <a:pt x="27" y="1406"/>
                  </a:cubicBezTo>
                  <a:cubicBezTo>
                    <a:pt x="1" y="874"/>
                    <a:pt x="158" y="289"/>
                    <a:pt x="603"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6"/>
            <p:cNvSpPr/>
            <p:nvPr/>
          </p:nvSpPr>
          <p:spPr>
            <a:xfrm>
              <a:off x="3029275" y="4975225"/>
              <a:ext cx="208275" cy="46750"/>
            </a:xfrm>
            <a:custGeom>
              <a:rect b="b" l="l" r="r" t="t"/>
              <a:pathLst>
                <a:path extrusionOk="0" h="1870" w="8331">
                  <a:moveTo>
                    <a:pt x="8331" y="1"/>
                  </a:moveTo>
                  <a:lnTo>
                    <a:pt x="1" y="219"/>
                  </a:lnTo>
                  <a:lnTo>
                    <a:pt x="289" y="1782"/>
                  </a:lnTo>
                  <a:lnTo>
                    <a:pt x="8313" y="1869"/>
                  </a:lnTo>
                  <a:lnTo>
                    <a:pt x="8331"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6"/>
            <p:cNvSpPr/>
            <p:nvPr/>
          </p:nvSpPr>
          <p:spPr>
            <a:xfrm>
              <a:off x="2732175" y="3793200"/>
              <a:ext cx="600550" cy="251475"/>
            </a:xfrm>
            <a:custGeom>
              <a:rect b="b" l="l" r="r" t="t"/>
              <a:pathLst>
                <a:path extrusionOk="0" h="10059" w="24022">
                  <a:moveTo>
                    <a:pt x="24021" y="0"/>
                  </a:moveTo>
                  <a:lnTo>
                    <a:pt x="1" y="1275"/>
                  </a:lnTo>
                  <a:lnTo>
                    <a:pt x="3756" y="10059"/>
                  </a:lnTo>
                  <a:lnTo>
                    <a:pt x="21847" y="9552"/>
                  </a:lnTo>
                  <a:lnTo>
                    <a:pt x="24021"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6"/>
            <p:cNvSpPr/>
            <p:nvPr/>
          </p:nvSpPr>
          <p:spPr>
            <a:xfrm>
              <a:off x="2773225" y="3865000"/>
              <a:ext cx="541600" cy="82100"/>
            </a:xfrm>
            <a:custGeom>
              <a:rect b="b" l="l" r="r" t="t"/>
              <a:pathLst>
                <a:path extrusionOk="0" h="3284" w="21664">
                  <a:moveTo>
                    <a:pt x="21663" y="1"/>
                  </a:moveTo>
                  <a:lnTo>
                    <a:pt x="0" y="2288"/>
                  </a:lnTo>
                  <a:lnTo>
                    <a:pt x="420" y="3284"/>
                  </a:lnTo>
                  <a:lnTo>
                    <a:pt x="21175" y="2131"/>
                  </a:lnTo>
                  <a:lnTo>
                    <a:pt x="21663"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6"/>
            <p:cNvSpPr/>
            <p:nvPr/>
          </p:nvSpPr>
          <p:spPr>
            <a:xfrm>
              <a:off x="2732175" y="3641250"/>
              <a:ext cx="600550" cy="183825"/>
            </a:xfrm>
            <a:custGeom>
              <a:rect b="b" l="l" r="r" t="t"/>
              <a:pathLst>
                <a:path extrusionOk="0" h="7353" w="24022">
                  <a:moveTo>
                    <a:pt x="403" y="1"/>
                  </a:moveTo>
                  <a:lnTo>
                    <a:pt x="1" y="7353"/>
                  </a:lnTo>
                  <a:lnTo>
                    <a:pt x="1" y="7353"/>
                  </a:lnTo>
                  <a:lnTo>
                    <a:pt x="24021" y="6078"/>
                  </a:lnTo>
                  <a:lnTo>
                    <a:pt x="22432" y="472"/>
                  </a:lnTo>
                  <a:lnTo>
                    <a:pt x="403"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6"/>
            <p:cNvSpPr/>
            <p:nvPr/>
          </p:nvSpPr>
          <p:spPr>
            <a:xfrm>
              <a:off x="2688525" y="2435875"/>
              <a:ext cx="562775" cy="1345625"/>
            </a:xfrm>
            <a:custGeom>
              <a:rect b="b" l="l" r="r" t="t"/>
              <a:pathLst>
                <a:path extrusionOk="0" h="53825" w="22511">
                  <a:moveTo>
                    <a:pt x="7906" y="1"/>
                  </a:moveTo>
                  <a:cubicBezTo>
                    <a:pt x="7520" y="1"/>
                    <a:pt x="7131" y="29"/>
                    <a:pt x="6741" y="87"/>
                  </a:cubicBezTo>
                  <a:cubicBezTo>
                    <a:pt x="3144" y="629"/>
                    <a:pt x="341" y="3606"/>
                    <a:pt x="1" y="7265"/>
                  </a:cubicBezTo>
                  <a:lnTo>
                    <a:pt x="3790" y="52477"/>
                  </a:lnTo>
                  <a:cubicBezTo>
                    <a:pt x="5527" y="53067"/>
                    <a:pt x="8365" y="53825"/>
                    <a:pt x="11896" y="53825"/>
                  </a:cubicBezTo>
                  <a:cubicBezTo>
                    <a:pt x="12856" y="53825"/>
                    <a:pt x="13868" y="53769"/>
                    <a:pt x="14923" y="53638"/>
                  </a:cubicBezTo>
                  <a:cubicBezTo>
                    <a:pt x="18162" y="53237"/>
                    <a:pt x="20738" y="52259"/>
                    <a:pt x="22511" y="51412"/>
                  </a:cubicBezTo>
                  <a:cubicBezTo>
                    <a:pt x="20074" y="35852"/>
                    <a:pt x="17638" y="20283"/>
                    <a:pt x="15202" y="4724"/>
                  </a:cubicBezTo>
                  <a:cubicBezTo>
                    <a:pt x="13890" y="1820"/>
                    <a:pt x="10998" y="1"/>
                    <a:pt x="79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6"/>
            <p:cNvSpPr/>
            <p:nvPr/>
          </p:nvSpPr>
          <p:spPr>
            <a:xfrm>
              <a:off x="2829100" y="2437175"/>
              <a:ext cx="195625" cy="1344250"/>
            </a:xfrm>
            <a:custGeom>
              <a:rect b="b" l="l" r="r" t="t"/>
              <a:pathLst>
                <a:path extrusionOk="0" h="53770" w="7825">
                  <a:moveTo>
                    <a:pt x="1363" y="0"/>
                  </a:moveTo>
                  <a:cubicBezTo>
                    <a:pt x="1101" y="35"/>
                    <a:pt x="822" y="79"/>
                    <a:pt x="525" y="149"/>
                  </a:cubicBezTo>
                  <a:cubicBezTo>
                    <a:pt x="341" y="192"/>
                    <a:pt x="167" y="236"/>
                    <a:pt x="1" y="288"/>
                  </a:cubicBezTo>
                  <a:lnTo>
                    <a:pt x="5720" y="53770"/>
                  </a:lnTo>
                  <a:lnTo>
                    <a:pt x="7824" y="53726"/>
                  </a:lnTo>
                  <a:lnTo>
                    <a:pt x="1363"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 name="Google Shape;427;p46"/>
          <p:cNvSpPr txBox="1"/>
          <p:nvPr>
            <p:ph idx="15"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428" name="Google Shape;428;p46"/>
          <p:cNvSpPr txBox="1"/>
          <p:nvPr>
            <p:ph idx="7" type="subTitle"/>
          </p:nvPr>
        </p:nvSpPr>
        <p:spPr>
          <a:xfrm>
            <a:off x="5346350" y="1664075"/>
            <a:ext cx="2118300" cy="5940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 Model - Ryan</a:t>
            </a:r>
            <a:endParaRPr/>
          </a:p>
        </p:txBody>
      </p:sp>
      <p:sp>
        <p:nvSpPr>
          <p:cNvPr id="429" name="Google Shape;429;p46"/>
          <p:cNvSpPr txBox="1"/>
          <p:nvPr>
            <p:ph idx="9" type="subTitle"/>
          </p:nvPr>
        </p:nvSpPr>
        <p:spPr>
          <a:xfrm>
            <a:off x="1644913" y="3530051"/>
            <a:ext cx="2118300" cy="6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Visualizations - Ayan</a:t>
            </a:r>
            <a:endParaRPr/>
          </a:p>
        </p:txBody>
      </p:sp>
      <p:sp>
        <p:nvSpPr>
          <p:cNvPr id="430" name="Google Shape;430;p46"/>
          <p:cNvSpPr txBox="1"/>
          <p:nvPr>
            <p:ph idx="14" type="subTitle"/>
          </p:nvPr>
        </p:nvSpPr>
        <p:spPr>
          <a:xfrm>
            <a:off x="5473800" y="3314325"/>
            <a:ext cx="2118300" cy="81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Conclusion - Aaron</a:t>
            </a:r>
            <a:endParaRPr/>
          </a:p>
        </p:txBody>
      </p:sp>
      <p:sp>
        <p:nvSpPr>
          <p:cNvPr id="431" name="Google Shape;431;p46"/>
          <p:cNvSpPr txBox="1"/>
          <p:nvPr>
            <p:ph idx="5" type="subTitle"/>
          </p:nvPr>
        </p:nvSpPr>
        <p:spPr>
          <a:xfrm>
            <a:off x="1644913" y="1611425"/>
            <a:ext cx="2118300" cy="69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Cleaning the Data - Kirsten</a:t>
            </a:r>
            <a:endParaRPr/>
          </a:p>
        </p:txBody>
      </p:sp>
      <p:sp>
        <p:nvSpPr>
          <p:cNvPr id="432" name="Google Shape;432;p46"/>
          <p:cNvSpPr txBox="1"/>
          <p:nvPr>
            <p:ph type="title"/>
          </p:nvPr>
        </p:nvSpPr>
        <p:spPr>
          <a:xfrm>
            <a:off x="7643199" y="3459848"/>
            <a:ext cx="768900" cy="59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33" name="Google Shape;433;p46"/>
          <p:cNvSpPr txBox="1"/>
          <p:nvPr>
            <p:ph idx="2" type="title"/>
          </p:nvPr>
        </p:nvSpPr>
        <p:spPr>
          <a:xfrm>
            <a:off x="713225" y="3582698"/>
            <a:ext cx="768000" cy="59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34" name="Google Shape;434;p46"/>
          <p:cNvSpPr txBox="1"/>
          <p:nvPr>
            <p:ph idx="3" type="title"/>
          </p:nvPr>
        </p:nvSpPr>
        <p:spPr>
          <a:xfrm>
            <a:off x="713225" y="1654450"/>
            <a:ext cx="768000" cy="59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35" name="Google Shape;435;p46"/>
          <p:cNvSpPr txBox="1"/>
          <p:nvPr>
            <p:ph idx="4" type="title"/>
          </p:nvPr>
        </p:nvSpPr>
        <p:spPr>
          <a:xfrm>
            <a:off x="7592100" y="1611421"/>
            <a:ext cx="768000" cy="59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64"/>
          <p:cNvSpPr txBox="1"/>
          <p:nvPr>
            <p:ph idx="2" type="subTitle"/>
          </p:nvPr>
        </p:nvSpPr>
        <p:spPr>
          <a:xfrm>
            <a:off x="3539250"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154" name="Google Shape;1154;p64"/>
          <p:cNvSpPr txBox="1"/>
          <p:nvPr>
            <p:ph idx="3" type="subTitle"/>
          </p:nvPr>
        </p:nvSpPr>
        <p:spPr>
          <a:xfrm>
            <a:off x="5889225"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155" name="Google Shape;1155;p64"/>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Rhetorical procedures</a:t>
            </a:r>
            <a:endParaRPr/>
          </a:p>
        </p:txBody>
      </p:sp>
      <p:sp>
        <p:nvSpPr>
          <p:cNvPr id="1156" name="Google Shape;1156;p64"/>
          <p:cNvSpPr txBox="1"/>
          <p:nvPr>
            <p:ph idx="1" type="subTitle"/>
          </p:nvPr>
        </p:nvSpPr>
        <p:spPr>
          <a:xfrm>
            <a:off x="1189275"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157" name="Google Shape;1157;p64"/>
          <p:cNvSpPr txBox="1"/>
          <p:nvPr>
            <p:ph idx="4" type="subTitle"/>
          </p:nvPr>
        </p:nvSpPr>
        <p:spPr>
          <a:xfrm>
            <a:off x="1188975"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a:t>
            </a:r>
            <a:r>
              <a:rPr lang="en"/>
              <a:t>eassumption</a:t>
            </a:r>
            <a:endParaRPr/>
          </a:p>
        </p:txBody>
      </p:sp>
      <p:sp>
        <p:nvSpPr>
          <p:cNvPr id="1158" name="Google Shape;1158;p64"/>
          <p:cNvSpPr txBox="1"/>
          <p:nvPr>
            <p:ph idx="5" type="subTitle"/>
          </p:nvPr>
        </p:nvSpPr>
        <p:spPr>
          <a:xfrm>
            <a:off x="3539248"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t>
            </a:r>
            <a:r>
              <a:rPr lang="en"/>
              <a:t>ies</a:t>
            </a:r>
            <a:endParaRPr/>
          </a:p>
        </p:txBody>
      </p:sp>
      <p:sp>
        <p:nvSpPr>
          <p:cNvPr id="1159" name="Google Shape;1159;p64"/>
          <p:cNvSpPr txBox="1"/>
          <p:nvPr>
            <p:ph idx="6" type="subTitle"/>
          </p:nvPr>
        </p:nvSpPr>
        <p:spPr>
          <a:xfrm>
            <a:off x="5889521"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a:t>
            </a:r>
            <a:r>
              <a:rPr lang="en"/>
              <a:t>oaxes</a:t>
            </a:r>
            <a:endParaRPr/>
          </a:p>
        </p:txBody>
      </p:sp>
      <p:sp>
        <p:nvSpPr>
          <p:cNvPr id="1160" name="Google Shape;1160;p64"/>
          <p:cNvSpPr txBox="1"/>
          <p:nvPr>
            <p:ph idx="7" type="subTitle"/>
          </p:nvPr>
        </p:nvSpPr>
        <p:spPr>
          <a:xfrm>
            <a:off x="1189275" y="3687141"/>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161" name="Google Shape;1161;p64"/>
          <p:cNvSpPr txBox="1"/>
          <p:nvPr>
            <p:ph idx="8" type="subTitle"/>
          </p:nvPr>
        </p:nvSpPr>
        <p:spPr>
          <a:xfrm>
            <a:off x="3539250" y="3687141"/>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162" name="Google Shape;1162;p64"/>
          <p:cNvSpPr txBox="1"/>
          <p:nvPr>
            <p:ph idx="9" type="subTitle"/>
          </p:nvPr>
        </p:nvSpPr>
        <p:spPr>
          <a:xfrm>
            <a:off x="5889225" y="3687141"/>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163" name="Google Shape;1163;p64"/>
          <p:cNvSpPr txBox="1"/>
          <p:nvPr>
            <p:ph idx="13" type="subTitle"/>
          </p:nvPr>
        </p:nvSpPr>
        <p:spPr>
          <a:xfrm>
            <a:off x="1188975" y="3250775"/>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a:t>
            </a:r>
            <a:r>
              <a:rPr lang="en"/>
              <a:t>allacies</a:t>
            </a:r>
            <a:endParaRPr/>
          </a:p>
        </p:txBody>
      </p:sp>
      <p:sp>
        <p:nvSpPr>
          <p:cNvPr id="1164" name="Google Shape;1164;p64"/>
          <p:cNvSpPr txBox="1"/>
          <p:nvPr>
            <p:ph idx="14" type="subTitle"/>
          </p:nvPr>
        </p:nvSpPr>
        <p:spPr>
          <a:xfrm>
            <a:off x="3539248" y="3250775"/>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Generalization </a:t>
            </a:r>
            <a:endParaRPr/>
          </a:p>
        </p:txBody>
      </p:sp>
      <p:sp>
        <p:nvSpPr>
          <p:cNvPr id="1165" name="Google Shape;1165;p64"/>
          <p:cNvSpPr txBox="1"/>
          <p:nvPr>
            <p:ph idx="15" type="subTitle"/>
          </p:nvPr>
        </p:nvSpPr>
        <p:spPr>
          <a:xfrm>
            <a:off x="5889521" y="3250775"/>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a:t>
            </a:r>
            <a:r>
              <a:rPr lang="en"/>
              <a:t>bscurantism</a:t>
            </a:r>
            <a:endParaRPr/>
          </a:p>
        </p:txBody>
      </p:sp>
      <p:grpSp>
        <p:nvGrpSpPr>
          <p:cNvPr id="1166" name="Google Shape;1166;p64"/>
          <p:cNvGrpSpPr/>
          <p:nvPr/>
        </p:nvGrpSpPr>
        <p:grpSpPr>
          <a:xfrm rot="899960">
            <a:off x="8430566" y="1787393"/>
            <a:ext cx="1260612" cy="1550279"/>
            <a:chOff x="11638275" y="3921100"/>
            <a:chExt cx="1260650" cy="1550325"/>
          </a:xfrm>
        </p:grpSpPr>
        <p:sp>
          <p:nvSpPr>
            <p:cNvPr id="1167" name="Google Shape;1167;p64"/>
            <p:cNvSpPr/>
            <p:nvPr/>
          </p:nvSpPr>
          <p:spPr>
            <a:xfrm>
              <a:off x="11638275" y="3921100"/>
              <a:ext cx="1260650" cy="1550325"/>
            </a:xfrm>
            <a:custGeom>
              <a:rect b="b" l="l" r="r" t="t"/>
              <a:pathLst>
                <a:path extrusionOk="0" h="62013" w="50426">
                  <a:moveTo>
                    <a:pt x="28335" y="1"/>
                  </a:moveTo>
                  <a:cubicBezTo>
                    <a:pt x="21611" y="2547"/>
                    <a:pt x="13393" y="5882"/>
                    <a:pt x="5762" y="5882"/>
                  </a:cubicBezTo>
                  <a:cubicBezTo>
                    <a:pt x="3790" y="5882"/>
                    <a:pt x="1858" y="5660"/>
                    <a:pt x="1" y="5143"/>
                  </a:cubicBezTo>
                  <a:lnTo>
                    <a:pt x="1" y="5143"/>
                  </a:lnTo>
                  <a:cubicBezTo>
                    <a:pt x="4559" y="27907"/>
                    <a:pt x="22301" y="27278"/>
                    <a:pt x="17700" y="62012"/>
                  </a:cubicBezTo>
                  <a:lnTo>
                    <a:pt x="48042" y="54634"/>
                  </a:lnTo>
                  <a:cubicBezTo>
                    <a:pt x="48426" y="44436"/>
                    <a:pt x="49474" y="39773"/>
                    <a:pt x="49605" y="33652"/>
                  </a:cubicBezTo>
                  <a:cubicBezTo>
                    <a:pt x="50426" y="18468"/>
                    <a:pt x="35704" y="14233"/>
                    <a:pt x="2833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4"/>
            <p:cNvSpPr/>
            <p:nvPr/>
          </p:nvSpPr>
          <p:spPr>
            <a:xfrm>
              <a:off x="11697000" y="4068875"/>
              <a:ext cx="502975" cy="394700"/>
            </a:xfrm>
            <a:custGeom>
              <a:rect b="b" l="l" r="r" t="t"/>
              <a:pathLst>
                <a:path extrusionOk="0" h="15788" w="20119">
                  <a:moveTo>
                    <a:pt x="8885" y="3304"/>
                  </a:moveTo>
                  <a:cubicBezTo>
                    <a:pt x="10411" y="3304"/>
                    <a:pt x="12019" y="5116"/>
                    <a:pt x="11483" y="7065"/>
                  </a:cubicBezTo>
                  <a:cubicBezTo>
                    <a:pt x="11042" y="8234"/>
                    <a:pt x="10203" y="8717"/>
                    <a:pt x="9347" y="8717"/>
                  </a:cubicBezTo>
                  <a:cubicBezTo>
                    <a:pt x="7743" y="8717"/>
                    <a:pt x="6084" y="7019"/>
                    <a:pt x="6899" y="4969"/>
                  </a:cubicBezTo>
                  <a:cubicBezTo>
                    <a:pt x="7337" y="3783"/>
                    <a:pt x="8101" y="3304"/>
                    <a:pt x="8885" y="3304"/>
                  </a:cubicBezTo>
                  <a:close/>
                  <a:moveTo>
                    <a:pt x="13281" y="1"/>
                  </a:moveTo>
                  <a:cubicBezTo>
                    <a:pt x="9790" y="1200"/>
                    <a:pt x="7477" y="1738"/>
                    <a:pt x="4658" y="1738"/>
                  </a:cubicBezTo>
                  <a:cubicBezTo>
                    <a:pt x="3289" y="1738"/>
                    <a:pt x="1801" y="1611"/>
                    <a:pt x="1" y="1372"/>
                  </a:cubicBezTo>
                  <a:lnTo>
                    <a:pt x="1" y="1372"/>
                  </a:lnTo>
                  <a:cubicBezTo>
                    <a:pt x="795" y="7047"/>
                    <a:pt x="4078" y="11457"/>
                    <a:pt x="7475" y="15788"/>
                  </a:cubicBezTo>
                  <a:cubicBezTo>
                    <a:pt x="8356" y="11616"/>
                    <a:pt x="12662" y="8253"/>
                    <a:pt x="16845" y="8253"/>
                  </a:cubicBezTo>
                  <a:cubicBezTo>
                    <a:pt x="17968" y="8253"/>
                    <a:pt x="19082" y="8495"/>
                    <a:pt x="20118" y="9029"/>
                  </a:cubicBezTo>
                  <a:cubicBezTo>
                    <a:pt x="17612" y="6061"/>
                    <a:pt x="15534" y="2874"/>
                    <a:pt x="13281"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4"/>
            <p:cNvSpPr/>
            <p:nvPr/>
          </p:nvSpPr>
          <p:spPr>
            <a:xfrm>
              <a:off x="11883850" y="4275200"/>
              <a:ext cx="446650" cy="268700"/>
            </a:xfrm>
            <a:custGeom>
              <a:rect b="b" l="l" r="r" t="t"/>
              <a:pathLst>
                <a:path extrusionOk="0" h="10748" w="17866">
                  <a:moveTo>
                    <a:pt x="9371" y="0"/>
                  </a:moveTo>
                  <a:cubicBezTo>
                    <a:pt x="5188" y="0"/>
                    <a:pt x="882" y="3363"/>
                    <a:pt x="1" y="7535"/>
                  </a:cubicBezTo>
                  <a:cubicBezTo>
                    <a:pt x="830" y="8609"/>
                    <a:pt x="1677" y="9665"/>
                    <a:pt x="2489" y="10748"/>
                  </a:cubicBezTo>
                  <a:cubicBezTo>
                    <a:pt x="7431" y="8687"/>
                    <a:pt x="12417" y="5989"/>
                    <a:pt x="17866" y="5867"/>
                  </a:cubicBezTo>
                  <a:cubicBezTo>
                    <a:pt x="15866" y="4330"/>
                    <a:pt x="14172" y="2593"/>
                    <a:pt x="12644" y="776"/>
                  </a:cubicBezTo>
                  <a:cubicBezTo>
                    <a:pt x="11608" y="242"/>
                    <a:pt x="10494" y="0"/>
                    <a:pt x="9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4"/>
            <p:cNvSpPr/>
            <p:nvPr/>
          </p:nvSpPr>
          <p:spPr>
            <a:xfrm>
              <a:off x="11849100" y="4151450"/>
              <a:ext cx="148375" cy="135350"/>
            </a:xfrm>
            <a:custGeom>
              <a:rect b="b" l="l" r="r" t="t"/>
              <a:pathLst>
                <a:path extrusionOk="0" h="5414" w="5935">
                  <a:moveTo>
                    <a:pt x="2801" y="1"/>
                  </a:moveTo>
                  <a:cubicBezTo>
                    <a:pt x="2017" y="1"/>
                    <a:pt x="1253" y="480"/>
                    <a:pt x="815" y="1666"/>
                  </a:cubicBezTo>
                  <a:cubicBezTo>
                    <a:pt x="0" y="3716"/>
                    <a:pt x="1659" y="5414"/>
                    <a:pt x="3263" y="5414"/>
                  </a:cubicBezTo>
                  <a:cubicBezTo>
                    <a:pt x="4119" y="5414"/>
                    <a:pt x="4958" y="4931"/>
                    <a:pt x="5399" y="3762"/>
                  </a:cubicBezTo>
                  <a:cubicBezTo>
                    <a:pt x="5935" y="1813"/>
                    <a:pt x="4327" y="1"/>
                    <a:pt x="2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4"/>
            <p:cNvSpPr/>
            <p:nvPr/>
          </p:nvSpPr>
          <p:spPr>
            <a:xfrm>
              <a:off x="12113050" y="3999675"/>
              <a:ext cx="211550" cy="68350"/>
            </a:xfrm>
            <a:custGeom>
              <a:rect b="b" l="l" r="r" t="t"/>
              <a:pathLst>
                <a:path extrusionOk="0" fill="none" h="2734" w="8462">
                  <a:moveTo>
                    <a:pt x="1" y="2734"/>
                  </a:moveTo>
                  <a:lnTo>
                    <a:pt x="846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4"/>
            <p:cNvSpPr/>
            <p:nvPr/>
          </p:nvSpPr>
          <p:spPr>
            <a:xfrm>
              <a:off x="12164150" y="4067800"/>
              <a:ext cx="200400" cy="75100"/>
            </a:xfrm>
            <a:custGeom>
              <a:rect b="b" l="l" r="r" t="t"/>
              <a:pathLst>
                <a:path extrusionOk="0" fill="none" h="3004" w="8016">
                  <a:moveTo>
                    <a:pt x="0" y="3004"/>
                  </a:moveTo>
                  <a:lnTo>
                    <a:pt x="8016"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4"/>
            <p:cNvSpPr/>
            <p:nvPr/>
          </p:nvSpPr>
          <p:spPr>
            <a:xfrm>
              <a:off x="12202550" y="4133725"/>
              <a:ext cx="211775" cy="74025"/>
            </a:xfrm>
            <a:custGeom>
              <a:rect b="b" l="l" r="r" t="t"/>
              <a:pathLst>
                <a:path extrusionOk="0" fill="none" h="2961" w="8471">
                  <a:moveTo>
                    <a:pt x="1" y="2960"/>
                  </a:moveTo>
                  <a:lnTo>
                    <a:pt x="847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4"/>
            <p:cNvSpPr/>
            <p:nvPr/>
          </p:nvSpPr>
          <p:spPr>
            <a:xfrm>
              <a:off x="12244700" y="4193975"/>
              <a:ext cx="219175" cy="79475"/>
            </a:xfrm>
            <a:custGeom>
              <a:rect b="b" l="l" r="r" t="t"/>
              <a:pathLst>
                <a:path extrusionOk="0" fill="none" h="3179" w="8767">
                  <a:moveTo>
                    <a:pt x="0" y="3178"/>
                  </a:moveTo>
                  <a:lnTo>
                    <a:pt x="8767"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4"/>
            <p:cNvSpPr/>
            <p:nvPr/>
          </p:nvSpPr>
          <p:spPr>
            <a:xfrm>
              <a:off x="12307775" y="4259025"/>
              <a:ext cx="235775" cy="88200"/>
            </a:xfrm>
            <a:custGeom>
              <a:rect b="b" l="l" r="r" t="t"/>
              <a:pathLst>
                <a:path extrusionOk="0" fill="none" h="3528" w="9431">
                  <a:moveTo>
                    <a:pt x="1" y="3528"/>
                  </a:moveTo>
                  <a:lnTo>
                    <a:pt x="943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4"/>
            <p:cNvSpPr/>
            <p:nvPr/>
          </p:nvSpPr>
          <p:spPr>
            <a:xfrm>
              <a:off x="12370425" y="4321875"/>
              <a:ext cx="248425" cy="70325"/>
            </a:xfrm>
            <a:custGeom>
              <a:rect b="b" l="l" r="r" t="t"/>
              <a:pathLst>
                <a:path extrusionOk="0" fill="none" h="2813" w="9937">
                  <a:moveTo>
                    <a:pt x="0" y="2812"/>
                  </a:moveTo>
                  <a:lnTo>
                    <a:pt x="993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4"/>
            <p:cNvSpPr/>
            <p:nvPr/>
          </p:nvSpPr>
          <p:spPr>
            <a:xfrm>
              <a:off x="12134225" y="4606325"/>
              <a:ext cx="329000" cy="279425"/>
            </a:xfrm>
            <a:custGeom>
              <a:rect b="b" l="l" r="r" t="t"/>
              <a:pathLst>
                <a:path extrusionOk="0" h="11177" w="13160">
                  <a:moveTo>
                    <a:pt x="3074" y="0"/>
                  </a:moveTo>
                  <a:cubicBezTo>
                    <a:pt x="2131" y="620"/>
                    <a:pt x="1092" y="1100"/>
                    <a:pt x="1" y="1397"/>
                  </a:cubicBezTo>
                  <a:lnTo>
                    <a:pt x="3205" y="11177"/>
                  </a:lnTo>
                  <a:cubicBezTo>
                    <a:pt x="6523" y="10251"/>
                    <a:pt x="9841" y="9325"/>
                    <a:pt x="13159" y="8400"/>
                  </a:cubicBezTo>
                  <a:cubicBezTo>
                    <a:pt x="12828" y="7326"/>
                    <a:pt x="12583" y="6226"/>
                    <a:pt x="12452" y="5117"/>
                  </a:cubicBezTo>
                  <a:cubicBezTo>
                    <a:pt x="11832" y="5082"/>
                    <a:pt x="11238" y="4750"/>
                    <a:pt x="10889" y="4235"/>
                  </a:cubicBezTo>
                  <a:lnTo>
                    <a:pt x="10889" y="4235"/>
                  </a:lnTo>
                  <a:cubicBezTo>
                    <a:pt x="10819" y="4549"/>
                    <a:pt x="10898" y="4872"/>
                    <a:pt x="10968" y="5187"/>
                  </a:cubicBezTo>
                  <a:cubicBezTo>
                    <a:pt x="11038" y="5501"/>
                    <a:pt x="11099" y="5833"/>
                    <a:pt x="10994" y="6130"/>
                  </a:cubicBezTo>
                  <a:cubicBezTo>
                    <a:pt x="10913" y="6386"/>
                    <a:pt x="10660" y="6600"/>
                    <a:pt x="10406" y="6600"/>
                  </a:cubicBezTo>
                  <a:cubicBezTo>
                    <a:pt x="10357" y="6600"/>
                    <a:pt x="10308" y="6592"/>
                    <a:pt x="10261" y="6575"/>
                  </a:cubicBezTo>
                  <a:cubicBezTo>
                    <a:pt x="9527" y="4872"/>
                    <a:pt x="8863" y="3135"/>
                    <a:pt x="8270" y="1371"/>
                  </a:cubicBezTo>
                  <a:cubicBezTo>
                    <a:pt x="7877" y="1397"/>
                    <a:pt x="7493" y="1415"/>
                    <a:pt x="7100" y="1441"/>
                  </a:cubicBezTo>
                  <a:cubicBezTo>
                    <a:pt x="7528" y="3047"/>
                    <a:pt x="7964" y="4663"/>
                    <a:pt x="8392" y="6269"/>
                  </a:cubicBezTo>
                  <a:cubicBezTo>
                    <a:pt x="7807" y="6304"/>
                    <a:pt x="7231" y="6531"/>
                    <a:pt x="6785" y="6916"/>
                  </a:cubicBezTo>
                  <a:cubicBezTo>
                    <a:pt x="5860" y="4471"/>
                    <a:pt x="4463" y="2227"/>
                    <a:pt x="3074"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4"/>
            <p:cNvSpPr/>
            <p:nvPr/>
          </p:nvSpPr>
          <p:spPr>
            <a:xfrm>
              <a:off x="12504025" y="4467275"/>
              <a:ext cx="337700" cy="315225"/>
            </a:xfrm>
            <a:custGeom>
              <a:rect b="b" l="l" r="r" t="t"/>
              <a:pathLst>
                <a:path extrusionOk="0" h="12609" w="13508">
                  <a:moveTo>
                    <a:pt x="6331" y="0"/>
                  </a:moveTo>
                  <a:cubicBezTo>
                    <a:pt x="5772" y="262"/>
                    <a:pt x="5195" y="489"/>
                    <a:pt x="4610" y="672"/>
                  </a:cubicBezTo>
                  <a:cubicBezTo>
                    <a:pt x="4794" y="1432"/>
                    <a:pt x="4934" y="2209"/>
                    <a:pt x="5003" y="2995"/>
                  </a:cubicBezTo>
                  <a:cubicBezTo>
                    <a:pt x="4959" y="2991"/>
                    <a:pt x="4915" y="2990"/>
                    <a:pt x="4870" y="2990"/>
                  </a:cubicBezTo>
                  <a:cubicBezTo>
                    <a:pt x="4372" y="2990"/>
                    <a:pt x="3873" y="3211"/>
                    <a:pt x="3536" y="3580"/>
                  </a:cubicBezTo>
                  <a:cubicBezTo>
                    <a:pt x="3301" y="3178"/>
                    <a:pt x="3074" y="2777"/>
                    <a:pt x="2847" y="2375"/>
                  </a:cubicBezTo>
                  <a:cubicBezTo>
                    <a:pt x="2794" y="2288"/>
                    <a:pt x="2742" y="2192"/>
                    <a:pt x="2655" y="2148"/>
                  </a:cubicBezTo>
                  <a:cubicBezTo>
                    <a:pt x="2600" y="2111"/>
                    <a:pt x="2535" y="2099"/>
                    <a:pt x="2469" y="2099"/>
                  </a:cubicBezTo>
                  <a:cubicBezTo>
                    <a:pt x="2408" y="2099"/>
                    <a:pt x="2346" y="2109"/>
                    <a:pt x="2288" y="2122"/>
                  </a:cubicBezTo>
                  <a:cubicBezTo>
                    <a:pt x="1947" y="2174"/>
                    <a:pt x="1598" y="2227"/>
                    <a:pt x="1258" y="2279"/>
                  </a:cubicBezTo>
                  <a:cubicBezTo>
                    <a:pt x="1214" y="3091"/>
                    <a:pt x="1310" y="3912"/>
                    <a:pt x="1546" y="4698"/>
                  </a:cubicBezTo>
                  <a:cubicBezTo>
                    <a:pt x="1031" y="4750"/>
                    <a:pt x="507" y="4837"/>
                    <a:pt x="0" y="4951"/>
                  </a:cubicBezTo>
                  <a:cubicBezTo>
                    <a:pt x="952" y="7064"/>
                    <a:pt x="1860" y="9203"/>
                    <a:pt x="2742" y="11351"/>
                  </a:cubicBezTo>
                  <a:cubicBezTo>
                    <a:pt x="2908" y="11762"/>
                    <a:pt x="3074" y="12181"/>
                    <a:pt x="3213" y="12608"/>
                  </a:cubicBezTo>
                  <a:cubicBezTo>
                    <a:pt x="6645" y="11657"/>
                    <a:pt x="10076" y="10696"/>
                    <a:pt x="13508" y="9745"/>
                  </a:cubicBezTo>
                  <a:cubicBezTo>
                    <a:pt x="13456" y="8627"/>
                    <a:pt x="13272" y="6837"/>
                    <a:pt x="12565" y="4785"/>
                  </a:cubicBezTo>
                  <a:cubicBezTo>
                    <a:pt x="11779" y="5038"/>
                    <a:pt x="10958" y="5213"/>
                    <a:pt x="10138" y="5291"/>
                  </a:cubicBezTo>
                  <a:cubicBezTo>
                    <a:pt x="10504" y="6531"/>
                    <a:pt x="10592" y="7858"/>
                    <a:pt x="10391" y="9142"/>
                  </a:cubicBezTo>
                  <a:cubicBezTo>
                    <a:pt x="9360" y="7099"/>
                    <a:pt x="8444" y="4995"/>
                    <a:pt x="7649" y="2855"/>
                  </a:cubicBezTo>
                  <a:cubicBezTo>
                    <a:pt x="7282" y="1869"/>
                    <a:pt x="6942" y="856"/>
                    <a:pt x="633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4"/>
            <p:cNvSpPr/>
            <p:nvPr/>
          </p:nvSpPr>
          <p:spPr>
            <a:xfrm>
              <a:off x="11983175" y="4395000"/>
              <a:ext cx="834975" cy="520650"/>
            </a:xfrm>
            <a:custGeom>
              <a:rect b="b" l="l" r="r" t="t"/>
              <a:pathLst>
                <a:path extrusionOk="0" h="20826" w="33399">
                  <a:moveTo>
                    <a:pt x="27994" y="1"/>
                  </a:moveTo>
                  <a:cubicBezTo>
                    <a:pt x="18669" y="2743"/>
                    <a:pt x="9335" y="5493"/>
                    <a:pt x="1" y="8244"/>
                  </a:cubicBezTo>
                  <a:cubicBezTo>
                    <a:pt x="1057" y="9885"/>
                    <a:pt x="2236" y="12007"/>
                    <a:pt x="3223" y="14600"/>
                  </a:cubicBezTo>
                  <a:cubicBezTo>
                    <a:pt x="4113" y="16923"/>
                    <a:pt x="4646" y="19045"/>
                    <a:pt x="4969" y="20826"/>
                  </a:cubicBezTo>
                  <a:cubicBezTo>
                    <a:pt x="6392" y="20424"/>
                    <a:pt x="7824" y="20022"/>
                    <a:pt x="9247" y="19630"/>
                  </a:cubicBezTo>
                  <a:lnTo>
                    <a:pt x="6043" y="9850"/>
                  </a:lnTo>
                  <a:cubicBezTo>
                    <a:pt x="7134" y="9553"/>
                    <a:pt x="8173" y="9073"/>
                    <a:pt x="9116" y="8453"/>
                  </a:cubicBezTo>
                  <a:cubicBezTo>
                    <a:pt x="10505" y="10680"/>
                    <a:pt x="11902" y="12924"/>
                    <a:pt x="12827" y="15369"/>
                  </a:cubicBezTo>
                  <a:cubicBezTo>
                    <a:pt x="13273" y="14984"/>
                    <a:pt x="13849" y="14757"/>
                    <a:pt x="14434" y="14722"/>
                  </a:cubicBezTo>
                  <a:cubicBezTo>
                    <a:pt x="14006" y="13116"/>
                    <a:pt x="13570" y="11500"/>
                    <a:pt x="13142" y="9894"/>
                  </a:cubicBezTo>
                  <a:cubicBezTo>
                    <a:pt x="13535" y="9868"/>
                    <a:pt x="13919" y="9850"/>
                    <a:pt x="14312" y="9824"/>
                  </a:cubicBezTo>
                  <a:cubicBezTo>
                    <a:pt x="14905" y="11588"/>
                    <a:pt x="15569" y="13325"/>
                    <a:pt x="16303" y="15028"/>
                  </a:cubicBezTo>
                  <a:cubicBezTo>
                    <a:pt x="16350" y="15045"/>
                    <a:pt x="16399" y="15053"/>
                    <a:pt x="16448" y="15053"/>
                  </a:cubicBezTo>
                  <a:cubicBezTo>
                    <a:pt x="16702" y="15053"/>
                    <a:pt x="16955" y="14839"/>
                    <a:pt x="17036" y="14583"/>
                  </a:cubicBezTo>
                  <a:cubicBezTo>
                    <a:pt x="17141" y="14277"/>
                    <a:pt x="17080" y="13954"/>
                    <a:pt x="17010" y="13640"/>
                  </a:cubicBezTo>
                  <a:cubicBezTo>
                    <a:pt x="16940" y="13325"/>
                    <a:pt x="16861" y="13002"/>
                    <a:pt x="16931" y="12688"/>
                  </a:cubicBezTo>
                  <a:lnTo>
                    <a:pt x="16931" y="12688"/>
                  </a:lnTo>
                  <a:cubicBezTo>
                    <a:pt x="17280" y="13203"/>
                    <a:pt x="17874" y="13535"/>
                    <a:pt x="18494" y="13570"/>
                  </a:cubicBezTo>
                  <a:cubicBezTo>
                    <a:pt x="18634" y="14679"/>
                    <a:pt x="18870" y="15779"/>
                    <a:pt x="19201" y="16853"/>
                  </a:cubicBezTo>
                  <a:cubicBezTo>
                    <a:pt x="20817" y="16399"/>
                    <a:pt x="22432" y="15954"/>
                    <a:pt x="24047" y="15499"/>
                  </a:cubicBezTo>
                  <a:cubicBezTo>
                    <a:pt x="23908" y="15072"/>
                    <a:pt x="23742" y="14653"/>
                    <a:pt x="23576" y="14242"/>
                  </a:cubicBezTo>
                  <a:cubicBezTo>
                    <a:pt x="22694" y="12094"/>
                    <a:pt x="21786" y="9955"/>
                    <a:pt x="20834" y="7842"/>
                  </a:cubicBezTo>
                  <a:cubicBezTo>
                    <a:pt x="21341" y="7728"/>
                    <a:pt x="21865" y="7641"/>
                    <a:pt x="22380" y="7589"/>
                  </a:cubicBezTo>
                  <a:cubicBezTo>
                    <a:pt x="22144" y="6803"/>
                    <a:pt x="22048" y="5982"/>
                    <a:pt x="22092" y="5170"/>
                  </a:cubicBezTo>
                  <a:cubicBezTo>
                    <a:pt x="22441" y="5118"/>
                    <a:pt x="22781" y="5065"/>
                    <a:pt x="23122" y="5013"/>
                  </a:cubicBezTo>
                  <a:cubicBezTo>
                    <a:pt x="23180" y="5000"/>
                    <a:pt x="23242" y="4990"/>
                    <a:pt x="23303" y="4990"/>
                  </a:cubicBezTo>
                  <a:cubicBezTo>
                    <a:pt x="23369" y="4990"/>
                    <a:pt x="23434" y="5002"/>
                    <a:pt x="23489" y="5039"/>
                  </a:cubicBezTo>
                  <a:cubicBezTo>
                    <a:pt x="23576" y="5083"/>
                    <a:pt x="23628" y="5179"/>
                    <a:pt x="23681" y="5266"/>
                  </a:cubicBezTo>
                  <a:cubicBezTo>
                    <a:pt x="23908" y="5668"/>
                    <a:pt x="24135" y="6069"/>
                    <a:pt x="24370" y="6471"/>
                  </a:cubicBezTo>
                  <a:cubicBezTo>
                    <a:pt x="24707" y="6102"/>
                    <a:pt x="25206" y="5881"/>
                    <a:pt x="25704" y="5881"/>
                  </a:cubicBezTo>
                  <a:cubicBezTo>
                    <a:pt x="25749" y="5881"/>
                    <a:pt x="25793" y="5882"/>
                    <a:pt x="25837" y="5886"/>
                  </a:cubicBezTo>
                  <a:cubicBezTo>
                    <a:pt x="25768" y="5100"/>
                    <a:pt x="25637" y="4323"/>
                    <a:pt x="25444" y="3563"/>
                  </a:cubicBezTo>
                  <a:cubicBezTo>
                    <a:pt x="26029" y="3380"/>
                    <a:pt x="26606" y="3153"/>
                    <a:pt x="27165" y="2891"/>
                  </a:cubicBezTo>
                  <a:cubicBezTo>
                    <a:pt x="27776" y="3747"/>
                    <a:pt x="28116" y="4760"/>
                    <a:pt x="28483" y="5746"/>
                  </a:cubicBezTo>
                  <a:cubicBezTo>
                    <a:pt x="29278" y="7886"/>
                    <a:pt x="30194" y="9990"/>
                    <a:pt x="31225" y="12033"/>
                  </a:cubicBezTo>
                  <a:cubicBezTo>
                    <a:pt x="31426" y="10749"/>
                    <a:pt x="31338" y="9422"/>
                    <a:pt x="30972" y="8182"/>
                  </a:cubicBezTo>
                  <a:cubicBezTo>
                    <a:pt x="31792" y="8104"/>
                    <a:pt x="32613" y="7929"/>
                    <a:pt x="33399" y="7676"/>
                  </a:cubicBezTo>
                  <a:cubicBezTo>
                    <a:pt x="33076" y="6759"/>
                    <a:pt x="32657" y="5799"/>
                    <a:pt x="32098" y="4812"/>
                  </a:cubicBezTo>
                  <a:cubicBezTo>
                    <a:pt x="30753" y="2472"/>
                    <a:pt x="29129" y="918"/>
                    <a:pt x="2799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4"/>
            <p:cNvSpPr/>
            <p:nvPr/>
          </p:nvSpPr>
          <p:spPr>
            <a:xfrm>
              <a:off x="12139700" y="4894025"/>
              <a:ext cx="328325" cy="79925"/>
            </a:xfrm>
            <a:custGeom>
              <a:rect b="b" l="l" r="r" t="t"/>
              <a:pathLst>
                <a:path extrusionOk="0" fill="none" h="3197" w="13133">
                  <a:moveTo>
                    <a:pt x="0" y="3196"/>
                  </a:moveTo>
                  <a:lnTo>
                    <a:pt x="13132"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4"/>
            <p:cNvSpPr/>
            <p:nvPr/>
          </p:nvSpPr>
          <p:spPr>
            <a:xfrm>
              <a:off x="12148200" y="4963225"/>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4"/>
            <p:cNvSpPr/>
            <p:nvPr/>
          </p:nvSpPr>
          <p:spPr>
            <a:xfrm>
              <a:off x="12147775" y="5034375"/>
              <a:ext cx="328100" cy="79925"/>
            </a:xfrm>
            <a:custGeom>
              <a:rect b="b" l="l" r="r" t="t"/>
              <a:pathLst>
                <a:path extrusionOk="0" fill="none" h="3197" w="13124">
                  <a:moveTo>
                    <a:pt x="0" y="3197"/>
                  </a:moveTo>
                  <a:lnTo>
                    <a:pt x="13124"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4"/>
            <p:cNvSpPr/>
            <p:nvPr/>
          </p:nvSpPr>
          <p:spPr>
            <a:xfrm>
              <a:off x="12152350" y="5115150"/>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4"/>
            <p:cNvSpPr/>
            <p:nvPr/>
          </p:nvSpPr>
          <p:spPr>
            <a:xfrm>
              <a:off x="12160200" y="5174300"/>
              <a:ext cx="328125" cy="79925"/>
            </a:xfrm>
            <a:custGeom>
              <a:rect b="b" l="l" r="r" t="t"/>
              <a:pathLst>
                <a:path extrusionOk="0" fill="none" h="3197" w="13125">
                  <a:moveTo>
                    <a:pt x="1" y="3197"/>
                  </a:moveTo>
                  <a:lnTo>
                    <a:pt x="13125"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4"/>
            <p:cNvSpPr/>
            <p:nvPr/>
          </p:nvSpPr>
          <p:spPr>
            <a:xfrm>
              <a:off x="12159125" y="5243950"/>
              <a:ext cx="328325" cy="79900"/>
            </a:xfrm>
            <a:custGeom>
              <a:rect b="b" l="l" r="r" t="t"/>
              <a:pathLst>
                <a:path extrusionOk="0" fill="none" h="3196" w="13133">
                  <a:moveTo>
                    <a:pt x="0"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4"/>
            <p:cNvSpPr/>
            <p:nvPr/>
          </p:nvSpPr>
          <p:spPr>
            <a:xfrm>
              <a:off x="12160200" y="5340000"/>
              <a:ext cx="194750" cy="47375"/>
            </a:xfrm>
            <a:custGeom>
              <a:rect b="b" l="l" r="r" t="t"/>
              <a:pathLst>
                <a:path extrusionOk="0" fill="none" h="1895" w="7790">
                  <a:moveTo>
                    <a:pt x="1" y="1895"/>
                  </a:moveTo>
                  <a:lnTo>
                    <a:pt x="7790"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4"/>
            <p:cNvSpPr/>
            <p:nvPr/>
          </p:nvSpPr>
          <p:spPr>
            <a:xfrm>
              <a:off x="12531525" y="4803200"/>
              <a:ext cx="286200" cy="75575"/>
            </a:xfrm>
            <a:custGeom>
              <a:rect b="b" l="l" r="r" t="t"/>
              <a:pathLst>
                <a:path extrusionOk="0" fill="none" h="3023" w="11448">
                  <a:moveTo>
                    <a:pt x="0" y="3022"/>
                  </a:moveTo>
                  <a:lnTo>
                    <a:pt x="1144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4"/>
            <p:cNvSpPr/>
            <p:nvPr/>
          </p:nvSpPr>
          <p:spPr>
            <a:xfrm>
              <a:off x="12539825" y="4880050"/>
              <a:ext cx="278550" cy="67700"/>
            </a:xfrm>
            <a:custGeom>
              <a:rect b="b" l="l" r="r" t="t"/>
              <a:pathLst>
                <a:path extrusionOk="0" fill="none" h="2708" w="11142">
                  <a:moveTo>
                    <a:pt x="0" y="2707"/>
                  </a:moveTo>
                  <a:lnTo>
                    <a:pt x="1114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4"/>
            <p:cNvSpPr/>
            <p:nvPr/>
          </p:nvSpPr>
          <p:spPr>
            <a:xfrm>
              <a:off x="12539375" y="4953825"/>
              <a:ext cx="268100" cy="65300"/>
            </a:xfrm>
            <a:custGeom>
              <a:rect b="b" l="l" r="r" t="t"/>
              <a:pathLst>
                <a:path extrusionOk="0" fill="none" h="2612" w="10724">
                  <a:moveTo>
                    <a:pt x="1" y="2612"/>
                  </a:moveTo>
                  <a:lnTo>
                    <a:pt x="10723"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4"/>
            <p:cNvSpPr/>
            <p:nvPr/>
          </p:nvSpPr>
          <p:spPr>
            <a:xfrm>
              <a:off x="12636725" y="5035475"/>
              <a:ext cx="171825" cy="41725"/>
            </a:xfrm>
            <a:custGeom>
              <a:rect b="b" l="l" r="r" t="t"/>
              <a:pathLst>
                <a:path extrusionOk="0" fill="none" h="1669" w="6873">
                  <a:moveTo>
                    <a:pt x="1" y="1668"/>
                  </a:moveTo>
                  <a:lnTo>
                    <a:pt x="687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4"/>
            <p:cNvSpPr/>
            <p:nvPr/>
          </p:nvSpPr>
          <p:spPr>
            <a:xfrm>
              <a:off x="12551825" y="5102500"/>
              <a:ext cx="231625" cy="56325"/>
            </a:xfrm>
            <a:custGeom>
              <a:rect b="b" l="l" r="r" t="t"/>
              <a:pathLst>
                <a:path extrusionOk="0" fill="none" h="2253" w="9265">
                  <a:moveTo>
                    <a:pt x="0" y="2253"/>
                  </a:moveTo>
                  <a:lnTo>
                    <a:pt x="9265"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4"/>
            <p:cNvSpPr/>
            <p:nvPr/>
          </p:nvSpPr>
          <p:spPr>
            <a:xfrm>
              <a:off x="12550725" y="5172125"/>
              <a:ext cx="231850" cy="56350"/>
            </a:xfrm>
            <a:custGeom>
              <a:rect b="b" l="l" r="r" t="t"/>
              <a:pathLst>
                <a:path extrusionOk="0" fill="none" h="2254" w="9274">
                  <a:moveTo>
                    <a:pt x="1" y="2253"/>
                  </a:moveTo>
                  <a:lnTo>
                    <a:pt x="9274"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4"/>
            <p:cNvSpPr/>
            <p:nvPr/>
          </p:nvSpPr>
          <p:spPr>
            <a:xfrm>
              <a:off x="12551825" y="5244825"/>
              <a:ext cx="194725" cy="47375"/>
            </a:xfrm>
            <a:custGeom>
              <a:rect b="b" l="l" r="r" t="t"/>
              <a:pathLst>
                <a:path extrusionOk="0" fill="none" h="1895" w="7789">
                  <a:moveTo>
                    <a:pt x="0" y="1895"/>
                  </a:moveTo>
                  <a:lnTo>
                    <a:pt x="7789"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64"/>
          <p:cNvGrpSpPr/>
          <p:nvPr/>
        </p:nvGrpSpPr>
        <p:grpSpPr>
          <a:xfrm rot="1800044">
            <a:off x="-687422" y="3247182"/>
            <a:ext cx="1260622" cy="1550291"/>
            <a:chOff x="11638275" y="3921100"/>
            <a:chExt cx="1260650" cy="1550325"/>
          </a:xfrm>
        </p:grpSpPr>
        <p:sp>
          <p:nvSpPr>
            <p:cNvPr id="1195" name="Google Shape;1195;p64"/>
            <p:cNvSpPr/>
            <p:nvPr/>
          </p:nvSpPr>
          <p:spPr>
            <a:xfrm>
              <a:off x="11638275" y="3921100"/>
              <a:ext cx="1260650" cy="1550325"/>
            </a:xfrm>
            <a:custGeom>
              <a:rect b="b" l="l" r="r" t="t"/>
              <a:pathLst>
                <a:path extrusionOk="0" h="62013" w="50426">
                  <a:moveTo>
                    <a:pt x="28335" y="1"/>
                  </a:moveTo>
                  <a:cubicBezTo>
                    <a:pt x="21611" y="2547"/>
                    <a:pt x="13393" y="5882"/>
                    <a:pt x="5762" y="5882"/>
                  </a:cubicBezTo>
                  <a:cubicBezTo>
                    <a:pt x="3790" y="5882"/>
                    <a:pt x="1858" y="5660"/>
                    <a:pt x="1" y="5143"/>
                  </a:cubicBezTo>
                  <a:lnTo>
                    <a:pt x="1" y="5143"/>
                  </a:lnTo>
                  <a:cubicBezTo>
                    <a:pt x="4559" y="27907"/>
                    <a:pt x="22301" y="27278"/>
                    <a:pt x="17700" y="62012"/>
                  </a:cubicBezTo>
                  <a:lnTo>
                    <a:pt x="48042" y="54634"/>
                  </a:lnTo>
                  <a:cubicBezTo>
                    <a:pt x="48426" y="44436"/>
                    <a:pt x="49474" y="39773"/>
                    <a:pt x="49605" y="33652"/>
                  </a:cubicBezTo>
                  <a:cubicBezTo>
                    <a:pt x="50426" y="18468"/>
                    <a:pt x="35704" y="14233"/>
                    <a:pt x="2833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4"/>
            <p:cNvSpPr/>
            <p:nvPr/>
          </p:nvSpPr>
          <p:spPr>
            <a:xfrm>
              <a:off x="11697000" y="4068875"/>
              <a:ext cx="502975" cy="394700"/>
            </a:xfrm>
            <a:custGeom>
              <a:rect b="b" l="l" r="r" t="t"/>
              <a:pathLst>
                <a:path extrusionOk="0" h="15788" w="20119">
                  <a:moveTo>
                    <a:pt x="8885" y="3304"/>
                  </a:moveTo>
                  <a:cubicBezTo>
                    <a:pt x="10411" y="3304"/>
                    <a:pt x="12019" y="5116"/>
                    <a:pt x="11483" y="7065"/>
                  </a:cubicBezTo>
                  <a:cubicBezTo>
                    <a:pt x="11042" y="8234"/>
                    <a:pt x="10203" y="8717"/>
                    <a:pt x="9347" y="8717"/>
                  </a:cubicBezTo>
                  <a:cubicBezTo>
                    <a:pt x="7743" y="8717"/>
                    <a:pt x="6084" y="7019"/>
                    <a:pt x="6899" y="4969"/>
                  </a:cubicBezTo>
                  <a:cubicBezTo>
                    <a:pt x="7337" y="3783"/>
                    <a:pt x="8101" y="3304"/>
                    <a:pt x="8885" y="3304"/>
                  </a:cubicBezTo>
                  <a:close/>
                  <a:moveTo>
                    <a:pt x="13281" y="1"/>
                  </a:moveTo>
                  <a:cubicBezTo>
                    <a:pt x="9790" y="1200"/>
                    <a:pt x="7477" y="1738"/>
                    <a:pt x="4658" y="1738"/>
                  </a:cubicBezTo>
                  <a:cubicBezTo>
                    <a:pt x="3289" y="1738"/>
                    <a:pt x="1801" y="1611"/>
                    <a:pt x="1" y="1372"/>
                  </a:cubicBezTo>
                  <a:lnTo>
                    <a:pt x="1" y="1372"/>
                  </a:lnTo>
                  <a:cubicBezTo>
                    <a:pt x="795" y="7047"/>
                    <a:pt x="4078" y="11457"/>
                    <a:pt x="7475" y="15788"/>
                  </a:cubicBezTo>
                  <a:cubicBezTo>
                    <a:pt x="8356" y="11616"/>
                    <a:pt x="12662" y="8253"/>
                    <a:pt x="16845" y="8253"/>
                  </a:cubicBezTo>
                  <a:cubicBezTo>
                    <a:pt x="17968" y="8253"/>
                    <a:pt x="19082" y="8495"/>
                    <a:pt x="20118" y="9029"/>
                  </a:cubicBezTo>
                  <a:cubicBezTo>
                    <a:pt x="17612" y="6061"/>
                    <a:pt x="15534" y="2874"/>
                    <a:pt x="13281"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4"/>
            <p:cNvSpPr/>
            <p:nvPr/>
          </p:nvSpPr>
          <p:spPr>
            <a:xfrm>
              <a:off x="11883850" y="4275200"/>
              <a:ext cx="446650" cy="268700"/>
            </a:xfrm>
            <a:custGeom>
              <a:rect b="b" l="l" r="r" t="t"/>
              <a:pathLst>
                <a:path extrusionOk="0" h="10748" w="17866">
                  <a:moveTo>
                    <a:pt x="9371" y="0"/>
                  </a:moveTo>
                  <a:cubicBezTo>
                    <a:pt x="5188" y="0"/>
                    <a:pt x="882" y="3363"/>
                    <a:pt x="1" y="7535"/>
                  </a:cubicBezTo>
                  <a:cubicBezTo>
                    <a:pt x="830" y="8609"/>
                    <a:pt x="1677" y="9665"/>
                    <a:pt x="2489" y="10748"/>
                  </a:cubicBezTo>
                  <a:cubicBezTo>
                    <a:pt x="7431" y="8687"/>
                    <a:pt x="12417" y="5989"/>
                    <a:pt x="17866" y="5867"/>
                  </a:cubicBezTo>
                  <a:cubicBezTo>
                    <a:pt x="15866" y="4330"/>
                    <a:pt x="14172" y="2593"/>
                    <a:pt x="12644" y="776"/>
                  </a:cubicBezTo>
                  <a:cubicBezTo>
                    <a:pt x="11608" y="242"/>
                    <a:pt x="10494" y="0"/>
                    <a:pt x="9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4"/>
            <p:cNvSpPr/>
            <p:nvPr/>
          </p:nvSpPr>
          <p:spPr>
            <a:xfrm>
              <a:off x="11849100" y="4151450"/>
              <a:ext cx="148375" cy="135350"/>
            </a:xfrm>
            <a:custGeom>
              <a:rect b="b" l="l" r="r" t="t"/>
              <a:pathLst>
                <a:path extrusionOk="0" h="5414" w="5935">
                  <a:moveTo>
                    <a:pt x="2801" y="1"/>
                  </a:moveTo>
                  <a:cubicBezTo>
                    <a:pt x="2017" y="1"/>
                    <a:pt x="1253" y="480"/>
                    <a:pt x="815" y="1666"/>
                  </a:cubicBezTo>
                  <a:cubicBezTo>
                    <a:pt x="0" y="3716"/>
                    <a:pt x="1659" y="5414"/>
                    <a:pt x="3263" y="5414"/>
                  </a:cubicBezTo>
                  <a:cubicBezTo>
                    <a:pt x="4119" y="5414"/>
                    <a:pt x="4958" y="4931"/>
                    <a:pt x="5399" y="3762"/>
                  </a:cubicBezTo>
                  <a:cubicBezTo>
                    <a:pt x="5935" y="1813"/>
                    <a:pt x="4327" y="1"/>
                    <a:pt x="2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4"/>
            <p:cNvSpPr/>
            <p:nvPr/>
          </p:nvSpPr>
          <p:spPr>
            <a:xfrm>
              <a:off x="12113050" y="3999675"/>
              <a:ext cx="211550" cy="68350"/>
            </a:xfrm>
            <a:custGeom>
              <a:rect b="b" l="l" r="r" t="t"/>
              <a:pathLst>
                <a:path extrusionOk="0" fill="none" h="2734" w="8462">
                  <a:moveTo>
                    <a:pt x="1" y="2734"/>
                  </a:moveTo>
                  <a:lnTo>
                    <a:pt x="846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4"/>
            <p:cNvSpPr/>
            <p:nvPr/>
          </p:nvSpPr>
          <p:spPr>
            <a:xfrm>
              <a:off x="12164150" y="4067800"/>
              <a:ext cx="200400" cy="75100"/>
            </a:xfrm>
            <a:custGeom>
              <a:rect b="b" l="l" r="r" t="t"/>
              <a:pathLst>
                <a:path extrusionOk="0" fill="none" h="3004" w="8016">
                  <a:moveTo>
                    <a:pt x="0" y="3004"/>
                  </a:moveTo>
                  <a:lnTo>
                    <a:pt x="8016"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4"/>
            <p:cNvSpPr/>
            <p:nvPr/>
          </p:nvSpPr>
          <p:spPr>
            <a:xfrm>
              <a:off x="12202550" y="4133725"/>
              <a:ext cx="211775" cy="74025"/>
            </a:xfrm>
            <a:custGeom>
              <a:rect b="b" l="l" r="r" t="t"/>
              <a:pathLst>
                <a:path extrusionOk="0" fill="none" h="2961" w="8471">
                  <a:moveTo>
                    <a:pt x="1" y="2960"/>
                  </a:moveTo>
                  <a:lnTo>
                    <a:pt x="847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4"/>
            <p:cNvSpPr/>
            <p:nvPr/>
          </p:nvSpPr>
          <p:spPr>
            <a:xfrm>
              <a:off x="12244700" y="4193975"/>
              <a:ext cx="219175" cy="79475"/>
            </a:xfrm>
            <a:custGeom>
              <a:rect b="b" l="l" r="r" t="t"/>
              <a:pathLst>
                <a:path extrusionOk="0" fill="none" h="3179" w="8767">
                  <a:moveTo>
                    <a:pt x="0" y="3178"/>
                  </a:moveTo>
                  <a:lnTo>
                    <a:pt x="8767"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4"/>
            <p:cNvSpPr/>
            <p:nvPr/>
          </p:nvSpPr>
          <p:spPr>
            <a:xfrm>
              <a:off x="12307775" y="4259025"/>
              <a:ext cx="235775" cy="88200"/>
            </a:xfrm>
            <a:custGeom>
              <a:rect b="b" l="l" r="r" t="t"/>
              <a:pathLst>
                <a:path extrusionOk="0" fill="none" h="3528" w="9431">
                  <a:moveTo>
                    <a:pt x="1" y="3528"/>
                  </a:moveTo>
                  <a:lnTo>
                    <a:pt x="943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4"/>
            <p:cNvSpPr/>
            <p:nvPr/>
          </p:nvSpPr>
          <p:spPr>
            <a:xfrm>
              <a:off x="12370425" y="4321875"/>
              <a:ext cx="248425" cy="70325"/>
            </a:xfrm>
            <a:custGeom>
              <a:rect b="b" l="l" r="r" t="t"/>
              <a:pathLst>
                <a:path extrusionOk="0" fill="none" h="2813" w="9937">
                  <a:moveTo>
                    <a:pt x="0" y="2812"/>
                  </a:moveTo>
                  <a:lnTo>
                    <a:pt x="993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4"/>
            <p:cNvSpPr/>
            <p:nvPr/>
          </p:nvSpPr>
          <p:spPr>
            <a:xfrm>
              <a:off x="12134225" y="4606325"/>
              <a:ext cx="329000" cy="279425"/>
            </a:xfrm>
            <a:custGeom>
              <a:rect b="b" l="l" r="r" t="t"/>
              <a:pathLst>
                <a:path extrusionOk="0" h="11177" w="13160">
                  <a:moveTo>
                    <a:pt x="3074" y="0"/>
                  </a:moveTo>
                  <a:cubicBezTo>
                    <a:pt x="2131" y="620"/>
                    <a:pt x="1092" y="1100"/>
                    <a:pt x="1" y="1397"/>
                  </a:cubicBezTo>
                  <a:lnTo>
                    <a:pt x="3205" y="11177"/>
                  </a:lnTo>
                  <a:cubicBezTo>
                    <a:pt x="6523" y="10251"/>
                    <a:pt x="9841" y="9325"/>
                    <a:pt x="13159" y="8400"/>
                  </a:cubicBezTo>
                  <a:cubicBezTo>
                    <a:pt x="12828" y="7326"/>
                    <a:pt x="12583" y="6226"/>
                    <a:pt x="12452" y="5117"/>
                  </a:cubicBezTo>
                  <a:cubicBezTo>
                    <a:pt x="11832" y="5082"/>
                    <a:pt x="11238" y="4750"/>
                    <a:pt x="10889" y="4235"/>
                  </a:cubicBezTo>
                  <a:lnTo>
                    <a:pt x="10889" y="4235"/>
                  </a:lnTo>
                  <a:cubicBezTo>
                    <a:pt x="10819" y="4549"/>
                    <a:pt x="10898" y="4872"/>
                    <a:pt x="10968" y="5187"/>
                  </a:cubicBezTo>
                  <a:cubicBezTo>
                    <a:pt x="11038" y="5501"/>
                    <a:pt x="11099" y="5833"/>
                    <a:pt x="10994" y="6130"/>
                  </a:cubicBezTo>
                  <a:cubicBezTo>
                    <a:pt x="10913" y="6386"/>
                    <a:pt x="10660" y="6600"/>
                    <a:pt x="10406" y="6600"/>
                  </a:cubicBezTo>
                  <a:cubicBezTo>
                    <a:pt x="10357" y="6600"/>
                    <a:pt x="10308" y="6592"/>
                    <a:pt x="10261" y="6575"/>
                  </a:cubicBezTo>
                  <a:cubicBezTo>
                    <a:pt x="9527" y="4872"/>
                    <a:pt x="8863" y="3135"/>
                    <a:pt x="8270" y="1371"/>
                  </a:cubicBezTo>
                  <a:cubicBezTo>
                    <a:pt x="7877" y="1397"/>
                    <a:pt x="7493" y="1415"/>
                    <a:pt x="7100" y="1441"/>
                  </a:cubicBezTo>
                  <a:cubicBezTo>
                    <a:pt x="7528" y="3047"/>
                    <a:pt x="7964" y="4663"/>
                    <a:pt x="8392" y="6269"/>
                  </a:cubicBezTo>
                  <a:cubicBezTo>
                    <a:pt x="7807" y="6304"/>
                    <a:pt x="7231" y="6531"/>
                    <a:pt x="6785" y="6916"/>
                  </a:cubicBezTo>
                  <a:cubicBezTo>
                    <a:pt x="5860" y="4471"/>
                    <a:pt x="4463" y="2227"/>
                    <a:pt x="3074"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4"/>
            <p:cNvSpPr/>
            <p:nvPr/>
          </p:nvSpPr>
          <p:spPr>
            <a:xfrm>
              <a:off x="12504025" y="4467275"/>
              <a:ext cx="337700" cy="315225"/>
            </a:xfrm>
            <a:custGeom>
              <a:rect b="b" l="l" r="r" t="t"/>
              <a:pathLst>
                <a:path extrusionOk="0" h="12609" w="13508">
                  <a:moveTo>
                    <a:pt x="6331" y="0"/>
                  </a:moveTo>
                  <a:cubicBezTo>
                    <a:pt x="5772" y="262"/>
                    <a:pt x="5195" y="489"/>
                    <a:pt x="4610" y="672"/>
                  </a:cubicBezTo>
                  <a:cubicBezTo>
                    <a:pt x="4794" y="1432"/>
                    <a:pt x="4934" y="2209"/>
                    <a:pt x="5003" y="2995"/>
                  </a:cubicBezTo>
                  <a:cubicBezTo>
                    <a:pt x="4959" y="2991"/>
                    <a:pt x="4915" y="2990"/>
                    <a:pt x="4870" y="2990"/>
                  </a:cubicBezTo>
                  <a:cubicBezTo>
                    <a:pt x="4372" y="2990"/>
                    <a:pt x="3873" y="3211"/>
                    <a:pt x="3536" y="3580"/>
                  </a:cubicBezTo>
                  <a:cubicBezTo>
                    <a:pt x="3301" y="3178"/>
                    <a:pt x="3074" y="2777"/>
                    <a:pt x="2847" y="2375"/>
                  </a:cubicBezTo>
                  <a:cubicBezTo>
                    <a:pt x="2794" y="2288"/>
                    <a:pt x="2742" y="2192"/>
                    <a:pt x="2655" y="2148"/>
                  </a:cubicBezTo>
                  <a:cubicBezTo>
                    <a:pt x="2600" y="2111"/>
                    <a:pt x="2535" y="2099"/>
                    <a:pt x="2469" y="2099"/>
                  </a:cubicBezTo>
                  <a:cubicBezTo>
                    <a:pt x="2408" y="2099"/>
                    <a:pt x="2346" y="2109"/>
                    <a:pt x="2288" y="2122"/>
                  </a:cubicBezTo>
                  <a:cubicBezTo>
                    <a:pt x="1947" y="2174"/>
                    <a:pt x="1598" y="2227"/>
                    <a:pt x="1258" y="2279"/>
                  </a:cubicBezTo>
                  <a:cubicBezTo>
                    <a:pt x="1214" y="3091"/>
                    <a:pt x="1310" y="3912"/>
                    <a:pt x="1546" y="4698"/>
                  </a:cubicBezTo>
                  <a:cubicBezTo>
                    <a:pt x="1031" y="4750"/>
                    <a:pt x="507" y="4837"/>
                    <a:pt x="0" y="4951"/>
                  </a:cubicBezTo>
                  <a:cubicBezTo>
                    <a:pt x="952" y="7064"/>
                    <a:pt x="1860" y="9203"/>
                    <a:pt x="2742" y="11351"/>
                  </a:cubicBezTo>
                  <a:cubicBezTo>
                    <a:pt x="2908" y="11762"/>
                    <a:pt x="3074" y="12181"/>
                    <a:pt x="3213" y="12608"/>
                  </a:cubicBezTo>
                  <a:cubicBezTo>
                    <a:pt x="6645" y="11657"/>
                    <a:pt x="10076" y="10696"/>
                    <a:pt x="13508" y="9745"/>
                  </a:cubicBezTo>
                  <a:cubicBezTo>
                    <a:pt x="13456" y="8627"/>
                    <a:pt x="13272" y="6837"/>
                    <a:pt x="12565" y="4785"/>
                  </a:cubicBezTo>
                  <a:cubicBezTo>
                    <a:pt x="11779" y="5038"/>
                    <a:pt x="10958" y="5213"/>
                    <a:pt x="10138" y="5291"/>
                  </a:cubicBezTo>
                  <a:cubicBezTo>
                    <a:pt x="10504" y="6531"/>
                    <a:pt x="10592" y="7858"/>
                    <a:pt x="10391" y="9142"/>
                  </a:cubicBezTo>
                  <a:cubicBezTo>
                    <a:pt x="9360" y="7099"/>
                    <a:pt x="8444" y="4995"/>
                    <a:pt x="7649" y="2855"/>
                  </a:cubicBezTo>
                  <a:cubicBezTo>
                    <a:pt x="7282" y="1869"/>
                    <a:pt x="6942" y="856"/>
                    <a:pt x="633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4"/>
            <p:cNvSpPr/>
            <p:nvPr/>
          </p:nvSpPr>
          <p:spPr>
            <a:xfrm>
              <a:off x="11983175" y="4395000"/>
              <a:ext cx="834975" cy="520650"/>
            </a:xfrm>
            <a:custGeom>
              <a:rect b="b" l="l" r="r" t="t"/>
              <a:pathLst>
                <a:path extrusionOk="0" h="20826" w="33399">
                  <a:moveTo>
                    <a:pt x="27994" y="1"/>
                  </a:moveTo>
                  <a:cubicBezTo>
                    <a:pt x="18669" y="2743"/>
                    <a:pt x="9335" y="5493"/>
                    <a:pt x="1" y="8244"/>
                  </a:cubicBezTo>
                  <a:cubicBezTo>
                    <a:pt x="1057" y="9885"/>
                    <a:pt x="2236" y="12007"/>
                    <a:pt x="3223" y="14600"/>
                  </a:cubicBezTo>
                  <a:cubicBezTo>
                    <a:pt x="4113" y="16923"/>
                    <a:pt x="4646" y="19045"/>
                    <a:pt x="4969" y="20826"/>
                  </a:cubicBezTo>
                  <a:cubicBezTo>
                    <a:pt x="6392" y="20424"/>
                    <a:pt x="7824" y="20022"/>
                    <a:pt x="9247" y="19630"/>
                  </a:cubicBezTo>
                  <a:lnTo>
                    <a:pt x="6043" y="9850"/>
                  </a:lnTo>
                  <a:cubicBezTo>
                    <a:pt x="7134" y="9553"/>
                    <a:pt x="8173" y="9073"/>
                    <a:pt x="9116" y="8453"/>
                  </a:cubicBezTo>
                  <a:cubicBezTo>
                    <a:pt x="10505" y="10680"/>
                    <a:pt x="11902" y="12924"/>
                    <a:pt x="12827" y="15369"/>
                  </a:cubicBezTo>
                  <a:cubicBezTo>
                    <a:pt x="13273" y="14984"/>
                    <a:pt x="13849" y="14757"/>
                    <a:pt x="14434" y="14722"/>
                  </a:cubicBezTo>
                  <a:cubicBezTo>
                    <a:pt x="14006" y="13116"/>
                    <a:pt x="13570" y="11500"/>
                    <a:pt x="13142" y="9894"/>
                  </a:cubicBezTo>
                  <a:cubicBezTo>
                    <a:pt x="13535" y="9868"/>
                    <a:pt x="13919" y="9850"/>
                    <a:pt x="14312" y="9824"/>
                  </a:cubicBezTo>
                  <a:cubicBezTo>
                    <a:pt x="14905" y="11588"/>
                    <a:pt x="15569" y="13325"/>
                    <a:pt x="16303" y="15028"/>
                  </a:cubicBezTo>
                  <a:cubicBezTo>
                    <a:pt x="16350" y="15045"/>
                    <a:pt x="16399" y="15053"/>
                    <a:pt x="16448" y="15053"/>
                  </a:cubicBezTo>
                  <a:cubicBezTo>
                    <a:pt x="16702" y="15053"/>
                    <a:pt x="16955" y="14839"/>
                    <a:pt x="17036" y="14583"/>
                  </a:cubicBezTo>
                  <a:cubicBezTo>
                    <a:pt x="17141" y="14277"/>
                    <a:pt x="17080" y="13954"/>
                    <a:pt x="17010" y="13640"/>
                  </a:cubicBezTo>
                  <a:cubicBezTo>
                    <a:pt x="16940" y="13325"/>
                    <a:pt x="16861" y="13002"/>
                    <a:pt x="16931" y="12688"/>
                  </a:cubicBezTo>
                  <a:lnTo>
                    <a:pt x="16931" y="12688"/>
                  </a:lnTo>
                  <a:cubicBezTo>
                    <a:pt x="17280" y="13203"/>
                    <a:pt x="17874" y="13535"/>
                    <a:pt x="18494" y="13570"/>
                  </a:cubicBezTo>
                  <a:cubicBezTo>
                    <a:pt x="18634" y="14679"/>
                    <a:pt x="18870" y="15779"/>
                    <a:pt x="19201" y="16853"/>
                  </a:cubicBezTo>
                  <a:cubicBezTo>
                    <a:pt x="20817" y="16399"/>
                    <a:pt x="22432" y="15954"/>
                    <a:pt x="24047" y="15499"/>
                  </a:cubicBezTo>
                  <a:cubicBezTo>
                    <a:pt x="23908" y="15072"/>
                    <a:pt x="23742" y="14653"/>
                    <a:pt x="23576" y="14242"/>
                  </a:cubicBezTo>
                  <a:cubicBezTo>
                    <a:pt x="22694" y="12094"/>
                    <a:pt x="21786" y="9955"/>
                    <a:pt x="20834" y="7842"/>
                  </a:cubicBezTo>
                  <a:cubicBezTo>
                    <a:pt x="21341" y="7728"/>
                    <a:pt x="21865" y="7641"/>
                    <a:pt x="22380" y="7589"/>
                  </a:cubicBezTo>
                  <a:cubicBezTo>
                    <a:pt x="22144" y="6803"/>
                    <a:pt x="22048" y="5982"/>
                    <a:pt x="22092" y="5170"/>
                  </a:cubicBezTo>
                  <a:cubicBezTo>
                    <a:pt x="22441" y="5118"/>
                    <a:pt x="22781" y="5065"/>
                    <a:pt x="23122" y="5013"/>
                  </a:cubicBezTo>
                  <a:cubicBezTo>
                    <a:pt x="23180" y="5000"/>
                    <a:pt x="23242" y="4990"/>
                    <a:pt x="23303" y="4990"/>
                  </a:cubicBezTo>
                  <a:cubicBezTo>
                    <a:pt x="23369" y="4990"/>
                    <a:pt x="23434" y="5002"/>
                    <a:pt x="23489" y="5039"/>
                  </a:cubicBezTo>
                  <a:cubicBezTo>
                    <a:pt x="23576" y="5083"/>
                    <a:pt x="23628" y="5179"/>
                    <a:pt x="23681" y="5266"/>
                  </a:cubicBezTo>
                  <a:cubicBezTo>
                    <a:pt x="23908" y="5668"/>
                    <a:pt x="24135" y="6069"/>
                    <a:pt x="24370" y="6471"/>
                  </a:cubicBezTo>
                  <a:cubicBezTo>
                    <a:pt x="24707" y="6102"/>
                    <a:pt x="25206" y="5881"/>
                    <a:pt x="25704" y="5881"/>
                  </a:cubicBezTo>
                  <a:cubicBezTo>
                    <a:pt x="25749" y="5881"/>
                    <a:pt x="25793" y="5882"/>
                    <a:pt x="25837" y="5886"/>
                  </a:cubicBezTo>
                  <a:cubicBezTo>
                    <a:pt x="25768" y="5100"/>
                    <a:pt x="25637" y="4323"/>
                    <a:pt x="25444" y="3563"/>
                  </a:cubicBezTo>
                  <a:cubicBezTo>
                    <a:pt x="26029" y="3380"/>
                    <a:pt x="26606" y="3153"/>
                    <a:pt x="27165" y="2891"/>
                  </a:cubicBezTo>
                  <a:cubicBezTo>
                    <a:pt x="27776" y="3747"/>
                    <a:pt x="28116" y="4760"/>
                    <a:pt x="28483" y="5746"/>
                  </a:cubicBezTo>
                  <a:cubicBezTo>
                    <a:pt x="29278" y="7886"/>
                    <a:pt x="30194" y="9990"/>
                    <a:pt x="31225" y="12033"/>
                  </a:cubicBezTo>
                  <a:cubicBezTo>
                    <a:pt x="31426" y="10749"/>
                    <a:pt x="31338" y="9422"/>
                    <a:pt x="30972" y="8182"/>
                  </a:cubicBezTo>
                  <a:cubicBezTo>
                    <a:pt x="31792" y="8104"/>
                    <a:pt x="32613" y="7929"/>
                    <a:pt x="33399" y="7676"/>
                  </a:cubicBezTo>
                  <a:cubicBezTo>
                    <a:pt x="33076" y="6759"/>
                    <a:pt x="32657" y="5799"/>
                    <a:pt x="32098" y="4812"/>
                  </a:cubicBezTo>
                  <a:cubicBezTo>
                    <a:pt x="30753" y="2472"/>
                    <a:pt x="29129" y="918"/>
                    <a:pt x="2799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4"/>
            <p:cNvSpPr/>
            <p:nvPr/>
          </p:nvSpPr>
          <p:spPr>
            <a:xfrm>
              <a:off x="12139700" y="4894025"/>
              <a:ext cx="328325" cy="79925"/>
            </a:xfrm>
            <a:custGeom>
              <a:rect b="b" l="l" r="r" t="t"/>
              <a:pathLst>
                <a:path extrusionOk="0" fill="none" h="3197" w="13133">
                  <a:moveTo>
                    <a:pt x="0" y="3196"/>
                  </a:moveTo>
                  <a:lnTo>
                    <a:pt x="13132"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4"/>
            <p:cNvSpPr/>
            <p:nvPr/>
          </p:nvSpPr>
          <p:spPr>
            <a:xfrm>
              <a:off x="12148200" y="4963225"/>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4"/>
            <p:cNvSpPr/>
            <p:nvPr/>
          </p:nvSpPr>
          <p:spPr>
            <a:xfrm>
              <a:off x="12147775" y="5034375"/>
              <a:ext cx="328100" cy="79925"/>
            </a:xfrm>
            <a:custGeom>
              <a:rect b="b" l="l" r="r" t="t"/>
              <a:pathLst>
                <a:path extrusionOk="0" fill="none" h="3197" w="13124">
                  <a:moveTo>
                    <a:pt x="0" y="3197"/>
                  </a:moveTo>
                  <a:lnTo>
                    <a:pt x="13124"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4"/>
            <p:cNvSpPr/>
            <p:nvPr/>
          </p:nvSpPr>
          <p:spPr>
            <a:xfrm>
              <a:off x="12152350" y="5115150"/>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4"/>
            <p:cNvSpPr/>
            <p:nvPr/>
          </p:nvSpPr>
          <p:spPr>
            <a:xfrm>
              <a:off x="12160200" y="5174300"/>
              <a:ext cx="328125" cy="79925"/>
            </a:xfrm>
            <a:custGeom>
              <a:rect b="b" l="l" r="r" t="t"/>
              <a:pathLst>
                <a:path extrusionOk="0" fill="none" h="3197" w="13125">
                  <a:moveTo>
                    <a:pt x="1" y="3197"/>
                  </a:moveTo>
                  <a:lnTo>
                    <a:pt x="13125"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4"/>
            <p:cNvSpPr/>
            <p:nvPr/>
          </p:nvSpPr>
          <p:spPr>
            <a:xfrm>
              <a:off x="12159125" y="5243950"/>
              <a:ext cx="328325" cy="79900"/>
            </a:xfrm>
            <a:custGeom>
              <a:rect b="b" l="l" r="r" t="t"/>
              <a:pathLst>
                <a:path extrusionOk="0" fill="none" h="3196" w="13133">
                  <a:moveTo>
                    <a:pt x="0"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4"/>
            <p:cNvSpPr/>
            <p:nvPr/>
          </p:nvSpPr>
          <p:spPr>
            <a:xfrm>
              <a:off x="12160200" y="5340000"/>
              <a:ext cx="194750" cy="47375"/>
            </a:xfrm>
            <a:custGeom>
              <a:rect b="b" l="l" r="r" t="t"/>
              <a:pathLst>
                <a:path extrusionOk="0" fill="none" h="1895" w="7790">
                  <a:moveTo>
                    <a:pt x="1" y="1895"/>
                  </a:moveTo>
                  <a:lnTo>
                    <a:pt x="7790"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4"/>
            <p:cNvSpPr/>
            <p:nvPr/>
          </p:nvSpPr>
          <p:spPr>
            <a:xfrm>
              <a:off x="12531525" y="4803200"/>
              <a:ext cx="286200" cy="75575"/>
            </a:xfrm>
            <a:custGeom>
              <a:rect b="b" l="l" r="r" t="t"/>
              <a:pathLst>
                <a:path extrusionOk="0" fill="none" h="3023" w="11448">
                  <a:moveTo>
                    <a:pt x="0" y="3022"/>
                  </a:moveTo>
                  <a:lnTo>
                    <a:pt x="1144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4"/>
            <p:cNvSpPr/>
            <p:nvPr/>
          </p:nvSpPr>
          <p:spPr>
            <a:xfrm>
              <a:off x="12539825" y="4880050"/>
              <a:ext cx="278550" cy="67700"/>
            </a:xfrm>
            <a:custGeom>
              <a:rect b="b" l="l" r="r" t="t"/>
              <a:pathLst>
                <a:path extrusionOk="0" fill="none" h="2708" w="11142">
                  <a:moveTo>
                    <a:pt x="0" y="2707"/>
                  </a:moveTo>
                  <a:lnTo>
                    <a:pt x="1114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4"/>
            <p:cNvSpPr/>
            <p:nvPr/>
          </p:nvSpPr>
          <p:spPr>
            <a:xfrm>
              <a:off x="12539375" y="4953825"/>
              <a:ext cx="268100" cy="65300"/>
            </a:xfrm>
            <a:custGeom>
              <a:rect b="b" l="l" r="r" t="t"/>
              <a:pathLst>
                <a:path extrusionOk="0" fill="none" h="2612" w="10724">
                  <a:moveTo>
                    <a:pt x="1" y="2612"/>
                  </a:moveTo>
                  <a:lnTo>
                    <a:pt x="10723"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4"/>
            <p:cNvSpPr/>
            <p:nvPr/>
          </p:nvSpPr>
          <p:spPr>
            <a:xfrm>
              <a:off x="12636725" y="5035475"/>
              <a:ext cx="171825" cy="41725"/>
            </a:xfrm>
            <a:custGeom>
              <a:rect b="b" l="l" r="r" t="t"/>
              <a:pathLst>
                <a:path extrusionOk="0" fill="none" h="1669" w="6873">
                  <a:moveTo>
                    <a:pt x="1" y="1668"/>
                  </a:moveTo>
                  <a:lnTo>
                    <a:pt x="687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4"/>
            <p:cNvSpPr/>
            <p:nvPr/>
          </p:nvSpPr>
          <p:spPr>
            <a:xfrm>
              <a:off x="12551825" y="5102500"/>
              <a:ext cx="231625" cy="56325"/>
            </a:xfrm>
            <a:custGeom>
              <a:rect b="b" l="l" r="r" t="t"/>
              <a:pathLst>
                <a:path extrusionOk="0" fill="none" h="2253" w="9265">
                  <a:moveTo>
                    <a:pt x="0" y="2253"/>
                  </a:moveTo>
                  <a:lnTo>
                    <a:pt x="9265"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4"/>
            <p:cNvSpPr/>
            <p:nvPr/>
          </p:nvSpPr>
          <p:spPr>
            <a:xfrm>
              <a:off x="12550725" y="5172125"/>
              <a:ext cx="231850" cy="56350"/>
            </a:xfrm>
            <a:custGeom>
              <a:rect b="b" l="l" r="r" t="t"/>
              <a:pathLst>
                <a:path extrusionOk="0" fill="none" h="2254" w="9274">
                  <a:moveTo>
                    <a:pt x="1" y="2253"/>
                  </a:moveTo>
                  <a:lnTo>
                    <a:pt x="9274"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4"/>
            <p:cNvSpPr/>
            <p:nvPr/>
          </p:nvSpPr>
          <p:spPr>
            <a:xfrm>
              <a:off x="12551825" y="5244825"/>
              <a:ext cx="194725" cy="47375"/>
            </a:xfrm>
            <a:custGeom>
              <a:rect b="b" l="l" r="r" t="t"/>
              <a:pathLst>
                <a:path extrusionOk="0" fill="none" h="1895" w="7789">
                  <a:moveTo>
                    <a:pt x="0" y="1895"/>
                  </a:moveTo>
                  <a:lnTo>
                    <a:pt x="7789"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5" name="Shape 1225"/>
        <p:cNvGrpSpPr/>
        <p:nvPr/>
      </p:nvGrpSpPr>
      <p:grpSpPr>
        <a:xfrm>
          <a:off x="0" y="0"/>
          <a:ext cx="0" cy="0"/>
          <a:chOff x="0" y="0"/>
          <a:chExt cx="0" cy="0"/>
        </a:xfrm>
      </p:grpSpPr>
      <p:sp>
        <p:nvSpPr>
          <p:cNvPr id="1226" name="Google Shape;1226;p65"/>
          <p:cNvSpPr txBox="1"/>
          <p:nvPr>
            <p:ph type="title"/>
          </p:nvPr>
        </p:nvSpPr>
        <p:spPr>
          <a:xfrm>
            <a:off x="713225" y="1469250"/>
            <a:ext cx="5736000" cy="220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Awesome words</a:t>
            </a:r>
            <a:endParaRPr/>
          </a:p>
        </p:txBody>
      </p:sp>
      <p:grpSp>
        <p:nvGrpSpPr>
          <p:cNvPr id="1227" name="Google Shape;1227;p65"/>
          <p:cNvGrpSpPr/>
          <p:nvPr/>
        </p:nvGrpSpPr>
        <p:grpSpPr>
          <a:xfrm>
            <a:off x="6696063" y="0"/>
            <a:ext cx="2447925" cy="2494200"/>
            <a:chOff x="-834000" y="2416000"/>
            <a:chExt cx="2447925" cy="2494200"/>
          </a:xfrm>
        </p:grpSpPr>
        <p:sp>
          <p:nvSpPr>
            <p:cNvPr id="1228" name="Google Shape;1228;p65"/>
            <p:cNvSpPr/>
            <p:nvPr/>
          </p:nvSpPr>
          <p:spPr>
            <a:xfrm>
              <a:off x="-834000" y="2883125"/>
              <a:ext cx="1010050" cy="724100"/>
            </a:xfrm>
            <a:custGeom>
              <a:rect b="b" l="l" r="r" t="t"/>
              <a:pathLst>
                <a:path extrusionOk="0" h="28964" w="40402">
                  <a:moveTo>
                    <a:pt x="40401" y="1"/>
                  </a:moveTo>
                  <a:lnTo>
                    <a:pt x="9771" y="1346"/>
                  </a:lnTo>
                  <a:lnTo>
                    <a:pt x="1" y="28964"/>
                  </a:lnTo>
                  <a:lnTo>
                    <a:pt x="28361" y="28160"/>
                  </a:lnTo>
                  <a:lnTo>
                    <a:pt x="4040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5"/>
            <p:cNvSpPr/>
            <p:nvPr/>
          </p:nvSpPr>
          <p:spPr>
            <a:xfrm>
              <a:off x="-589075" y="2758925"/>
              <a:ext cx="1094300" cy="1225300"/>
            </a:xfrm>
            <a:custGeom>
              <a:rect b="b" l="l" r="r" t="t"/>
              <a:pathLst>
                <a:path extrusionOk="0" h="49012" w="43772">
                  <a:moveTo>
                    <a:pt x="3746" y="1"/>
                  </a:moveTo>
                  <a:lnTo>
                    <a:pt x="0" y="6218"/>
                  </a:lnTo>
                  <a:lnTo>
                    <a:pt x="7544" y="49011"/>
                  </a:lnTo>
                  <a:lnTo>
                    <a:pt x="36900" y="48321"/>
                  </a:lnTo>
                  <a:lnTo>
                    <a:pt x="43772" y="40114"/>
                  </a:lnTo>
                  <a:lnTo>
                    <a:pt x="3746"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5"/>
            <p:cNvSpPr/>
            <p:nvPr/>
          </p:nvSpPr>
          <p:spPr>
            <a:xfrm>
              <a:off x="-516175" y="2793425"/>
              <a:ext cx="998050" cy="1100850"/>
            </a:xfrm>
            <a:custGeom>
              <a:rect b="b" l="l" r="r" t="t"/>
              <a:pathLst>
                <a:path extrusionOk="0" h="44034" w="39922">
                  <a:moveTo>
                    <a:pt x="1" y="0"/>
                  </a:moveTo>
                  <a:lnTo>
                    <a:pt x="7510" y="44034"/>
                  </a:lnTo>
                  <a:lnTo>
                    <a:pt x="39921" y="39851"/>
                  </a:lnTo>
                  <a:lnTo>
                    <a:pt x="7711" y="43501"/>
                  </a:lnTo>
                  <a:lnTo>
                    <a:pt x="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5"/>
            <p:cNvSpPr/>
            <p:nvPr/>
          </p:nvSpPr>
          <p:spPr>
            <a:xfrm>
              <a:off x="-543675" y="2839050"/>
              <a:ext cx="971400" cy="1094525"/>
            </a:xfrm>
            <a:custGeom>
              <a:rect b="b" l="l" r="r" t="t"/>
              <a:pathLst>
                <a:path extrusionOk="0" h="43781" w="38856">
                  <a:moveTo>
                    <a:pt x="1" y="0"/>
                  </a:moveTo>
                  <a:lnTo>
                    <a:pt x="7344" y="43780"/>
                  </a:lnTo>
                  <a:lnTo>
                    <a:pt x="38306" y="41266"/>
                  </a:lnTo>
                  <a:lnTo>
                    <a:pt x="38856" y="40611"/>
                  </a:lnTo>
                  <a:lnTo>
                    <a:pt x="7841" y="43021"/>
                  </a:lnTo>
                  <a:lnTo>
                    <a:pt x="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5"/>
            <p:cNvSpPr/>
            <p:nvPr/>
          </p:nvSpPr>
          <p:spPr>
            <a:xfrm>
              <a:off x="-376900" y="3912600"/>
              <a:ext cx="755750" cy="46300"/>
            </a:xfrm>
            <a:custGeom>
              <a:rect b="b" l="l" r="r" t="t"/>
              <a:pathLst>
                <a:path extrusionOk="0" h="1852" w="30230">
                  <a:moveTo>
                    <a:pt x="30229" y="0"/>
                  </a:moveTo>
                  <a:lnTo>
                    <a:pt x="0" y="1851"/>
                  </a:lnTo>
                  <a:lnTo>
                    <a:pt x="29749" y="577"/>
                  </a:lnTo>
                  <a:lnTo>
                    <a:pt x="30229"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5"/>
            <p:cNvSpPr/>
            <p:nvPr/>
          </p:nvSpPr>
          <p:spPr>
            <a:xfrm>
              <a:off x="-495425" y="2750200"/>
              <a:ext cx="1000650" cy="1098250"/>
            </a:xfrm>
            <a:custGeom>
              <a:rect b="b" l="l" r="r" t="t"/>
              <a:pathLst>
                <a:path extrusionOk="0" h="43930" w="40026">
                  <a:moveTo>
                    <a:pt x="31565" y="0"/>
                  </a:moveTo>
                  <a:lnTo>
                    <a:pt x="0" y="350"/>
                  </a:lnTo>
                  <a:lnTo>
                    <a:pt x="7562" y="43929"/>
                  </a:lnTo>
                  <a:lnTo>
                    <a:pt x="40026" y="40463"/>
                  </a:lnTo>
                  <a:lnTo>
                    <a:pt x="31565"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5"/>
            <p:cNvSpPr/>
            <p:nvPr/>
          </p:nvSpPr>
          <p:spPr>
            <a:xfrm>
              <a:off x="-325375" y="3298325"/>
              <a:ext cx="347525" cy="5275"/>
            </a:xfrm>
            <a:custGeom>
              <a:rect b="b" l="l" r="r" t="t"/>
              <a:pathLst>
                <a:path extrusionOk="0" fill="none" h="211" w="13901">
                  <a:moveTo>
                    <a:pt x="0" y="1"/>
                  </a:moveTo>
                  <a:lnTo>
                    <a:pt x="13901" y="21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5"/>
            <p:cNvSpPr/>
            <p:nvPr/>
          </p:nvSpPr>
          <p:spPr>
            <a:xfrm>
              <a:off x="-326250" y="3172800"/>
              <a:ext cx="596600" cy="25800"/>
            </a:xfrm>
            <a:custGeom>
              <a:rect b="b" l="l" r="r" t="t"/>
              <a:pathLst>
                <a:path extrusionOk="0" fill="none" h="1032" w="23864">
                  <a:moveTo>
                    <a:pt x="0" y="1031"/>
                  </a:moveTo>
                  <a:lnTo>
                    <a:pt x="23864"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5"/>
            <p:cNvSpPr/>
            <p:nvPr/>
          </p:nvSpPr>
          <p:spPr>
            <a:xfrm>
              <a:off x="-142675" y="3096625"/>
              <a:ext cx="424825" cy="8325"/>
            </a:xfrm>
            <a:custGeom>
              <a:rect b="b" l="l" r="r" t="t"/>
              <a:pathLst>
                <a:path extrusionOk="0" fill="none" h="333" w="16993">
                  <a:moveTo>
                    <a:pt x="16992" y="332"/>
                  </a:moveTo>
                  <a:lnTo>
                    <a:pt x="0"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5"/>
            <p:cNvSpPr/>
            <p:nvPr/>
          </p:nvSpPr>
          <p:spPr>
            <a:xfrm>
              <a:off x="-292850" y="2917850"/>
              <a:ext cx="479150" cy="31900"/>
            </a:xfrm>
            <a:custGeom>
              <a:rect b="b" l="l" r="r" t="t"/>
              <a:pathLst>
                <a:path extrusionOk="0" fill="none" h="1276" w="19166">
                  <a:moveTo>
                    <a:pt x="19166" y="1275"/>
                  </a:moveTo>
                  <a:lnTo>
                    <a:pt x="0"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5"/>
            <p:cNvSpPr/>
            <p:nvPr/>
          </p:nvSpPr>
          <p:spPr>
            <a:xfrm>
              <a:off x="-239600" y="3448300"/>
              <a:ext cx="574775" cy="37125"/>
            </a:xfrm>
            <a:custGeom>
              <a:rect b="b" l="l" r="r" t="t"/>
              <a:pathLst>
                <a:path extrusionOk="0" fill="none" h="1485" w="22991">
                  <a:moveTo>
                    <a:pt x="1" y="1484"/>
                  </a:moveTo>
                  <a:lnTo>
                    <a:pt x="22991"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5"/>
            <p:cNvSpPr/>
            <p:nvPr/>
          </p:nvSpPr>
          <p:spPr>
            <a:xfrm>
              <a:off x="-47275" y="3539750"/>
              <a:ext cx="425900" cy="7675"/>
            </a:xfrm>
            <a:custGeom>
              <a:rect b="b" l="l" r="r" t="t"/>
              <a:pathLst>
                <a:path extrusionOk="0" fill="none" h="307" w="17036">
                  <a:moveTo>
                    <a:pt x="0" y="1"/>
                  </a:moveTo>
                  <a:lnTo>
                    <a:pt x="17035" y="306"/>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5"/>
            <p:cNvSpPr/>
            <p:nvPr/>
          </p:nvSpPr>
          <p:spPr>
            <a:xfrm>
              <a:off x="-427975" y="2804775"/>
              <a:ext cx="66375" cy="58300"/>
            </a:xfrm>
            <a:custGeom>
              <a:rect b="b" l="l" r="r" t="t"/>
              <a:pathLst>
                <a:path extrusionOk="0" h="2332" w="2655">
                  <a:moveTo>
                    <a:pt x="1332" y="1"/>
                  </a:moveTo>
                  <a:cubicBezTo>
                    <a:pt x="1154" y="1"/>
                    <a:pt x="973" y="43"/>
                    <a:pt x="804" y="131"/>
                  </a:cubicBezTo>
                  <a:cubicBezTo>
                    <a:pt x="227" y="419"/>
                    <a:pt x="0" y="1127"/>
                    <a:pt x="297" y="1694"/>
                  </a:cubicBezTo>
                  <a:cubicBezTo>
                    <a:pt x="499" y="2099"/>
                    <a:pt x="904" y="2331"/>
                    <a:pt x="1326" y="2331"/>
                  </a:cubicBezTo>
                  <a:cubicBezTo>
                    <a:pt x="1506" y="2331"/>
                    <a:pt x="1688" y="2289"/>
                    <a:pt x="1860" y="2201"/>
                  </a:cubicBezTo>
                  <a:cubicBezTo>
                    <a:pt x="2428" y="1913"/>
                    <a:pt x="2655" y="1205"/>
                    <a:pt x="2367" y="638"/>
                  </a:cubicBezTo>
                  <a:cubicBezTo>
                    <a:pt x="2158" y="233"/>
                    <a:pt x="1752" y="1"/>
                    <a:pt x="1332"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5"/>
            <p:cNvSpPr/>
            <p:nvPr/>
          </p:nvSpPr>
          <p:spPr>
            <a:xfrm>
              <a:off x="-656950" y="2651275"/>
              <a:ext cx="310375" cy="253050"/>
            </a:xfrm>
            <a:custGeom>
              <a:rect b="b" l="l" r="r" t="t"/>
              <a:pathLst>
                <a:path extrusionOk="0" h="10122" w="12415">
                  <a:moveTo>
                    <a:pt x="8225" y="1"/>
                  </a:moveTo>
                  <a:cubicBezTo>
                    <a:pt x="4626" y="1"/>
                    <a:pt x="1" y="4747"/>
                    <a:pt x="2960" y="10122"/>
                  </a:cubicBezTo>
                  <a:cubicBezTo>
                    <a:pt x="3239" y="9650"/>
                    <a:pt x="3527" y="9170"/>
                    <a:pt x="3816" y="8699"/>
                  </a:cubicBezTo>
                  <a:cubicBezTo>
                    <a:pt x="2024" y="4782"/>
                    <a:pt x="5200" y="1721"/>
                    <a:pt x="7705" y="1721"/>
                  </a:cubicBezTo>
                  <a:cubicBezTo>
                    <a:pt x="9472" y="1721"/>
                    <a:pt x="10905" y="3245"/>
                    <a:pt x="10024" y="7066"/>
                  </a:cubicBezTo>
                  <a:cubicBezTo>
                    <a:pt x="10094" y="7459"/>
                    <a:pt x="10059" y="7799"/>
                    <a:pt x="10382" y="7887"/>
                  </a:cubicBezTo>
                  <a:cubicBezTo>
                    <a:pt x="10443" y="7904"/>
                    <a:pt x="10507" y="7912"/>
                    <a:pt x="10573" y="7912"/>
                  </a:cubicBezTo>
                  <a:cubicBezTo>
                    <a:pt x="11009" y="7912"/>
                    <a:pt x="11499" y="7541"/>
                    <a:pt x="11613" y="6926"/>
                  </a:cubicBezTo>
                  <a:cubicBezTo>
                    <a:pt x="12414" y="1948"/>
                    <a:pt x="10530" y="1"/>
                    <a:pt x="822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5"/>
            <p:cNvSpPr/>
            <p:nvPr/>
          </p:nvSpPr>
          <p:spPr>
            <a:xfrm>
              <a:off x="-273000" y="2817000"/>
              <a:ext cx="66400" cy="58300"/>
            </a:xfrm>
            <a:custGeom>
              <a:rect b="b" l="l" r="r" t="t"/>
              <a:pathLst>
                <a:path extrusionOk="0" h="2332" w="2656">
                  <a:moveTo>
                    <a:pt x="1332" y="1"/>
                  </a:moveTo>
                  <a:cubicBezTo>
                    <a:pt x="1154" y="1"/>
                    <a:pt x="973" y="43"/>
                    <a:pt x="804" y="131"/>
                  </a:cubicBezTo>
                  <a:cubicBezTo>
                    <a:pt x="228" y="419"/>
                    <a:pt x="1" y="1127"/>
                    <a:pt x="298" y="1694"/>
                  </a:cubicBezTo>
                  <a:cubicBezTo>
                    <a:pt x="500" y="2099"/>
                    <a:pt x="904" y="2331"/>
                    <a:pt x="1327" y="2331"/>
                  </a:cubicBezTo>
                  <a:cubicBezTo>
                    <a:pt x="1506" y="2331"/>
                    <a:pt x="1689" y="2289"/>
                    <a:pt x="1861" y="2201"/>
                  </a:cubicBezTo>
                  <a:cubicBezTo>
                    <a:pt x="2428" y="1913"/>
                    <a:pt x="2655" y="1205"/>
                    <a:pt x="2367" y="638"/>
                  </a:cubicBezTo>
                  <a:cubicBezTo>
                    <a:pt x="2159" y="233"/>
                    <a:pt x="1752" y="1"/>
                    <a:pt x="1332"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5"/>
            <p:cNvSpPr/>
            <p:nvPr/>
          </p:nvSpPr>
          <p:spPr>
            <a:xfrm>
              <a:off x="-356600" y="2659775"/>
              <a:ext cx="222450" cy="194850"/>
            </a:xfrm>
            <a:custGeom>
              <a:rect b="b" l="l" r="r" t="t"/>
              <a:pathLst>
                <a:path extrusionOk="0" h="7794" w="8898">
                  <a:moveTo>
                    <a:pt x="5160" y="1"/>
                  </a:moveTo>
                  <a:cubicBezTo>
                    <a:pt x="3912" y="1"/>
                    <a:pt x="2576" y="499"/>
                    <a:pt x="1668" y="1234"/>
                  </a:cubicBezTo>
                  <a:cubicBezTo>
                    <a:pt x="559" y="2133"/>
                    <a:pt x="149" y="3321"/>
                    <a:pt x="1" y="3906"/>
                  </a:cubicBezTo>
                  <a:cubicBezTo>
                    <a:pt x="498" y="3897"/>
                    <a:pt x="1005" y="3897"/>
                    <a:pt x="1511" y="3888"/>
                  </a:cubicBezTo>
                  <a:cubicBezTo>
                    <a:pt x="1590" y="3530"/>
                    <a:pt x="1825" y="2666"/>
                    <a:pt x="2611" y="2020"/>
                  </a:cubicBezTo>
                  <a:cubicBezTo>
                    <a:pt x="3256" y="1479"/>
                    <a:pt x="4108" y="1229"/>
                    <a:pt x="4876" y="1229"/>
                  </a:cubicBezTo>
                  <a:cubicBezTo>
                    <a:pt x="5595" y="1229"/>
                    <a:pt x="6242" y="1448"/>
                    <a:pt x="6575" y="1854"/>
                  </a:cubicBezTo>
                  <a:cubicBezTo>
                    <a:pt x="7352" y="2788"/>
                    <a:pt x="7719" y="4875"/>
                    <a:pt x="4532" y="7075"/>
                  </a:cubicBezTo>
                  <a:cubicBezTo>
                    <a:pt x="4200" y="7311"/>
                    <a:pt x="4663" y="7634"/>
                    <a:pt x="4724" y="7678"/>
                  </a:cubicBezTo>
                  <a:cubicBezTo>
                    <a:pt x="4814" y="7755"/>
                    <a:pt x="4939" y="7793"/>
                    <a:pt x="5091" y="7793"/>
                  </a:cubicBezTo>
                  <a:cubicBezTo>
                    <a:pt x="5473" y="7793"/>
                    <a:pt x="6018" y="7547"/>
                    <a:pt x="6549" y="7040"/>
                  </a:cubicBezTo>
                  <a:cubicBezTo>
                    <a:pt x="8671" y="5303"/>
                    <a:pt x="8898" y="2456"/>
                    <a:pt x="7649" y="1007"/>
                  </a:cubicBezTo>
                  <a:cubicBezTo>
                    <a:pt x="7030" y="296"/>
                    <a:pt x="6121" y="1"/>
                    <a:pt x="516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5"/>
            <p:cNvSpPr/>
            <p:nvPr/>
          </p:nvSpPr>
          <p:spPr>
            <a:xfrm>
              <a:off x="-44450" y="2812375"/>
              <a:ext cx="65300" cy="58150"/>
            </a:xfrm>
            <a:custGeom>
              <a:rect b="b" l="l" r="r" t="t"/>
              <a:pathLst>
                <a:path extrusionOk="0" h="2326" w="2612">
                  <a:moveTo>
                    <a:pt x="1308" y="1"/>
                  </a:moveTo>
                  <a:cubicBezTo>
                    <a:pt x="811" y="1"/>
                    <a:pt x="356" y="318"/>
                    <a:pt x="193" y="814"/>
                  </a:cubicBezTo>
                  <a:cubicBezTo>
                    <a:pt x="1" y="1425"/>
                    <a:pt x="341" y="2080"/>
                    <a:pt x="961" y="2272"/>
                  </a:cubicBezTo>
                  <a:cubicBezTo>
                    <a:pt x="1077" y="2308"/>
                    <a:pt x="1194" y="2326"/>
                    <a:pt x="1309" y="2326"/>
                  </a:cubicBezTo>
                  <a:cubicBezTo>
                    <a:pt x="1803" y="2326"/>
                    <a:pt x="2263" y="2008"/>
                    <a:pt x="2419" y="1512"/>
                  </a:cubicBezTo>
                  <a:cubicBezTo>
                    <a:pt x="2611" y="901"/>
                    <a:pt x="2271" y="246"/>
                    <a:pt x="1660" y="54"/>
                  </a:cubicBezTo>
                  <a:cubicBezTo>
                    <a:pt x="1542" y="18"/>
                    <a:pt x="1424" y="1"/>
                    <a:pt x="1308"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5"/>
            <p:cNvSpPr/>
            <p:nvPr/>
          </p:nvSpPr>
          <p:spPr>
            <a:xfrm>
              <a:off x="-129350" y="2657875"/>
              <a:ext cx="222675" cy="195000"/>
            </a:xfrm>
            <a:custGeom>
              <a:rect b="b" l="l" r="r" t="t"/>
              <a:pathLst>
                <a:path extrusionOk="0" h="7800" w="8907">
                  <a:moveTo>
                    <a:pt x="5165" y="0"/>
                  </a:moveTo>
                  <a:cubicBezTo>
                    <a:pt x="3919" y="0"/>
                    <a:pt x="2583" y="500"/>
                    <a:pt x="1677" y="1240"/>
                  </a:cubicBezTo>
                  <a:cubicBezTo>
                    <a:pt x="568" y="2130"/>
                    <a:pt x="157" y="3327"/>
                    <a:pt x="0" y="3903"/>
                  </a:cubicBezTo>
                  <a:cubicBezTo>
                    <a:pt x="506" y="3903"/>
                    <a:pt x="1013" y="3894"/>
                    <a:pt x="1519" y="3886"/>
                  </a:cubicBezTo>
                  <a:cubicBezTo>
                    <a:pt x="1598" y="3528"/>
                    <a:pt x="1834" y="2663"/>
                    <a:pt x="2611" y="2017"/>
                  </a:cubicBezTo>
                  <a:cubicBezTo>
                    <a:pt x="3260" y="1480"/>
                    <a:pt x="4114" y="1233"/>
                    <a:pt x="4884" y="1233"/>
                  </a:cubicBezTo>
                  <a:cubicBezTo>
                    <a:pt x="5604" y="1233"/>
                    <a:pt x="6250" y="1450"/>
                    <a:pt x="6584" y="1851"/>
                  </a:cubicBezTo>
                  <a:cubicBezTo>
                    <a:pt x="7352" y="2785"/>
                    <a:pt x="6802" y="5134"/>
                    <a:pt x="4540" y="7081"/>
                  </a:cubicBezTo>
                  <a:cubicBezTo>
                    <a:pt x="4523" y="7483"/>
                    <a:pt x="4671" y="7631"/>
                    <a:pt x="4724" y="7684"/>
                  </a:cubicBezTo>
                  <a:cubicBezTo>
                    <a:pt x="4815" y="7760"/>
                    <a:pt x="4943" y="7799"/>
                    <a:pt x="5095" y="7799"/>
                  </a:cubicBezTo>
                  <a:cubicBezTo>
                    <a:pt x="5480" y="7799"/>
                    <a:pt x="6026" y="7551"/>
                    <a:pt x="6557" y="7038"/>
                  </a:cubicBezTo>
                  <a:cubicBezTo>
                    <a:pt x="8679" y="5300"/>
                    <a:pt x="8906" y="2462"/>
                    <a:pt x="7649" y="1013"/>
                  </a:cubicBezTo>
                  <a:cubicBezTo>
                    <a:pt x="7033" y="298"/>
                    <a:pt x="6125" y="0"/>
                    <a:pt x="516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5"/>
            <p:cNvSpPr/>
            <p:nvPr/>
          </p:nvSpPr>
          <p:spPr>
            <a:xfrm>
              <a:off x="181050" y="2809125"/>
              <a:ext cx="65075" cy="58250"/>
            </a:xfrm>
            <a:custGeom>
              <a:rect b="b" l="l" r="r" t="t"/>
              <a:pathLst>
                <a:path extrusionOk="0" h="2330" w="2603">
                  <a:moveTo>
                    <a:pt x="1298" y="1"/>
                  </a:moveTo>
                  <a:cubicBezTo>
                    <a:pt x="1184" y="1"/>
                    <a:pt x="1068" y="18"/>
                    <a:pt x="952" y="53"/>
                  </a:cubicBezTo>
                  <a:cubicBezTo>
                    <a:pt x="341" y="245"/>
                    <a:pt x="0" y="892"/>
                    <a:pt x="184" y="1512"/>
                  </a:cubicBezTo>
                  <a:cubicBezTo>
                    <a:pt x="341" y="2011"/>
                    <a:pt x="806" y="2329"/>
                    <a:pt x="1305" y="2329"/>
                  </a:cubicBezTo>
                  <a:cubicBezTo>
                    <a:pt x="1417" y="2329"/>
                    <a:pt x="1530" y="2313"/>
                    <a:pt x="1642" y="2280"/>
                  </a:cubicBezTo>
                  <a:cubicBezTo>
                    <a:pt x="2253" y="2088"/>
                    <a:pt x="2602" y="1433"/>
                    <a:pt x="2410" y="822"/>
                  </a:cubicBezTo>
                  <a:cubicBezTo>
                    <a:pt x="2254" y="324"/>
                    <a:pt x="1797" y="1"/>
                    <a:pt x="1298"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5"/>
            <p:cNvSpPr/>
            <p:nvPr/>
          </p:nvSpPr>
          <p:spPr>
            <a:xfrm>
              <a:off x="89800" y="2656125"/>
              <a:ext cx="222450" cy="195000"/>
            </a:xfrm>
            <a:custGeom>
              <a:rect b="b" l="l" r="r" t="t"/>
              <a:pathLst>
                <a:path extrusionOk="0" h="7800" w="8898">
                  <a:moveTo>
                    <a:pt x="5156" y="1"/>
                  </a:moveTo>
                  <a:cubicBezTo>
                    <a:pt x="3911" y="1"/>
                    <a:pt x="2575" y="501"/>
                    <a:pt x="1668" y="1240"/>
                  </a:cubicBezTo>
                  <a:cubicBezTo>
                    <a:pt x="559" y="2131"/>
                    <a:pt x="149" y="3327"/>
                    <a:pt x="1" y="3903"/>
                  </a:cubicBezTo>
                  <a:cubicBezTo>
                    <a:pt x="498" y="3903"/>
                    <a:pt x="1005" y="3894"/>
                    <a:pt x="1511" y="3886"/>
                  </a:cubicBezTo>
                  <a:cubicBezTo>
                    <a:pt x="1590" y="3528"/>
                    <a:pt x="1825" y="2663"/>
                    <a:pt x="2611" y="2017"/>
                  </a:cubicBezTo>
                  <a:cubicBezTo>
                    <a:pt x="3256" y="1481"/>
                    <a:pt x="4108" y="1233"/>
                    <a:pt x="4876" y="1233"/>
                  </a:cubicBezTo>
                  <a:cubicBezTo>
                    <a:pt x="5596" y="1233"/>
                    <a:pt x="6242" y="1450"/>
                    <a:pt x="6575" y="1851"/>
                  </a:cubicBezTo>
                  <a:cubicBezTo>
                    <a:pt x="7344" y="2785"/>
                    <a:pt x="6794" y="5134"/>
                    <a:pt x="4532" y="7081"/>
                  </a:cubicBezTo>
                  <a:cubicBezTo>
                    <a:pt x="4515" y="7492"/>
                    <a:pt x="4663" y="7640"/>
                    <a:pt x="4716" y="7684"/>
                  </a:cubicBezTo>
                  <a:cubicBezTo>
                    <a:pt x="4807" y="7761"/>
                    <a:pt x="4935" y="7800"/>
                    <a:pt x="5088" y="7800"/>
                  </a:cubicBezTo>
                  <a:cubicBezTo>
                    <a:pt x="5473" y="7800"/>
                    <a:pt x="6018" y="7553"/>
                    <a:pt x="6549" y="7047"/>
                  </a:cubicBezTo>
                  <a:cubicBezTo>
                    <a:pt x="8671" y="5300"/>
                    <a:pt x="8898" y="2462"/>
                    <a:pt x="7641" y="1013"/>
                  </a:cubicBezTo>
                  <a:cubicBezTo>
                    <a:pt x="7025" y="298"/>
                    <a:pt x="6117" y="1"/>
                    <a:pt x="515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5"/>
            <p:cNvSpPr/>
            <p:nvPr/>
          </p:nvSpPr>
          <p:spPr>
            <a:xfrm>
              <a:off x="263350" y="2416000"/>
              <a:ext cx="786075" cy="917500"/>
            </a:xfrm>
            <a:custGeom>
              <a:rect b="b" l="l" r="r" t="t"/>
              <a:pathLst>
                <a:path extrusionOk="0" h="36700" w="31443">
                  <a:moveTo>
                    <a:pt x="29679" y="0"/>
                  </a:moveTo>
                  <a:lnTo>
                    <a:pt x="0" y="33940"/>
                  </a:lnTo>
                  <a:lnTo>
                    <a:pt x="3851" y="36699"/>
                  </a:lnTo>
                  <a:lnTo>
                    <a:pt x="31442" y="952"/>
                  </a:lnTo>
                  <a:lnTo>
                    <a:pt x="29679"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5"/>
            <p:cNvSpPr/>
            <p:nvPr/>
          </p:nvSpPr>
          <p:spPr>
            <a:xfrm>
              <a:off x="259625" y="3236550"/>
              <a:ext cx="127300" cy="101525"/>
            </a:xfrm>
            <a:custGeom>
              <a:rect b="b" l="l" r="r" t="t"/>
              <a:pathLst>
                <a:path extrusionOk="0" h="4061" w="5092">
                  <a:moveTo>
                    <a:pt x="743" y="0"/>
                  </a:moveTo>
                  <a:lnTo>
                    <a:pt x="1" y="970"/>
                  </a:lnTo>
                  <a:lnTo>
                    <a:pt x="4183" y="4061"/>
                  </a:lnTo>
                  <a:lnTo>
                    <a:pt x="5091" y="2899"/>
                  </a:lnTo>
                  <a:lnTo>
                    <a:pt x="743"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5"/>
            <p:cNvSpPr/>
            <p:nvPr/>
          </p:nvSpPr>
          <p:spPr>
            <a:xfrm>
              <a:off x="138250" y="3264500"/>
              <a:ext cx="221375" cy="250400"/>
            </a:xfrm>
            <a:custGeom>
              <a:rect b="b" l="l" r="r" t="t"/>
              <a:pathLst>
                <a:path extrusionOk="0" h="10016" w="8855">
                  <a:moveTo>
                    <a:pt x="5004" y="0"/>
                  </a:moveTo>
                  <a:cubicBezTo>
                    <a:pt x="5004" y="0"/>
                    <a:pt x="752" y="2803"/>
                    <a:pt x="649" y="2803"/>
                  </a:cubicBezTo>
                  <a:cubicBezTo>
                    <a:pt x="648" y="2803"/>
                    <a:pt x="647" y="2803"/>
                    <a:pt x="647" y="2803"/>
                  </a:cubicBezTo>
                  <a:cubicBezTo>
                    <a:pt x="647" y="2803"/>
                    <a:pt x="647" y="2803"/>
                    <a:pt x="647" y="2803"/>
                  </a:cubicBezTo>
                  <a:cubicBezTo>
                    <a:pt x="592" y="2803"/>
                    <a:pt x="1" y="9762"/>
                    <a:pt x="1" y="9762"/>
                  </a:cubicBezTo>
                  <a:lnTo>
                    <a:pt x="3109" y="5510"/>
                  </a:lnTo>
                  <a:cubicBezTo>
                    <a:pt x="2769" y="5021"/>
                    <a:pt x="2917" y="4602"/>
                    <a:pt x="3170" y="4340"/>
                  </a:cubicBezTo>
                  <a:cubicBezTo>
                    <a:pt x="3339" y="4172"/>
                    <a:pt x="3558" y="4086"/>
                    <a:pt x="3777" y="4086"/>
                  </a:cubicBezTo>
                  <a:cubicBezTo>
                    <a:pt x="3990" y="4086"/>
                    <a:pt x="4203" y="4167"/>
                    <a:pt x="4367" y="4331"/>
                  </a:cubicBezTo>
                  <a:cubicBezTo>
                    <a:pt x="4699" y="4654"/>
                    <a:pt x="4699" y="5187"/>
                    <a:pt x="4375" y="5518"/>
                  </a:cubicBezTo>
                  <a:cubicBezTo>
                    <a:pt x="4209" y="5685"/>
                    <a:pt x="3991" y="5765"/>
                    <a:pt x="3769" y="5765"/>
                  </a:cubicBezTo>
                  <a:cubicBezTo>
                    <a:pt x="3747" y="5765"/>
                    <a:pt x="3725" y="5765"/>
                    <a:pt x="3703" y="5763"/>
                  </a:cubicBezTo>
                  <a:lnTo>
                    <a:pt x="307" y="10015"/>
                  </a:lnTo>
                  <a:lnTo>
                    <a:pt x="6523" y="7771"/>
                  </a:lnTo>
                  <a:lnTo>
                    <a:pt x="8855" y="2759"/>
                  </a:lnTo>
                  <a:lnTo>
                    <a:pt x="5004"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5"/>
            <p:cNvSpPr/>
            <p:nvPr/>
          </p:nvSpPr>
          <p:spPr>
            <a:xfrm>
              <a:off x="682225" y="3203375"/>
              <a:ext cx="613875" cy="654025"/>
            </a:xfrm>
            <a:custGeom>
              <a:rect b="b" l="l" r="r" t="t"/>
              <a:pathLst>
                <a:path extrusionOk="0" h="26161" w="24555">
                  <a:moveTo>
                    <a:pt x="18267" y="646"/>
                  </a:moveTo>
                  <a:cubicBezTo>
                    <a:pt x="18293" y="651"/>
                    <a:pt x="18318" y="654"/>
                    <a:pt x="18343" y="657"/>
                  </a:cubicBezTo>
                  <a:lnTo>
                    <a:pt x="18343" y="657"/>
                  </a:lnTo>
                  <a:cubicBezTo>
                    <a:pt x="18318" y="653"/>
                    <a:pt x="18293" y="649"/>
                    <a:pt x="18267" y="646"/>
                  </a:cubicBezTo>
                  <a:close/>
                  <a:moveTo>
                    <a:pt x="23725" y="0"/>
                  </a:moveTo>
                  <a:lnTo>
                    <a:pt x="23725" y="0"/>
                  </a:lnTo>
                  <a:cubicBezTo>
                    <a:pt x="23172" y="187"/>
                    <a:pt x="22355" y="397"/>
                    <a:pt x="21744" y="397"/>
                  </a:cubicBezTo>
                  <a:cubicBezTo>
                    <a:pt x="21699" y="397"/>
                    <a:pt x="21655" y="396"/>
                    <a:pt x="21612" y="393"/>
                  </a:cubicBezTo>
                  <a:lnTo>
                    <a:pt x="21612" y="393"/>
                  </a:lnTo>
                  <a:cubicBezTo>
                    <a:pt x="22319" y="908"/>
                    <a:pt x="22293" y="2253"/>
                    <a:pt x="21428" y="2585"/>
                  </a:cubicBezTo>
                  <a:cubicBezTo>
                    <a:pt x="21365" y="2595"/>
                    <a:pt x="21304" y="2599"/>
                    <a:pt x="21247" y="2599"/>
                  </a:cubicBezTo>
                  <a:cubicBezTo>
                    <a:pt x="20246" y="2599"/>
                    <a:pt x="20236" y="1141"/>
                    <a:pt x="20765" y="472"/>
                  </a:cubicBezTo>
                  <a:cubicBezTo>
                    <a:pt x="20615" y="424"/>
                    <a:pt x="20463" y="406"/>
                    <a:pt x="20309" y="406"/>
                  </a:cubicBezTo>
                  <a:cubicBezTo>
                    <a:pt x="19732" y="406"/>
                    <a:pt x="19134" y="669"/>
                    <a:pt x="18548" y="669"/>
                  </a:cubicBezTo>
                  <a:cubicBezTo>
                    <a:pt x="18480" y="669"/>
                    <a:pt x="18411" y="665"/>
                    <a:pt x="18343" y="657"/>
                  </a:cubicBezTo>
                  <a:lnTo>
                    <a:pt x="18343" y="657"/>
                  </a:lnTo>
                  <a:cubicBezTo>
                    <a:pt x="18915" y="765"/>
                    <a:pt x="19231" y="1423"/>
                    <a:pt x="19306" y="2009"/>
                  </a:cubicBezTo>
                  <a:cubicBezTo>
                    <a:pt x="19513" y="2842"/>
                    <a:pt x="18815" y="3332"/>
                    <a:pt x="18045" y="3332"/>
                  </a:cubicBezTo>
                  <a:cubicBezTo>
                    <a:pt x="18000" y="3332"/>
                    <a:pt x="17955" y="3330"/>
                    <a:pt x="17909" y="3327"/>
                  </a:cubicBezTo>
                  <a:cubicBezTo>
                    <a:pt x="17868" y="3330"/>
                    <a:pt x="17827" y="3331"/>
                    <a:pt x="17788" y="3331"/>
                  </a:cubicBezTo>
                  <a:cubicBezTo>
                    <a:pt x="16405" y="3331"/>
                    <a:pt x="16981" y="1551"/>
                    <a:pt x="17499" y="786"/>
                  </a:cubicBezTo>
                  <a:lnTo>
                    <a:pt x="17499" y="786"/>
                  </a:lnTo>
                  <a:cubicBezTo>
                    <a:pt x="16796" y="941"/>
                    <a:pt x="15955" y="1058"/>
                    <a:pt x="15228" y="1058"/>
                  </a:cubicBezTo>
                  <a:cubicBezTo>
                    <a:pt x="15178" y="1058"/>
                    <a:pt x="15129" y="1058"/>
                    <a:pt x="15080" y="1057"/>
                  </a:cubicBezTo>
                  <a:lnTo>
                    <a:pt x="15080" y="1057"/>
                  </a:lnTo>
                  <a:cubicBezTo>
                    <a:pt x="15735" y="1546"/>
                    <a:pt x="15796" y="2698"/>
                    <a:pt x="15281" y="3310"/>
                  </a:cubicBezTo>
                  <a:cubicBezTo>
                    <a:pt x="14992" y="3556"/>
                    <a:pt x="14737" y="3659"/>
                    <a:pt x="14520" y="3659"/>
                  </a:cubicBezTo>
                  <a:cubicBezTo>
                    <a:pt x="13645" y="3659"/>
                    <a:pt x="13380" y="1970"/>
                    <a:pt x="13884" y="1144"/>
                  </a:cubicBezTo>
                  <a:lnTo>
                    <a:pt x="13884" y="1144"/>
                  </a:lnTo>
                  <a:cubicBezTo>
                    <a:pt x="13107" y="1293"/>
                    <a:pt x="12321" y="1371"/>
                    <a:pt x="11527" y="1380"/>
                  </a:cubicBezTo>
                  <a:cubicBezTo>
                    <a:pt x="12853" y="2498"/>
                    <a:pt x="11276" y="3929"/>
                    <a:pt x="10294" y="3929"/>
                  </a:cubicBezTo>
                  <a:cubicBezTo>
                    <a:pt x="9627" y="3929"/>
                    <a:pt x="9234" y="3270"/>
                    <a:pt x="10208" y="1406"/>
                  </a:cubicBezTo>
                  <a:lnTo>
                    <a:pt x="10208" y="1406"/>
                  </a:lnTo>
                  <a:cubicBezTo>
                    <a:pt x="9248" y="1485"/>
                    <a:pt x="8305" y="1624"/>
                    <a:pt x="7362" y="1834"/>
                  </a:cubicBezTo>
                  <a:cubicBezTo>
                    <a:pt x="8689" y="3205"/>
                    <a:pt x="7804" y="4210"/>
                    <a:pt x="6964" y="4210"/>
                  </a:cubicBezTo>
                  <a:cubicBezTo>
                    <a:pt x="6289" y="4210"/>
                    <a:pt x="5644" y="3563"/>
                    <a:pt x="6192" y="1939"/>
                  </a:cubicBezTo>
                  <a:lnTo>
                    <a:pt x="6192" y="1939"/>
                  </a:lnTo>
                  <a:cubicBezTo>
                    <a:pt x="5833" y="1996"/>
                    <a:pt x="5477" y="2010"/>
                    <a:pt x="5121" y="2010"/>
                  </a:cubicBezTo>
                  <a:cubicBezTo>
                    <a:pt x="4879" y="2010"/>
                    <a:pt x="4637" y="2003"/>
                    <a:pt x="4393" y="2000"/>
                  </a:cubicBezTo>
                  <a:cubicBezTo>
                    <a:pt x="4349" y="8444"/>
                    <a:pt x="2498" y="18668"/>
                    <a:pt x="1" y="25156"/>
                  </a:cubicBezTo>
                  <a:cubicBezTo>
                    <a:pt x="6943" y="25488"/>
                    <a:pt x="13884" y="25828"/>
                    <a:pt x="20817" y="26160"/>
                  </a:cubicBezTo>
                  <a:cubicBezTo>
                    <a:pt x="23070" y="19629"/>
                    <a:pt x="24554" y="7640"/>
                    <a:pt x="2372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5"/>
            <p:cNvSpPr/>
            <p:nvPr/>
          </p:nvSpPr>
          <p:spPr>
            <a:xfrm>
              <a:off x="846825" y="3341100"/>
              <a:ext cx="376575" cy="36700"/>
            </a:xfrm>
            <a:custGeom>
              <a:rect b="b" l="l" r="r" t="t"/>
              <a:pathLst>
                <a:path extrusionOk="0" fill="none" h="1468" w="15063">
                  <a:moveTo>
                    <a:pt x="1" y="1468"/>
                  </a:moveTo>
                  <a:lnTo>
                    <a:pt x="15062"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5"/>
            <p:cNvSpPr/>
            <p:nvPr/>
          </p:nvSpPr>
          <p:spPr>
            <a:xfrm>
              <a:off x="895500" y="3379750"/>
              <a:ext cx="324400" cy="39325"/>
            </a:xfrm>
            <a:custGeom>
              <a:rect b="b" l="l" r="r" t="t"/>
              <a:pathLst>
                <a:path extrusionOk="0" fill="none" h="1573" w="12976">
                  <a:moveTo>
                    <a:pt x="12976" y="0"/>
                  </a:moveTo>
                  <a:lnTo>
                    <a:pt x="1" y="1572"/>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5"/>
            <p:cNvSpPr/>
            <p:nvPr/>
          </p:nvSpPr>
          <p:spPr>
            <a:xfrm>
              <a:off x="826525" y="3493050"/>
              <a:ext cx="390550" cy="29475"/>
            </a:xfrm>
            <a:custGeom>
              <a:rect b="b" l="l" r="r" t="t"/>
              <a:pathLst>
                <a:path extrusionOk="0" fill="none" h="1179" w="15622">
                  <a:moveTo>
                    <a:pt x="1" y="1179"/>
                  </a:moveTo>
                  <a:lnTo>
                    <a:pt x="15621"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5"/>
            <p:cNvSpPr/>
            <p:nvPr/>
          </p:nvSpPr>
          <p:spPr>
            <a:xfrm>
              <a:off x="814525" y="3541925"/>
              <a:ext cx="272875" cy="18375"/>
            </a:xfrm>
            <a:custGeom>
              <a:rect b="b" l="l" r="r" t="t"/>
              <a:pathLst>
                <a:path extrusionOk="0" fill="none" h="735" w="10915">
                  <a:moveTo>
                    <a:pt x="0" y="734"/>
                  </a:moveTo>
                  <a:lnTo>
                    <a:pt x="10915"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5"/>
            <p:cNvSpPr/>
            <p:nvPr/>
          </p:nvSpPr>
          <p:spPr>
            <a:xfrm>
              <a:off x="801850" y="3596075"/>
              <a:ext cx="402775" cy="11375"/>
            </a:xfrm>
            <a:custGeom>
              <a:rect b="b" l="l" r="r" t="t"/>
              <a:pathLst>
                <a:path extrusionOk="0" fill="none" h="455" w="16111">
                  <a:moveTo>
                    <a:pt x="1" y="454"/>
                  </a:moveTo>
                  <a:lnTo>
                    <a:pt x="16111"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5"/>
            <p:cNvSpPr/>
            <p:nvPr/>
          </p:nvSpPr>
          <p:spPr>
            <a:xfrm>
              <a:off x="885675" y="3660900"/>
              <a:ext cx="312625" cy="2650"/>
            </a:xfrm>
            <a:custGeom>
              <a:rect b="b" l="l" r="r" t="t"/>
              <a:pathLst>
                <a:path extrusionOk="0" fill="none" h="106" w="12505">
                  <a:moveTo>
                    <a:pt x="12504" y="105"/>
                  </a:moveTo>
                  <a:lnTo>
                    <a:pt x="1"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5"/>
            <p:cNvSpPr/>
            <p:nvPr/>
          </p:nvSpPr>
          <p:spPr>
            <a:xfrm>
              <a:off x="760175" y="3720500"/>
              <a:ext cx="430475" cy="4400"/>
            </a:xfrm>
            <a:custGeom>
              <a:rect b="b" l="l" r="r" t="t"/>
              <a:pathLst>
                <a:path extrusionOk="0" fill="none" h="176" w="17219">
                  <a:moveTo>
                    <a:pt x="0" y="175"/>
                  </a:moveTo>
                  <a:lnTo>
                    <a:pt x="17219"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5"/>
            <p:cNvSpPr/>
            <p:nvPr/>
          </p:nvSpPr>
          <p:spPr>
            <a:xfrm>
              <a:off x="-601950" y="4096400"/>
              <a:ext cx="665800" cy="597475"/>
            </a:xfrm>
            <a:custGeom>
              <a:rect b="b" l="l" r="r" t="t"/>
              <a:pathLst>
                <a:path extrusionOk="0" h="23899" w="26632">
                  <a:moveTo>
                    <a:pt x="4322" y="3868"/>
                  </a:moveTo>
                  <a:lnTo>
                    <a:pt x="4322" y="3868"/>
                  </a:lnTo>
                  <a:cubicBezTo>
                    <a:pt x="4301" y="3881"/>
                    <a:pt x="4280" y="3894"/>
                    <a:pt x="4260" y="3908"/>
                  </a:cubicBezTo>
                  <a:lnTo>
                    <a:pt x="4260" y="3908"/>
                  </a:lnTo>
                  <a:cubicBezTo>
                    <a:pt x="4281" y="3896"/>
                    <a:pt x="4302" y="3882"/>
                    <a:pt x="4322" y="3868"/>
                  </a:cubicBezTo>
                  <a:close/>
                  <a:moveTo>
                    <a:pt x="15202" y="0"/>
                  </a:moveTo>
                  <a:cubicBezTo>
                    <a:pt x="14757" y="227"/>
                    <a:pt x="14320" y="446"/>
                    <a:pt x="13831" y="594"/>
                  </a:cubicBezTo>
                  <a:cubicBezTo>
                    <a:pt x="15049" y="1865"/>
                    <a:pt x="14364" y="2653"/>
                    <a:pt x="13659" y="2653"/>
                  </a:cubicBezTo>
                  <a:cubicBezTo>
                    <a:pt x="13085" y="2653"/>
                    <a:pt x="12499" y="2132"/>
                    <a:pt x="12914" y="926"/>
                  </a:cubicBezTo>
                  <a:lnTo>
                    <a:pt x="12914" y="926"/>
                  </a:lnTo>
                  <a:cubicBezTo>
                    <a:pt x="12137" y="1100"/>
                    <a:pt x="11377" y="1319"/>
                    <a:pt x="10635" y="1598"/>
                  </a:cubicBezTo>
                  <a:cubicBezTo>
                    <a:pt x="12429" y="2971"/>
                    <a:pt x="11791" y="3629"/>
                    <a:pt x="10922" y="3629"/>
                  </a:cubicBezTo>
                  <a:cubicBezTo>
                    <a:pt x="10133" y="3629"/>
                    <a:pt x="9153" y="3086"/>
                    <a:pt x="9631" y="2043"/>
                  </a:cubicBezTo>
                  <a:lnTo>
                    <a:pt x="9631" y="2043"/>
                  </a:lnTo>
                  <a:cubicBezTo>
                    <a:pt x="9037" y="2323"/>
                    <a:pt x="8417" y="2541"/>
                    <a:pt x="7780" y="2698"/>
                  </a:cubicBezTo>
                  <a:cubicBezTo>
                    <a:pt x="8539" y="3197"/>
                    <a:pt x="8947" y="4869"/>
                    <a:pt x="7876" y="4869"/>
                  </a:cubicBezTo>
                  <a:cubicBezTo>
                    <a:pt x="7765" y="4869"/>
                    <a:pt x="7637" y="4851"/>
                    <a:pt x="7492" y="4811"/>
                  </a:cubicBezTo>
                  <a:cubicBezTo>
                    <a:pt x="6889" y="4541"/>
                    <a:pt x="6540" y="3650"/>
                    <a:pt x="6855" y="3048"/>
                  </a:cubicBezTo>
                  <a:lnTo>
                    <a:pt x="6855" y="3048"/>
                  </a:lnTo>
                  <a:cubicBezTo>
                    <a:pt x="6287" y="3336"/>
                    <a:pt x="5571" y="3563"/>
                    <a:pt x="4951" y="3702"/>
                  </a:cubicBezTo>
                  <a:cubicBezTo>
                    <a:pt x="5623" y="4104"/>
                    <a:pt x="6724" y="5283"/>
                    <a:pt x="5527" y="5754"/>
                  </a:cubicBezTo>
                  <a:cubicBezTo>
                    <a:pt x="5317" y="5872"/>
                    <a:pt x="5085" y="5935"/>
                    <a:pt x="4867" y="5935"/>
                  </a:cubicBezTo>
                  <a:cubicBezTo>
                    <a:pt x="4468" y="5935"/>
                    <a:pt x="4113" y="5725"/>
                    <a:pt x="4017" y="5257"/>
                  </a:cubicBezTo>
                  <a:cubicBezTo>
                    <a:pt x="3867" y="4792"/>
                    <a:pt x="3876" y="4184"/>
                    <a:pt x="4260" y="3908"/>
                  </a:cubicBezTo>
                  <a:lnTo>
                    <a:pt x="4260" y="3908"/>
                  </a:lnTo>
                  <a:cubicBezTo>
                    <a:pt x="3686" y="4253"/>
                    <a:pt x="2881" y="4156"/>
                    <a:pt x="2384" y="4611"/>
                  </a:cubicBezTo>
                  <a:cubicBezTo>
                    <a:pt x="3056" y="4942"/>
                    <a:pt x="3580" y="6156"/>
                    <a:pt x="2628" y="6435"/>
                  </a:cubicBezTo>
                  <a:cubicBezTo>
                    <a:pt x="2609" y="6437"/>
                    <a:pt x="2590" y="6437"/>
                    <a:pt x="2571" y="6437"/>
                  </a:cubicBezTo>
                  <a:cubicBezTo>
                    <a:pt x="1836" y="6437"/>
                    <a:pt x="1380" y="5468"/>
                    <a:pt x="1720" y="4846"/>
                  </a:cubicBezTo>
                  <a:lnTo>
                    <a:pt x="1720" y="4846"/>
                  </a:lnTo>
                  <a:cubicBezTo>
                    <a:pt x="1266" y="5100"/>
                    <a:pt x="515" y="5239"/>
                    <a:pt x="0" y="5300"/>
                  </a:cubicBezTo>
                  <a:cubicBezTo>
                    <a:pt x="2061" y="11316"/>
                    <a:pt x="7387" y="19786"/>
                    <a:pt x="11369" y="23899"/>
                  </a:cubicBezTo>
                  <a:cubicBezTo>
                    <a:pt x="16459" y="21209"/>
                    <a:pt x="21541" y="18520"/>
                    <a:pt x="26631" y="15831"/>
                  </a:cubicBezTo>
                  <a:cubicBezTo>
                    <a:pt x="22475" y="11840"/>
                    <a:pt x="17498" y="4829"/>
                    <a:pt x="1520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5"/>
            <p:cNvSpPr/>
            <p:nvPr/>
          </p:nvSpPr>
          <p:spPr>
            <a:xfrm>
              <a:off x="-514650" y="4209250"/>
              <a:ext cx="295375" cy="104575"/>
            </a:xfrm>
            <a:custGeom>
              <a:rect b="b" l="l" r="r" t="t"/>
              <a:pathLst>
                <a:path extrusionOk="0" fill="none" h="4183" w="11815">
                  <a:moveTo>
                    <a:pt x="11815" y="1"/>
                  </a:moveTo>
                  <a:lnTo>
                    <a:pt x="1" y="418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5"/>
            <p:cNvSpPr/>
            <p:nvPr/>
          </p:nvSpPr>
          <p:spPr>
            <a:xfrm>
              <a:off x="-498500" y="4257275"/>
              <a:ext cx="257175" cy="84500"/>
            </a:xfrm>
            <a:custGeom>
              <a:rect b="b" l="l" r="r" t="t"/>
              <a:pathLst>
                <a:path extrusionOk="0" fill="none" h="3380" w="10287">
                  <a:moveTo>
                    <a:pt x="1" y="3380"/>
                  </a:moveTo>
                  <a:lnTo>
                    <a:pt x="10287"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5"/>
            <p:cNvSpPr/>
            <p:nvPr/>
          </p:nvSpPr>
          <p:spPr>
            <a:xfrm>
              <a:off x="-456350" y="4310525"/>
              <a:ext cx="303225" cy="115075"/>
            </a:xfrm>
            <a:custGeom>
              <a:rect b="b" l="l" r="r" t="t"/>
              <a:pathLst>
                <a:path extrusionOk="0" fill="none" h="4603" w="12129">
                  <a:moveTo>
                    <a:pt x="12128" y="1"/>
                  </a:moveTo>
                  <a:lnTo>
                    <a:pt x="0" y="460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5"/>
            <p:cNvSpPr/>
            <p:nvPr/>
          </p:nvSpPr>
          <p:spPr>
            <a:xfrm>
              <a:off x="-341975" y="4334775"/>
              <a:ext cx="211100" cy="82100"/>
            </a:xfrm>
            <a:custGeom>
              <a:rect b="b" l="l" r="r" t="t"/>
              <a:pathLst>
                <a:path extrusionOk="0" fill="none" h="3284" w="8444">
                  <a:moveTo>
                    <a:pt x="8444" y="0"/>
                  </a:moveTo>
                  <a:lnTo>
                    <a:pt x="1" y="328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5"/>
            <p:cNvSpPr/>
            <p:nvPr/>
          </p:nvSpPr>
          <p:spPr>
            <a:xfrm>
              <a:off x="-410950" y="4365550"/>
              <a:ext cx="306050" cy="132950"/>
            </a:xfrm>
            <a:custGeom>
              <a:rect b="b" l="l" r="r" t="t"/>
              <a:pathLst>
                <a:path extrusionOk="0" fill="none" h="5318" w="12242">
                  <a:moveTo>
                    <a:pt x="12242" y="0"/>
                  </a:moveTo>
                  <a:lnTo>
                    <a:pt x="0" y="5318"/>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5"/>
            <p:cNvSpPr/>
            <p:nvPr/>
          </p:nvSpPr>
          <p:spPr>
            <a:xfrm>
              <a:off x="-382350" y="4435175"/>
              <a:ext cx="233375" cy="111800"/>
            </a:xfrm>
            <a:custGeom>
              <a:rect b="b" l="l" r="r" t="t"/>
              <a:pathLst>
                <a:path extrusionOk="0" fill="none" h="4472" w="9335">
                  <a:moveTo>
                    <a:pt x="0" y="4471"/>
                  </a:moveTo>
                  <a:lnTo>
                    <a:pt x="9334"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5"/>
            <p:cNvSpPr/>
            <p:nvPr/>
          </p:nvSpPr>
          <p:spPr>
            <a:xfrm>
              <a:off x="-356825" y="4439100"/>
              <a:ext cx="324400" cy="147825"/>
            </a:xfrm>
            <a:custGeom>
              <a:rect b="b" l="l" r="r" t="t"/>
              <a:pathLst>
                <a:path extrusionOk="0" fill="none" h="5913" w="12976">
                  <a:moveTo>
                    <a:pt x="12976" y="1"/>
                  </a:moveTo>
                  <a:lnTo>
                    <a:pt x="1" y="5912"/>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5"/>
            <p:cNvSpPr/>
            <p:nvPr/>
          </p:nvSpPr>
          <p:spPr>
            <a:xfrm>
              <a:off x="110325" y="3998825"/>
              <a:ext cx="812275" cy="911375"/>
            </a:xfrm>
            <a:custGeom>
              <a:rect b="b" l="l" r="r" t="t"/>
              <a:pathLst>
                <a:path extrusionOk="0" h="36455" w="32491">
                  <a:moveTo>
                    <a:pt x="23296" y="1301"/>
                  </a:moveTo>
                  <a:cubicBezTo>
                    <a:pt x="23337" y="1306"/>
                    <a:pt x="23379" y="1309"/>
                    <a:pt x="23420" y="1312"/>
                  </a:cubicBezTo>
                  <a:lnTo>
                    <a:pt x="23420" y="1312"/>
                  </a:lnTo>
                  <a:cubicBezTo>
                    <a:pt x="23380" y="1306"/>
                    <a:pt x="23338" y="1303"/>
                    <a:pt x="23296" y="1301"/>
                  </a:cubicBezTo>
                  <a:close/>
                  <a:moveTo>
                    <a:pt x="30770" y="0"/>
                  </a:moveTo>
                  <a:cubicBezTo>
                    <a:pt x="29967" y="303"/>
                    <a:pt x="28771" y="690"/>
                    <a:pt x="27909" y="690"/>
                  </a:cubicBezTo>
                  <a:cubicBezTo>
                    <a:pt x="27899" y="690"/>
                    <a:pt x="27890" y="690"/>
                    <a:pt x="27880" y="690"/>
                  </a:cubicBezTo>
                  <a:lnTo>
                    <a:pt x="27880" y="690"/>
                  </a:lnTo>
                  <a:cubicBezTo>
                    <a:pt x="28902" y="1354"/>
                    <a:pt x="28972" y="3205"/>
                    <a:pt x="27802" y="3737"/>
                  </a:cubicBezTo>
                  <a:cubicBezTo>
                    <a:pt x="27687" y="3762"/>
                    <a:pt x="27580" y="3773"/>
                    <a:pt x="27479" y="3773"/>
                  </a:cubicBezTo>
                  <a:cubicBezTo>
                    <a:pt x="26165" y="3773"/>
                    <a:pt x="26054" y="1814"/>
                    <a:pt x="26719" y="865"/>
                  </a:cubicBezTo>
                  <a:cubicBezTo>
                    <a:pt x="26558" y="825"/>
                    <a:pt x="26396" y="808"/>
                    <a:pt x="26234" y="808"/>
                  </a:cubicBezTo>
                  <a:cubicBezTo>
                    <a:pt x="25349" y="808"/>
                    <a:pt x="24456" y="1315"/>
                    <a:pt x="23549" y="1315"/>
                  </a:cubicBezTo>
                  <a:cubicBezTo>
                    <a:pt x="23506" y="1315"/>
                    <a:pt x="23463" y="1314"/>
                    <a:pt x="23420" y="1312"/>
                  </a:cubicBezTo>
                  <a:lnTo>
                    <a:pt x="23420" y="1312"/>
                  </a:lnTo>
                  <a:cubicBezTo>
                    <a:pt x="24203" y="1419"/>
                    <a:pt x="24683" y="2303"/>
                    <a:pt x="24833" y="3100"/>
                  </a:cubicBezTo>
                  <a:cubicBezTo>
                    <a:pt x="25185" y="4268"/>
                    <a:pt x="24178" y="5022"/>
                    <a:pt x="23065" y="5022"/>
                  </a:cubicBezTo>
                  <a:cubicBezTo>
                    <a:pt x="23046" y="5022"/>
                    <a:pt x="23027" y="5021"/>
                    <a:pt x="23008" y="5021"/>
                  </a:cubicBezTo>
                  <a:cubicBezTo>
                    <a:pt x="22911" y="5033"/>
                    <a:pt x="22820" y="5038"/>
                    <a:pt x="22734" y="5038"/>
                  </a:cubicBezTo>
                  <a:cubicBezTo>
                    <a:pt x="20957" y="5038"/>
                    <a:pt x="21607" y="2621"/>
                    <a:pt x="22248" y="1554"/>
                  </a:cubicBezTo>
                  <a:lnTo>
                    <a:pt x="22248" y="1554"/>
                  </a:lnTo>
                  <a:cubicBezTo>
                    <a:pt x="21227" y="1834"/>
                    <a:pt x="19987" y="2070"/>
                    <a:pt x="18939" y="2105"/>
                  </a:cubicBezTo>
                  <a:cubicBezTo>
                    <a:pt x="19873" y="2725"/>
                    <a:pt x="20057" y="4314"/>
                    <a:pt x="19384" y="5196"/>
                  </a:cubicBezTo>
                  <a:cubicBezTo>
                    <a:pt x="18983" y="5579"/>
                    <a:pt x="18623" y="5739"/>
                    <a:pt x="18313" y="5739"/>
                  </a:cubicBezTo>
                  <a:cubicBezTo>
                    <a:pt x="17146" y="5739"/>
                    <a:pt x="16678" y="3475"/>
                    <a:pt x="17306" y="2323"/>
                  </a:cubicBezTo>
                  <a:lnTo>
                    <a:pt x="17306" y="2323"/>
                  </a:lnTo>
                  <a:cubicBezTo>
                    <a:pt x="16241" y="2585"/>
                    <a:pt x="15158" y="2751"/>
                    <a:pt x="14067" y="2821"/>
                  </a:cubicBezTo>
                  <a:cubicBezTo>
                    <a:pt x="16015" y="4287"/>
                    <a:pt x="13841" y="6432"/>
                    <a:pt x="12489" y="6432"/>
                  </a:cubicBezTo>
                  <a:cubicBezTo>
                    <a:pt x="11613" y="6432"/>
                    <a:pt x="11082" y="5529"/>
                    <a:pt x="12251" y="2952"/>
                  </a:cubicBezTo>
                  <a:lnTo>
                    <a:pt x="12251" y="2952"/>
                  </a:lnTo>
                  <a:cubicBezTo>
                    <a:pt x="10941" y="3135"/>
                    <a:pt x="9640" y="3406"/>
                    <a:pt x="8365" y="3764"/>
                  </a:cubicBezTo>
                  <a:cubicBezTo>
                    <a:pt x="10343" y="5593"/>
                    <a:pt x="9101" y="7073"/>
                    <a:pt x="7917" y="7073"/>
                  </a:cubicBezTo>
                  <a:cubicBezTo>
                    <a:pt x="7015" y="7073"/>
                    <a:pt x="6147" y="6215"/>
                    <a:pt x="6759" y="3999"/>
                  </a:cubicBezTo>
                  <a:lnTo>
                    <a:pt x="6759" y="3999"/>
                  </a:lnTo>
                  <a:cubicBezTo>
                    <a:pt x="5938" y="4174"/>
                    <a:pt x="5126" y="4191"/>
                    <a:pt x="4279" y="4218"/>
                  </a:cubicBezTo>
                  <a:cubicBezTo>
                    <a:pt x="4715" y="13098"/>
                    <a:pt x="2943" y="27321"/>
                    <a:pt x="0" y="36455"/>
                  </a:cubicBezTo>
                  <a:cubicBezTo>
                    <a:pt x="9579" y="36385"/>
                    <a:pt x="19166" y="36324"/>
                    <a:pt x="28753" y="36254"/>
                  </a:cubicBezTo>
                  <a:cubicBezTo>
                    <a:pt x="31355" y="27086"/>
                    <a:pt x="32490" y="10452"/>
                    <a:pt x="3077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5"/>
            <p:cNvSpPr/>
            <p:nvPr/>
          </p:nvSpPr>
          <p:spPr>
            <a:xfrm>
              <a:off x="302425" y="4192450"/>
              <a:ext cx="516050" cy="79250"/>
            </a:xfrm>
            <a:custGeom>
              <a:rect b="b" l="l" r="r" t="t"/>
              <a:pathLst>
                <a:path extrusionOk="0" fill="none" h="3170" w="20642">
                  <a:moveTo>
                    <a:pt x="0" y="3170"/>
                  </a:moveTo>
                  <a:lnTo>
                    <a:pt x="20641"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5"/>
            <p:cNvSpPr/>
            <p:nvPr/>
          </p:nvSpPr>
          <p:spPr>
            <a:xfrm>
              <a:off x="372700" y="4245925"/>
              <a:ext cx="444025" cy="78825"/>
            </a:xfrm>
            <a:custGeom>
              <a:rect b="b" l="l" r="r" t="t"/>
              <a:pathLst>
                <a:path extrusionOk="0" fill="none" h="3153" w="17761">
                  <a:moveTo>
                    <a:pt x="17761" y="0"/>
                  </a:moveTo>
                  <a:lnTo>
                    <a:pt x="1" y="315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5"/>
            <p:cNvSpPr/>
            <p:nvPr/>
          </p:nvSpPr>
          <p:spPr>
            <a:xfrm>
              <a:off x="285600" y="4402225"/>
              <a:ext cx="535500" cy="70300"/>
            </a:xfrm>
            <a:custGeom>
              <a:rect b="b" l="l" r="r" t="t"/>
              <a:pathLst>
                <a:path extrusionOk="0" fill="none" h="2812" w="21420">
                  <a:moveTo>
                    <a:pt x="1" y="2812"/>
                  </a:moveTo>
                  <a:lnTo>
                    <a:pt x="21419"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5"/>
            <p:cNvSpPr/>
            <p:nvPr/>
          </p:nvSpPr>
          <p:spPr>
            <a:xfrm>
              <a:off x="271850" y="4479500"/>
              <a:ext cx="374400" cy="46075"/>
            </a:xfrm>
            <a:custGeom>
              <a:rect b="b" l="l" r="r" t="t"/>
              <a:pathLst>
                <a:path extrusionOk="0" fill="none" h="1843" w="14976">
                  <a:moveTo>
                    <a:pt x="1" y="1843"/>
                  </a:moveTo>
                  <a:lnTo>
                    <a:pt x="14975"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5"/>
            <p:cNvSpPr/>
            <p:nvPr/>
          </p:nvSpPr>
          <p:spPr>
            <a:xfrm>
              <a:off x="257875" y="4544975"/>
              <a:ext cx="554050" cy="46300"/>
            </a:xfrm>
            <a:custGeom>
              <a:rect b="b" l="l" r="r" t="t"/>
              <a:pathLst>
                <a:path extrusionOk="0" fill="none" h="1852" w="22162">
                  <a:moveTo>
                    <a:pt x="1" y="1852"/>
                  </a:moveTo>
                  <a:lnTo>
                    <a:pt x="22161"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5"/>
            <p:cNvSpPr/>
            <p:nvPr/>
          </p:nvSpPr>
          <p:spPr>
            <a:xfrm>
              <a:off x="377500" y="4638400"/>
              <a:ext cx="430725" cy="20325"/>
            </a:xfrm>
            <a:custGeom>
              <a:rect b="b" l="l" r="r" t="t"/>
              <a:pathLst>
                <a:path extrusionOk="0" fill="none" h="813" w="17229">
                  <a:moveTo>
                    <a:pt x="17228" y="1"/>
                  </a:moveTo>
                  <a:lnTo>
                    <a:pt x="1" y="81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5"/>
            <p:cNvSpPr/>
            <p:nvPr/>
          </p:nvSpPr>
          <p:spPr>
            <a:xfrm>
              <a:off x="209425" y="4717425"/>
              <a:ext cx="592675" cy="38875"/>
            </a:xfrm>
            <a:custGeom>
              <a:rect b="b" l="l" r="r" t="t"/>
              <a:pathLst>
                <a:path extrusionOk="0" fill="none" h="1555" w="23707">
                  <a:moveTo>
                    <a:pt x="0" y="1555"/>
                  </a:moveTo>
                  <a:lnTo>
                    <a:pt x="23707"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5"/>
            <p:cNvSpPr/>
            <p:nvPr/>
          </p:nvSpPr>
          <p:spPr>
            <a:xfrm>
              <a:off x="1155475" y="3949050"/>
              <a:ext cx="458450" cy="520200"/>
            </a:xfrm>
            <a:custGeom>
              <a:rect b="b" l="l" r="r" t="t"/>
              <a:pathLst>
                <a:path extrusionOk="0" h="20808" w="18338">
                  <a:moveTo>
                    <a:pt x="5249" y="769"/>
                  </a:moveTo>
                  <a:cubicBezTo>
                    <a:pt x="5224" y="769"/>
                    <a:pt x="5199" y="771"/>
                    <a:pt x="5175" y="774"/>
                  </a:cubicBezTo>
                  <a:lnTo>
                    <a:pt x="5175" y="774"/>
                  </a:lnTo>
                  <a:cubicBezTo>
                    <a:pt x="5199" y="773"/>
                    <a:pt x="5224" y="771"/>
                    <a:pt x="5249" y="769"/>
                  </a:cubicBezTo>
                  <a:close/>
                  <a:moveTo>
                    <a:pt x="1023" y="0"/>
                  </a:moveTo>
                  <a:cubicBezTo>
                    <a:pt x="1" y="5929"/>
                    <a:pt x="577" y="15368"/>
                    <a:pt x="2018" y="20581"/>
                  </a:cubicBezTo>
                  <a:cubicBezTo>
                    <a:pt x="7458" y="20659"/>
                    <a:pt x="12897" y="20738"/>
                    <a:pt x="18337" y="20808"/>
                  </a:cubicBezTo>
                  <a:cubicBezTo>
                    <a:pt x="16704" y="15613"/>
                    <a:pt x="15753" y="7536"/>
                    <a:pt x="16032" y="2498"/>
                  </a:cubicBezTo>
                  <a:cubicBezTo>
                    <a:pt x="15561" y="2480"/>
                    <a:pt x="15098" y="2463"/>
                    <a:pt x="14626" y="2367"/>
                  </a:cubicBezTo>
                  <a:lnTo>
                    <a:pt x="14626" y="2367"/>
                  </a:lnTo>
                  <a:cubicBezTo>
                    <a:pt x="14965" y="3620"/>
                    <a:pt x="14473" y="4104"/>
                    <a:pt x="13963" y="4104"/>
                  </a:cubicBezTo>
                  <a:cubicBezTo>
                    <a:pt x="13290" y="4104"/>
                    <a:pt x="12586" y="3260"/>
                    <a:pt x="13718" y="2227"/>
                  </a:cubicBezTo>
                  <a:cubicBezTo>
                    <a:pt x="12994" y="2017"/>
                    <a:pt x="12260" y="1860"/>
                    <a:pt x="11518" y="1747"/>
                  </a:cubicBezTo>
                  <a:lnTo>
                    <a:pt x="11518" y="1747"/>
                  </a:lnTo>
                  <a:cubicBezTo>
                    <a:pt x="12169" y="3210"/>
                    <a:pt x="11868" y="3723"/>
                    <a:pt x="11372" y="3723"/>
                  </a:cubicBezTo>
                  <a:cubicBezTo>
                    <a:pt x="10605" y="3723"/>
                    <a:pt x="9374" y="2496"/>
                    <a:pt x="10488" y="1668"/>
                  </a:cubicBezTo>
                  <a:cubicBezTo>
                    <a:pt x="9868" y="1625"/>
                    <a:pt x="9256" y="1528"/>
                    <a:pt x="8654" y="1371"/>
                  </a:cubicBezTo>
                  <a:lnTo>
                    <a:pt x="8654" y="1371"/>
                  </a:lnTo>
                  <a:cubicBezTo>
                    <a:pt x="9005" y="2026"/>
                    <a:pt x="8726" y="3306"/>
                    <a:pt x="8065" y="3306"/>
                  </a:cubicBezTo>
                  <a:cubicBezTo>
                    <a:pt x="7888" y="3306"/>
                    <a:pt x="7684" y="3214"/>
                    <a:pt x="7458" y="2995"/>
                  </a:cubicBezTo>
                  <a:cubicBezTo>
                    <a:pt x="7082" y="2489"/>
                    <a:pt x="7187" y="1590"/>
                    <a:pt x="7728" y="1240"/>
                  </a:cubicBezTo>
                  <a:cubicBezTo>
                    <a:pt x="7126" y="1214"/>
                    <a:pt x="6427" y="1074"/>
                    <a:pt x="5851" y="917"/>
                  </a:cubicBezTo>
                  <a:lnTo>
                    <a:pt x="5851" y="917"/>
                  </a:lnTo>
                  <a:cubicBezTo>
                    <a:pt x="6209" y="1524"/>
                    <a:pt x="6566" y="2892"/>
                    <a:pt x="5558" y="2892"/>
                  </a:cubicBezTo>
                  <a:cubicBezTo>
                    <a:pt x="5508" y="2892"/>
                    <a:pt x="5454" y="2889"/>
                    <a:pt x="5397" y="2882"/>
                  </a:cubicBezTo>
                  <a:cubicBezTo>
                    <a:pt x="5391" y="2882"/>
                    <a:pt x="5385" y="2882"/>
                    <a:pt x="5378" y="2882"/>
                  </a:cubicBezTo>
                  <a:cubicBezTo>
                    <a:pt x="4748" y="2882"/>
                    <a:pt x="4168" y="2447"/>
                    <a:pt x="4375" y="1782"/>
                  </a:cubicBezTo>
                  <a:cubicBezTo>
                    <a:pt x="4458" y="1335"/>
                    <a:pt x="4737" y="833"/>
                    <a:pt x="5175" y="774"/>
                  </a:cubicBezTo>
                  <a:lnTo>
                    <a:pt x="5175" y="774"/>
                  </a:lnTo>
                  <a:cubicBezTo>
                    <a:pt x="5155" y="775"/>
                    <a:pt x="5136" y="776"/>
                    <a:pt x="5116" y="776"/>
                  </a:cubicBezTo>
                  <a:cubicBezTo>
                    <a:pt x="4599" y="776"/>
                    <a:pt x="4092" y="476"/>
                    <a:pt x="3581" y="476"/>
                  </a:cubicBezTo>
                  <a:cubicBezTo>
                    <a:pt x="3491" y="476"/>
                    <a:pt x="3401" y="485"/>
                    <a:pt x="3310" y="507"/>
                  </a:cubicBezTo>
                  <a:cubicBezTo>
                    <a:pt x="3682" y="1049"/>
                    <a:pt x="3612" y="2153"/>
                    <a:pt x="2878" y="2153"/>
                  </a:cubicBezTo>
                  <a:cubicBezTo>
                    <a:pt x="2820" y="2153"/>
                    <a:pt x="2757" y="2146"/>
                    <a:pt x="2690" y="2131"/>
                  </a:cubicBezTo>
                  <a:cubicBezTo>
                    <a:pt x="2027" y="1825"/>
                    <a:pt x="2079" y="778"/>
                    <a:pt x="2655" y="402"/>
                  </a:cubicBezTo>
                  <a:cubicBezTo>
                    <a:pt x="2166" y="402"/>
                    <a:pt x="1477" y="175"/>
                    <a:pt x="102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5"/>
            <p:cNvSpPr/>
            <p:nvPr/>
          </p:nvSpPr>
          <p:spPr>
            <a:xfrm>
              <a:off x="1214850" y="4059075"/>
              <a:ext cx="292550" cy="47175"/>
            </a:xfrm>
            <a:custGeom>
              <a:rect b="b" l="l" r="r" t="t"/>
              <a:pathLst>
                <a:path extrusionOk="0" fill="none" h="1887" w="11702">
                  <a:moveTo>
                    <a:pt x="11701" y="1886"/>
                  </a:moveTo>
                  <a:lnTo>
                    <a:pt x="1"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5"/>
            <p:cNvSpPr/>
            <p:nvPr/>
          </p:nvSpPr>
          <p:spPr>
            <a:xfrm>
              <a:off x="1215725" y="4089400"/>
              <a:ext cx="251500" cy="46525"/>
            </a:xfrm>
            <a:custGeom>
              <a:rect b="b" l="l" r="r" t="t"/>
              <a:pathLst>
                <a:path extrusionOk="0" fill="none" h="1861" w="10060">
                  <a:moveTo>
                    <a:pt x="1" y="1"/>
                  </a:moveTo>
                  <a:lnTo>
                    <a:pt x="10060" y="186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5"/>
            <p:cNvSpPr/>
            <p:nvPr/>
          </p:nvSpPr>
          <p:spPr>
            <a:xfrm>
              <a:off x="1212450" y="4178250"/>
              <a:ext cx="303675" cy="41950"/>
            </a:xfrm>
            <a:custGeom>
              <a:rect b="b" l="l" r="r" t="t"/>
              <a:pathLst>
                <a:path extrusionOk="0" fill="none" h="1678" w="12147">
                  <a:moveTo>
                    <a:pt x="12146" y="1677"/>
                  </a:moveTo>
                  <a:lnTo>
                    <a:pt x="1"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5"/>
            <p:cNvSpPr/>
            <p:nvPr/>
          </p:nvSpPr>
          <p:spPr>
            <a:xfrm>
              <a:off x="1311575" y="4222775"/>
              <a:ext cx="212200" cy="27550"/>
            </a:xfrm>
            <a:custGeom>
              <a:rect b="b" l="l" r="r" t="t"/>
              <a:pathLst>
                <a:path extrusionOk="0" fill="none" h="1102" w="8488">
                  <a:moveTo>
                    <a:pt x="8487" y="1101"/>
                  </a:moveTo>
                  <a:lnTo>
                    <a:pt x="0"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5"/>
            <p:cNvSpPr/>
            <p:nvPr/>
          </p:nvSpPr>
          <p:spPr>
            <a:xfrm>
              <a:off x="1217050" y="4259250"/>
              <a:ext cx="314350" cy="28600"/>
            </a:xfrm>
            <a:custGeom>
              <a:rect b="b" l="l" r="r" t="t"/>
              <a:pathLst>
                <a:path extrusionOk="0" fill="none" h="1144" w="12574">
                  <a:moveTo>
                    <a:pt x="12574" y="1144"/>
                  </a:moveTo>
                  <a:lnTo>
                    <a:pt x="0" y="0"/>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5"/>
            <p:cNvSpPr/>
            <p:nvPr/>
          </p:nvSpPr>
          <p:spPr>
            <a:xfrm>
              <a:off x="1218800" y="4312275"/>
              <a:ext cx="244500" cy="13350"/>
            </a:xfrm>
            <a:custGeom>
              <a:rect b="b" l="l" r="r" t="t"/>
              <a:pathLst>
                <a:path extrusionOk="0" fill="none" h="534" w="9780">
                  <a:moveTo>
                    <a:pt x="0" y="1"/>
                  </a:moveTo>
                  <a:lnTo>
                    <a:pt x="9779" y="533"/>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5"/>
            <p:cNvSpPr/>
            <p:nvPr/>
          </p:nvSpPr>
          <p:spPr>
            <a:xfrm>
              <a:off x="1222075" y="4357250"/>
              <a:ext cx="336175" cy="24250"/>
            </a:xfrm>
            <a:custGeom>
              <a:rect b="b" l="l" r="r" t="t"/>
              <a:pathLst>
                <a:path extrusionOk="0" fill="none" h="970" w="13447">
                  <a:moveTo>
                    <a:pt x="13447" y="970"/>
                  </a:moveTo>
                  <a:lnTo>
                    <a:pt x="0" y="1"/>
                  </a:ln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65"/>
          <p:cNvGrpSpPr/>
          <p:nvPr/>
        </p:nvGrpSpPr>
        <p:grpSpPr>
          <a:xfrm>
            <a:off x="-4201550" y="681025"/>
            <a:ext cx="2375025" cy="3879925"/>
            <a:chOff x="-4201550" y="681025"/>
            <a:chExt cx="2375025" cy="3879925"/>
          </a:xfrm>
        </p:grpSpPr>
        <p:sp>
          <p:nvSpPr>
            <p:cNvPr id="1284" name="Google Shape;1284;p65"/>
            <p:cNvSpPr/>
            <p:nvPr/>
          </p:nvSpPr>
          <p:spPr>
            <a:xfrm>
              <a:off x="-3090675" y="947125"/>
              <a:ext cx="1264150" cy="3613825"/>
            </a:xfrm>
            <a:custGeom>
              <a:rect b="b" l="l" r="r" t="t"/>
              <a:pathLst>
                <a:path extrusionOk="0" fill="none" h="144553" w="50566">
                  <a:moveTo>
                    <a:pt x="17743" y="0"/>
                  </a:moveTo>
                  <a:cubicBezTo>
                    <a:pt x="25340" y="5597"/>
                    <a:pt x="44043" y="20231"/>
                    <a:pt x="40934" y="29339"/>
                  </a:cubicBezTo>
                  <a:cubicBezTo>
                    <a:pt x="40236" y="31373"/>
                    <a:pt x="37791" y="35049"/>
                    <a:pt x="36438" y="34656"/>
                  </a:cubicBezTo>
                  <a:cubicBezTo>
                    <a:pt x="35809" y="34473"/>
                    <a:pt x="35503" y="33442"/>
                    <a:pt x="35372" y="32264"/>
                  </a:cubicBezTo>
                  <a:cubicBezTo>
                    <a:pt x="34979" y="28911"/>
                    <a:pt x="39275" y="27147"/>
                    <a:pt x="41336" y="29827"/>
                  </a:cubicBezTo>
                  <a:cubicBezTo>
                    <a:pt x="49552" y="40532"/>
                    <a:pt x="48051" y="88172"/>
                    <a:pt x="40227" y="91132"/>
                  </a:cubicBezTo>
                  <a:cubicBezTo>
                    <a:pt x="38324" y="91717"/>
                    <a:pt x="36612" y="86915"/>
                    <a:pt x="37800" y="85544"/>
                  </a:cubicBezTo>
                  <a:cubicBezTo>
                    <a:pt x="38559" y="84583"/>
                    <a:pt x="40105" y="84828"/>
                    <a:pt x="40926" y="85719"/>
                  </a:cubicBezTo>
                  <a:cubicBezTo>
                    <a:pt x="41755" y="86609"/>
                    <a:pt x="42043" y="87910"/>
                    <a:pt x="42253" y="89150"/>
                  </a:cubicBezTo>
                  <a:cubicBezTo>
                    <a:pt x="50565" y="144552"/>
                    <a:pt x="1" y="133690"/>
                    <a:pt x="1782" y="96790"/>
                  </a:cubicBezTo>
                  <a:cubicBezTo>
                    <a:pt x="1869" y="94834"/>
                    <a:pt x="2664" y="92590"/>
                    <a:pt x="4113" y="90137"/>
                  </a:cubicBezTo>
                </a:path>
              </a:pathLst>
            </a:custGeom>
            <a:noFill/>
            <a:ln cap="flat"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5"/>
            <p:cNvSpPr/>
            <p:nvPr/>
          </p:nvSpPr>
          <p:spPr>
            <a:xfrm>
              <a:off x="-3258525" y="774900"/>
              <a:ext cx="722125" cy="282475"/>
            </a:xfrm>
            <a:custGeom>
              <a:rect b="b" l="l" r="r" t="t"/>
              <a:pathLst>
                <a:path extrusionOk="0" h="11299" w="28885">
                  <a:moveTo>
                    <a:pt x="0" y="0"/>
                  </a:moveTo>
                  <a:lnTo>
                    <a:pt x="350" y="11299"/>
                  </a:lnTo>
                  <a:lnTo>
                    <a:pt x="28884" y="9125"/>
                  </a:lnTo>
                  <a:lnTo>
                    <a:pt x="28561" y="3781"/>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5"/>
            <p:cNvSpPr/>
            <p:nvPr/>
          </p:nvSpPr>
          <p:spPr>
            <a:xfrm>
              <a:off x="-2605200" y="861325"/>
              <a:ext cx="35400" cy="146500"/>
            </a:xfrm>
            <a:custGeom>
              <a:rect b="b" l="l" r="r" t="t"/>
              <a:pathLst>
                <a:path extrusionOk="0" h="5860" w="1416">
                  <a:moveTo>
                    <a:pt x="1" y="1"/>
                  </a:moveTo>
                  <a:lnTo>
                    <a:pt x="193" y="5860"/>
                  </a:lnTo>
                  <a:lnTo>
                    <a:pt x="1415" y="5764"/>
                  </a:lnTo>
                  <a:lnTo>
                    <a:pt x="1031" y="140"/>
                  </a:lnTo>
                  <a:lnTo>
                    <a:pt x="1"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5"/>
            <p:cNvSpPr/>
            <p:nvPr/>
          </p:nvSpPr>
          <p:spPr>
            <a:xfrm>
              <a:off x="-3470050" y="681025"/>
              <a:ext cx="333575" cy="482450"/>
            </a:xfrm>
            <a:custGeom>
              <a:rect b="b" l="l" r="r" t="t"/>
              <a:pathLst>
                <a:path extrusionOk="0" h="19298" w="13343">
                  <a:moveTo>
                    <a:pt x="411" y="0"/>
                  </a:moveTo>
                  <a:lnTo>
                    <a:pt x="0" y="53"/>
                  </a:lnTo>
                  <a:lnTo>
                    <a:pt x="943" y="19297"/>
                  </a:lnTo>
                  <a:lnTo>
                    <a:pt x="1275" y="19271"/>
                  </a:lnTo>
                  <a:lnTo>
                    <a:pt x="12495" y="16460"/>
                  </a:lnTo>
                  <a:cubicBezTo>
                    <a:pt x="12993" y="16337"/>
                    <a:pt x="13342" y="15883"/>
                    <a:pt x="13333" y="15368"/>
                  </a:cubicBezTo>
                  <a:lnTo>
                    <a:pt x="13176" y="2314"/>
                  </a:lnTo>
                  <a:cubicBezTo>
                    <a:pt x="13168" y="1764"/>
                    <a:pt x="12757" y="1310"/>
                    <a:pt x="12216" y="1249"/>
                  </a:cubicBezTo>
                  <a:lnTo>
                    <a:pt x="41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5"/>
            <p:cNvSpPr/>
            <p:nvPr/>
          </p:nvSpPr>
          <p:spPr>
            <a:xfrm>
              <a:off x="-3569800" y="681350"/>
              <a:ext cx="141650" cy="482175"/>
            </a:xfrm>
            <a:custGeom>
              <a:rect b="b" l="l" r="r" t="t"/>
              <a:pathLst>
                <a:path extrusionOk="0" h="19287" w="5666">
                  <a:moveTo>
                    <a:pt x="4212" y="0"/>
                  </a:moveTo>
                  <a:cubicBezTo>
                    <a:pt x="4139" y="0"/>
                    <a:pt x="4065" y="13"/>
                    <a:pt x="3990" y="40"/>
                  </a:cubicBezTo>
                  <a:lnTo>
                    <a:pt x="445" y="1306"/>
                  </a:lnTo>
                  <a:cubicBezTo>
                    <a:pt x="175" y="1393"/>
                    <a:pt x="0" y="1655"/>
                    <a:pt x="0" y="1935"/>
                  </a:cubicBezTo>
                  <a:lnTo>
                    <a:pt x="96" y="18271"/>
                  </a:lnTo>
                  <a:cubicBezTo>
                    <a:pt x="96" y="18603"/>
                    <a:pt x="349" y="18883"/>
                    <a:pt x="681" y="18909"/>
                  </a:cubicBezTo>
                  <a:lnTo>
                    <a:pt x="4933" y="19284"/>
                  </a:lnTo>
                  <a:cubicBezTo>
                    <a:pt x="4953" y="19286"/>
                    <a:pt x="4972" y="19287"/>
                    <a:pt x="4992" y="19287"/>
                  </a:cubicBezTo>
                  <a:cubicBezTo>
                    <a:pt x="5359" y="19287"/>
                    <a:pt x="5666" y="18976"/>
                    <a:pt x="5649" y="18595"/>
                  </a:cubicBezTo>
                  <a:lnTo>
                    <a:pt x="4846" y="616"/>
                  </a:lnTo>
                  <a:cubicBezTo>
                    <a:pt x="4832" y="258"/>
                    <a:pt x="4542" y="0"/>
                    <a:pt x="4212"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5"/>
            <p:cNvSpPr/>
            <p:nvPr/>
          </p:nvSpPr>
          <p:spPr>
            <a:xfrm>
              <a:off x="-3859925" y="720850"/>
              <a:ext cx="418275" cy="409775"/>
            </a:xfrm>
            <a:custGeom>
              <a:rect b="b" l="l" r="r" t="t"/>
              <a:pathLst>
                <a:path extrusionOk="0" h="16391" w="16731">
                  <a:moveTo>
                    <a:pt x="8420" y="0"/>
                  </a:moveTo>
                  <a:cubicBezTo>
                    <a:pt x="4434" y="0"/>
                    <a:pt x="980" y="3117"/>
                    <a:pt x="507" y="7314"/>
                  </a:cubicBezTo>
                  <a:cubicBezTo>
                    <a:pt x="1" y="11810"/>
                    <a:pt x="3109" y="15853"/>
                    <a:pt x="7449" y="16342"/>
                  </a:cubicBezTo>
                  <a:cubicBezTo>
                    <a:pt x="7739" y="16375"/>
                    <a:pt x="8028" y="16391"/>
                    <a:pt x="8313" y="16391"/>
                  </a:cubicBezTo>
                  <a:cubicBezTo>
                    <a:pt x="12299" y="16391"/>
                    <a:pt x="15752" y="13282"/>
                    <a:pt x="16224" y="9077"/>
                  </a:cubicBezTo>
                  <a:cubicBezTo>
                    <a:pt x="16730" y="4581"/>
                    <a:pt x="13622" y="538"/>
                    <a:pt x="9282" y="49"/>
                  </a:cubicBezTo>
                  <a:cubicBezTo>
                    <a:pt x="8993" y="16"/>
                    <a:pt x="8705" y="0"/>
                    <a:pt x="84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5"/>
            <p:cNvSpPr/>
            <p:nvPr/>
          </p:nvSpPr>
          <p:spPr>
            <a:xfrm>
              <a:off x="-3818875" y="819425"/>
              <a:ext cx="322650" cy="232925"/>
            </a:xfrm>
            <a:custGeom>
              <a:rect b="b" l="l" r="r" t="t"/>
              <a:pathLst>
                <a:path extrusionOk="0" fill="none" h="9317" w="12906">
                  <a:moveTo>
                    <a:pt x="12906" y="9317"/>
                  </a:moveTo>
                  <a:cubicBezTo>
                    <a:pt x="11395" y="9116"/>
                    <a:pt x="9099" y="8583"/>
                    <a:pt x="6654" y="7125"/>
                  </a:cubicBezTo>
                  <a:cubicBezTo>
                    <a:pt x="2847" y="4838"/>
                    <a:pt x="839" y="1589"/>
                    <a:pt x="0"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5"/>
            <p:cNvSpPr/>
            <p:nvPr/>
          </p:nvSpPr>
          <p:spPr>
            <a:xfrm>
              <a:off x="-3848575" y="933375"/>
              <a:ext cx="244950" cy="191025"/>
            </a:xfrm>
            <a:custGeom>
              <a:rect b="b" l="l" r="r" t="t"/>
              <a:pathLst>
                <a:path extrusionOk="0" fill="none" h="7641" w="9798">
                  <a:moveTo>
                    <a:pt x="9798" y="7640"/>
                  </a:moveTo>
                  <a:cubicBezTo>
                    <a:pt x="8697" y="7518"/>
                    <a:pt x="6497" y="7108"/>
                    <a:pt x="4253" y="5466"/>
                  </a:cubicBezTo>
                  <a:cubicBezTo>
                    <a:pt x="1651" y="3563"/>
                    <a:pt x="455" y="1083"/>
                    <a:pt x="1"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5"/>
            <p:cNvSpPr/>
            <p:nvPr/>
          </p:nvSpPr>
          <p:spPr>
            <a:xfrm>
              <a:off x="-3701650" y="728400"/>
              <a:ext cx="248000" cy="213725"/>
            </a:xfrm>
            <a:custGeom>
              <a:rect b="b" l="l" r="r" t="t"/>
              <a:pathLst>
                <a:path extrusionOk="0" fill="none" h="8549" w="9920">
                  <a:moveTo>
                    <a:pt x="9919" y="8548"/>
                  </a:moveTo>
                  <a:cubicBezTo>
                    <a:pt x="8042" y="7553"/>
                    <a:pt x="5728" y="6060"/>
                    <a:pt x="3397" y="3825"/>
                  </a:cubicBezTo>
                  <a:cubicBezTo>
                    <a:pt x="2017" y="2515"/>
                    <a:pt x="900" y="1196"/>
                    <a:pt x="0"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5"/>
            <p:cNvSpPr/>
            <p:nvPr/>
          </p:nvSpPr>
          <p:spPr>
            <a:xfrm>
              <a:off x="-3722625" y="783625"/>
              <a:ext cx="215700" cy="334000"/>
            </a:xfrm>
            <a:custGeom>
              <a:rect b="b" l="l" r="r" t="t"/>
              <a:pathLst>
                <a:path extrusionOk="0" fill="none" h="13360" w="8628">
                  <a:moveTo>
                    <a:pt x="8610" y="0"/>
                  </a:moveTo>
                  <a:cubicBezTo>
                    <a:pt x="8628" y="1197"/>
                    <a:pt x="8549" y="4742"/>
                    <a:pt x="6270" y="8225"/>
                  </a:cubicBezTo>
                  <a:cubicBezTo>
                    <a:pt x="4044" y="11640"/>
                    <a:pt x="1057" y="12949"/>
                    <a:pt x="1" y="1336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5"/>
            <p:cNvSpPr/>
            <p:nvPr/>
          </p:nvSpPr>
          <p:spPr>
            <a:xfrm>
              <a:off x="-3809700" y="728175"/>
              <a:ext cx="212625" cy="322000"/>
            </a:xfrm>
            <a:custGeom>
              <a:rect b="b" l="l" r="r" t="t"/>
              <a:pathLst>
                <a:path extrusionOk="0" fill="none" h="12880" w="8505">
                  <a:moveTo>
                    <a:pt x="8505" y="0"/>
                  </a:moveTo>
                  <a:cubicBezTo>
                    <a:pt x="8007" y="1913"/>
                    <a:pt x="6994" y="4864"/>
                    <a:pt x="4864" y="7876"/>
                  </a:cubicBezTo>
                  <a:cubicBezTo>
                    <a:pt x="3170" y="10251"/>
                    <a:pt x="1353" y="11858"/>
                    <a:pt x="0" y="1288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5"/>
            <p:cNvSpPr/>
            <p:nvPr/>
          </p:nvSpPr>
          <p:spPr>
            <a:xfrm>
              <a:off x="-2413750" y="1329125"/>
              <a:ext cx="282700" cy="1132075"/>
            </a:xfrm>
            <a:custGeom>
              <a:rect b="b" l="l" r="r" t="t"/>
              <a:pathLst>
                <a:path extrusionOk="0" h="45283" w="11308">
                  <a:moveTo>
                    <a:pt x="2559" y="1"/>
                  </a:moveTo>
                  <a:lnTo>
                    <a:pt x="0" y="21384"/>
                  </a:lnTo>
                  <a:lnTo>
                    <a:pt x="1459" y="40707"/>
                  </a:lnTo>
                  <a:lnTo>
                    <a:pt x="7151" y="45283"/>
                  </a:lnTo>
                  <a:cubicBezTo>
                    <a:pt x="8531" y="43729"/>
                    <a:pt x="9919" y="42174"/>
                    <a:pt x="11308" y="40620"/>
                  </a:cubicBezTo>
                  <a:cubicBezTo>
                    <a:pt x="10915" y="40550"/>
                    <a:pt x="10339" y="40411"/>
                    <a:pt x="9692" y="40105"/>
                  </a:cubicBezTo>
                  <a:cubicBezTo>
                    <a:pt x="5947" y="38315"/>
                    <a:pt x="4977" y="33058"/>
                    <a:pt x="4445" y="29461"/>
                  </a:cubicBezTo>
                  <a:cubicBezTo>
                    <a:pt x="2768" y="18049"/>
                    <a:pt x="2585" y="3415"/>
                    <a:pt x="255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5"/>
            <p:cNvSpPr/>
            <p:nvPr/>
          </p:nvSpPr>
          <p:spPr>
            <a:xfrm>
              <a:off x="-4159625" y="1287425"/>
              <a:ext cx="289025" cy="1173775"/>
            </a:xfrm>
            <a:custGeom>
              <a:rect b="b" l="l" r="r" t="t"/>
              <a:pathLst>
                <a:path extrusionOk="0" h="46951" w="11561">
                  <a:moveTo>
                    <a:pt x="9623" y="1"/>
                  </a:moveTo>
                  <a:cubicBezTo>
                    <a:pt x="9300" y="9667"/>
                    <a:pt x="8767" y="18398"/>
                    <a:pt x="8199" y="26318"/>
                  </a:cubicBezTo>
                  <a:cubicBezTo>
                    <a:pt x="7929" y="30090"/>
                    <a:pt x="7483" y="35338"/>
                    <a:pt x="3641" y="39407"/>
                  </a:cubicBezTo>
                  <a:cubicBezTo>
                    <a:pt x="2332" y="40795"/>
                    <a:pt x="970" y="41677"/>
                    <a:pt x="0" y="42209"/>
                  </a:cubicBezTo>
                  <a:cubicBezTo>
                    <a:pt x="1476" y="43790"/>
                    <a:pt x="2943" y="45370"/>
                    <a:pt x="4419" y="46951"/>
                  </a:cubicBezTo>
                  <a:lnTo>
                    <a:pt x="10103" y="42375"/>
                  </a:lnTo>
                  <a:lnTo>
                    <a:pt x="11561" y="23052"/>
                  </a:lnTo>
                  <a:lnTo>
                    <a:pt x="9623"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5"/>
            <p:cNvSpPr/>
            <p:nvPr/>
          </p:nvSpPr>
          <p:spPr>
            <a:xfrm>
              <a:off x="-3540125" y="1205575"/>
              <a:ext cx="896750" cy="1186425"/>
            </a:xfrm>
            <a:custGeom>
              <a:rect b="b" l="l" r="r" t="t"/>
              <a:pathLst>
                <a:path extrusionOk="0" h="47457" w="35870">
                  <a:moveTo>
                    <a:pt x="6200" y="1"/>
                  </a:moveTo>
                  <a:lnTo>
                    <a:pt x="1" y="30544"/>
                  </a:lnTo>
                  <a:lnTo>
                    <a:pt x="16625" y="47457"/>
                  </a:lnTo>
                  <a:lnTo>
                    <a:pt x="35870" y="18346"/>
                  </a:lnTo>
                  <a:lnTo>
                    <a:pt x="29601" y="1"/>
                  </a:lnTo>
                  <a:lnTo>
                    <a:pt x="27330" y="2533"/>
                  </a:lnTo>
                  <a:cubicBezTo>
                    <a:pt x="24815" y="5332"/>
                    <a:pt x="21362" y="6734"/>
                    <a:pt x="17908" y="6734"/>
                  </a:cubicBezTo>
                  <a:cubicBezTo>
                    <a:pt x="14468" y="6734"/>
                    <a:pt x="11028" y="5343"/>
                    <a:pt x="8514" y="2559"/>
                  </a:cubicBezTo>
                  <a:lnTo>
                    <a:pt x="620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5"/>
            <p:cNvSpPr/>
            <p:nvPr/>
          </p:nvSpPr>
          <p:spPr>
            <a:xfrm>
              <a:off x="-3220975" y="1430625"/>
              <a:ext cx="235100" cy="110500"/>
            </a:xfrm>
            <a:custGeom>
              <a:rect b="b" l="l" r="r" t="t"/>
              <a:pathLst>
                <a:path extrusionOk="0" h="4420" w="9404">
                  <a:moveTo>
                    <a:pt x="0" y="1"/>
                  </a:moveTo>
                  <a:lnTo>
                    <a:pt x="0" y="4419"/>
                  </a:lnTo>
                  <a:lnTo>
                    <a:pt x="9404" y="4419"/>
                  </a:lnTo>
                  <a:lnTo>
                    <a:pt x="9404"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5"/>
            <p:cNvSpPr/>
            <p:nvPr/>
          </p:nvSpPr>
          <p:spPr>
            <a:xfrm>
              <a:off x="-4201550" y="1205575"/>
              <a:ext cx="2081200" cy="2741375"/>
            </a:xfrm>
            <a:custGeom>
              <a:rect b="b" l="l" r="r" t="t"/>
              <a:pathLst>
                <a:path extrusionOk="0" h="109655" w="83248">
                  <a:moveTo>
                    <a:pt x="32736" y="1"/>
                  </a:moveTo>
                  <a:lnTo>
                    <a:pt x="11300" y="3275"/>
                  </a:lnTo>
                  <a:cubicBezTo>
                    <a:pt x="13552" y="30902"/>
                    <a:pt x="12024" y="45475"/>
                    <a:pt x="6707" y="47020"/>
                  </a:cubicBezTo>
                  <a:cubicBezTo>
                    <a:pt x="6395" y="47111"/>
                    <a:pt x="6069" y="47157"/>
                    <a:pt x="5731" y="47157"/>
                  </a:cubicBezTo>
                  <a:cubicBezTo>
                    <a:pt x="4544" y="47157"/>
                    <a:pt x="3192" y="46598"/>
                    <a:pt x="1677" y="45483"/>
                  </a:cubicBezTo>
                  <a:cubicBezTo>
                    <a:pt x="595" y="57044"/>
                    <a:pt x="1" y="69810"/>
                    <a:pt x="298" y="83614"/>
                  </a:cubicBezTo>
                  <a:cubicBezTo>
                    <a:pt x="464" y="91342"/>
                    <a:pt x="892" y="98703"/>
                    <a:pt x="1503" y="105671"/>
                  </a:cubicBezTo>
                  <a:cubicBezTo>
                    <a:pt x="1599" y="106779"/>
                    <a:pt x="2489" y="107644"/>
                    <a:pt x="3598" y="107705"/>
                  </a:cubicBezTo>
                  <a:lnTo>
                    <a:pt x="36752" y="109565"/>
                  </a:lnTo>
                  <a:cubicBezTo>
                    <a:pt x="36831" y="109569"/>
                    <a:pt x="36909" y="109571"/>
                    <a:pt x="36987" y="109571"/>
                  </a:cubicBezTo>
                  <a:cubicBezTo>
                    <a:pt x="39198" y="109571"/>
                    <a:pt x="41032" y="107800"/>
                    <a:pt x="41074" y="105557"/>
                  </a:cubicBezTo>
                  <a:lnTo>
                    <a:pt x="41266" y="96441"/>
                  </a:lnTo>
                  <a:lnTo>
                    <a:pt x="41083" y="105470"/>
                  </a:lnTo>
                  <a:cubicBezTo>
                    <a:pt x="41032" y="107780"/>
                    <a:pt x="42892" y="109654"/>
                    <a:pt x="45177" y="109654"/>
                  </a:cubicBezTo>
                  <a:cubicBezTo>
                    <a:pt x="45224" y="109654"/>
                    <a:pt x="45271" y="109654"/>
                    <a:pt x="45318" y="109652"/>
                  </a:cubicBezTo>
                  <a:cubicBezTo>
                    <a:pt x="56101" y="109277"/>
                    <a:pt x="66893" y="108910"/>
                    <a:pt x="77677" y="108534"/>
                  </a:cubicBezTo>
                  <a:cubicBezTo>
                    <a:pt x="78760" y="108500"/>
                    <a:pt x="79650" y="107688"/>
                    <a:pt x="79807" y="106614"/>
                  </a:cubicBezTo>
                  <a:cubicBezTo>
                    <a:pt x="81100" y="97480"/>
                    <a:pt x="82121" y="87491"/>
                    <a:pt x="82671" y="76760"/>
                  </a:cubicBezTo>
                  <a:cubicBezTo>
                    <a:pt x="83248" y="65557"/>
                    <a:pt x="83213" y="55114"/>
                    <a:pt x="82820" y="45562"/>
                  </a:cubicBezTo>
                  <a:lnTo>
                    <a:pt x="82820" y="45562"/>
                  </a:lnTo>
                  <a:cubicBezTo>
                    <a:pt x="81463" y="46956"/>
                    <a:pt x="80258" y="47654"/>
                    <a:pt x="79204" y="47654"/>
                  </a:cubicBezTo>
                  <a:cubicBezTo>
                    <a:pt x="79044" y="47654"/>
                    <a:pt x="78887" y="47638"/>
                    <a:pt x="78733" y="47605"/>
                  </a:cubicBezTo>
                  <a:cubicBezTo>
                    <a:pt x="74341" y="46662"/>
                    <a:pt x="72787" y="32438"/>
                    <a:pt x="74071" y="4943"/>
                  </a:cubicBezTo>
                  <a:lnTo>
                    <a:pt x="56136" y="1"/>
                  </a:lnTo>
                  <a:lnTo>
                    <a:pt x="41703" y="44610"/>
                  </a:lnTo>
                  <a:lnTo>
                    <a:pt x="32736"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5"/>
            <p:cNvSpPr/>
            <p:nvPr/>
          </p:nvSpPr>
          <p:spPr>
            <a:xfrm>
              <a:off x="-2882650" y="2891225"/>
              <a:ext cx="583300" cy="85800"/>
            </a:xfrm>
            <a:custGeom>
              <a:rect b="b" l="l" r="r" t="t"/>
              <a:pathLst>
                <a:path extrusionOk="0" h="3432" w="23332">
                  <a:moveTo>
                    <a:pt x="1" y="0"/>
                  </a:moveTo>
                  <a:lnTo>
                    <a:pt x="1" y="3432"/>
                  </a:lnTo>
                  <a:lnTo>
                    <a:pt x="23332" y="2663"/>
                  </a:lnTo>
                  <a:lnTo>
                    <a:pt x="2333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5"/>
            <p:cNvSpPr/>
            <p:nvPr/>
          </p:nvSpPr>
          <p:spPr>
            <a:xfrm>
              <a:off x="-2882650" y="2918275"/>
              <a:ext cx="583300" cy="15975"/>
            </a:xfrm>
            <a:custGeom>
              <a:rect b="b" l="l" r="r" t="t"/>
              <a:pathLst>
                <a:path extrusionOk="0" fill="none" h="639" w="23332">
                  <a:moveTo>
                    <a:pt x="1" y="638"/>
                  </a:moveTo>
                  <a:lnTo>
                    <a:pt x="23332" y="1"/>
                  </a:lnTo>
                </a:path>
              </a:pathLst>
            </a:custGeom>
            <a:noFill/>
            <a:ln cap="rnd" cmpd="sng" w="8300">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5"/>
            <p:cNvSpPr/>
            <p:nvPr/>
          </p:nvSpPr>
          <p:spPr>
            <a:xfrm>
              <a:off x="-2431225" y="2903450"/>
              <a:ext cx="110475" cy="66800"/>
            </a:xfrm>
            <a:custGeom>
              <a:rect b="b" l="l" r="r" t="t"/>
              <a:pathLst>
                <a:path extrusionOk="0" h="2672" w="4419">
                  <a:moveTo>
                    <a:pt x="1" y="0"/>
                  </a:moveTo>
                  <a:lnTo>
                    <a:pt x="1" y="2672"/>
                  </a:lnTo>
                  <a:lnTo>
                    <a:pt x="3590" y="2672"/>
                  </a:lnTo>
                  <a:lnTo>
                    <a:pt x="4419"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5"/>
            <p:cNvSpPr/>
            <p:nvPr/>
          </p:nvSpPr>
          <p:spPr>
            <a:xfrm>
              <a:off x="-2993525" y="2149250"/>
              <a:ext cx="528275" cy="496875"/>
            </a:xfrm>
            <a:custGeom>
              <a:rect b="b" l="l" r="r" t="t"/>
              <a:pathLst>
                <a:path extrusionOk="0" h="19875" w="21131">
                  <a:moveTo>
                    <a:pt x="1031" y="0"/>
                  </a:moveTo>
                  <a:lnTo>
                    <a:pt x="35" y="17987"/>
                  </a:lnTo>
                  <a:cubicBezTo>
                    <a:pt x="0" y="18677"/>
                    <a:pt x="533" y="19253"/>
                    <a:pt x="1223" y="19280"/>
                  </a:cubicBezTo>
                  <a:lnTo>
                    <a:pt x="19838" y="19873"/>
                  </a:lnTo>
                  <a:cubicBezTo>
                    <a:pt x="19854" y="19874"/>
                    <a:pt x="19869" y="19874"/>
                    <a:pt x="19884" y="19874"/>
                  </a:cubicBezTo>
                  <a:cubicBezTo>
                    <a:pt x="20571" y="19874"/>
                    <a:pt x="21130" y="19299"/>
                    <a:pt x="21105" y="18607"/>
                  </a:cubicBezTo>
                  <a:lnTo>
                    <a:pt x="20406" y="716"/>
                  </a:lnTo>
                  <a:lnTo>
                    <a:pt x="20249" y="17560"/>
                  </a:lnTo>
                  <a:cubicBezTo>
                    <a:pt x="20240" y="18227"/>
                    <a:pt x="19690" y="18765"/>
                    <a:pt x="19025" y="18765"/>
                  </a:cubicBezTo>
                  <a:cubicBezTo>
                    <a:pt x="19020" y="18765"/>
                    <a:pt x="19014" y="18765"/>
                    <a:pt x="19009" y="18765"/>
                  </a:cubicBezTo>
                  <a:lnTo>
                    <a:pt x="2157" y="18511"/>
                  </a:lnTo>
                  <a:cubicBezTo>
                    <a:pt x="1485" y="18503"/>
                    <a:pt x="952" y="17961"/>
                    <a:pt x="952" y="17289"/>
                  </a:cubicBezTo>
                  <a:lnTo>
                    <a:pt x="103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5"/>
            <p:cNvSpPr/>
            <p:nvPr/>
          </p:nvSpPr>
          <p:spPr>
            <a:xfrm>
              <a:off x="-2735075" y="2206650"/>
              <a:ext cx="37350" cy="423300"/>
            </a:xfrm>
            <a:custGeom>
              <a:rect b="b" l="l" r="r" t="t"/>
              <a:pathLst>
                <a:path extrusionOk="0" h="16932" w="1494">
                  <a:moveTo>
                    <a:pt x="1" y="1"/>
                  </a:moveTo>
                  <a:lnTo>
                    <a:pt x="184" y="16931"/>
                  </a:lnTo>
                  <a:lnTo>
                    <a:pt x="1494" y="16931"/>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5"/>
            <p:cNvSpPr/>
            <p:nvPr/>
          </p:nvSpPr>
          <p:spPr>
            <a:xfrm>
              <a:off x="-2987200" y="2112125"/>
              <a:ext cx="530475" cy="188825"/>
            </a:xfrm>
            <a:custGeom>
              <a:rect b="b" l="l" r="r" t="t"/>
              <a:pathLst>
                <a:path extrusionOk="0" h="7553" w="21219">
                  <a:moveTo>
                    <a:pt x="97" y="1"/>
                  </a:moveTo>
                  <a:lnTo>
                    <a:pt x="97" y="1"/>
                  </a:lnTo>
                  <a:cubicBezTo>
                    <a:pt x="1" y="883"/>
                    <a:pt x="27" y="2053"/>
                    <a:pt x="594" y="3179"/>
                  </a:cubicBezTo>
                  <a:cubicBezTo>
                    <a:pt x="2075" y="6090"/>
                    <a:pt x="6644" y="7553"/>
                    <a:pt x="11094" y="7553"/>
                  </a:cubicBezTo>
                  <a:cubicBezTo>
                    <a:pt x="15227" y="7553"/>
                    <a:pt x="19258" y="6291"/>
                    <a:pt x="20616" y="3756"/>
                  </a:cubicBezTo>
                  <a:cubicBezTo>
                    <a:pt x="21210" y="2655"/>
                    <a:pt x="21218" y="1459"/>
                    <a:pt x="21087" y="481"/>
                  </a:cubicBezTo>
                  <a:cubicBezTo>
                    <a:pt x="14085" y="324"/>
                    <a:pt x="7091" y="167"/>
                    <a:pt x="9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5"/>
            <p:cNvSpPr/>
            <p:nvPr/>
          </p:nvSpPr>
          <p:spPr>
            <a:xfrm>
              <a:off x="-2763900" y="2215375"/>
              <a:ext cx="69225" cy="61600"/>
            </a:xfrm>
            <a:custGeom>
              <a:rect b="b" l="l" r="r" t="t"/>
              <a:pathLst>
                <a:path extrusionOk="0" h="2464" w="2769">
                  <a:moveTo>
                    <a:pt x="1381" y="1"/>
                  </a:moveTo>
                  <a:cubicBezTo>
                    <a:pt x="621" y="1"/>
                    <a:pt x="1" y="551"/>
                    <a:pt x="1" y="1232"/>
                  </a:cubicBezTo>
                  <a:cubicBezTo>
                    <a:pt x="1" y="1913"/>
                    <a:pt x="621" y="2463"/>
                    <a:pt x="1381" y="2463"/>
                  </a:cubicBezTo>
                  <a:cubicBezTo>
                    <a:pt x="2149" y="2463"/>
                    <a:pt x="2769" y="1913"/>
                    <a:pt x="2769" y="1232"/>
                  </a:cubicBezTo>
                  <a:cubicBezTo>
                    <a:pt x="2769" y="551"/>
                    <a:pt x="2149" y="1"/>
                    <a:pt x="1381"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5"/>
            <p:cNvSpPr/>
            <p:nvPr/>
          </p:nvSpPr>
          <p:spPr>
            <a:xfrm>
              <a:off x="-3861675" y="1958675"/>
              <a:ext cx="512575" cy="189500"/>
            </a:xfrm>
            <a:custGeom>
              <a:rect b="b" l="l" r="r" t="t"/>
              <a:pathLst>
                <a:path extrusionOk="0" h="7580" w="20503">
                  <a:moveTo>
                    <a:pt x="10785" y="0"/>
                  </a:moveTo>
                  <a:cubicBezTo>
                    <a:pt x="6471" y="0"/>
                    <a:pt x="2027" y="1475"/>
                    <a:pt x="586" y="4401"/>
                  </a:cubicBezTo>
                  <a:cubicBezTo>
                    <a:pt x="36" y="5528"/>
                    <a:pt x="1" y="6698"/>
                    <a:pt x="88" y="7580"/>
                  </a:cubicBezTo>
                  <a:cubicBezTo>
                    <a:pt x="6847" y="7405"/>
                    <a:pt x="13613" y="7222"/>
                    <a:pt x="20372" y="7038"/>
                  </a:cubicBezTo>
                  <a:cubicBezTo>
                    <a:pt x="20503" y="6069"/>
                    <a:pt x="20494" y="4864"/>
                    <a:pt x="19926" y="3773"/>
                  </a:cubicBezTo>
                  <a:cubicBezTo>
                    <a:pt x="18624" y="1252"/>
                    <a:pt x="14760" y="0"/>
                    <a:pt x="1078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5"/>
            <p:cNvSpPr/>
            <p:nvPr/>
          </p:nvSpPr>
          <p:spPr>
            <a:xfrm>
              <a:off x="-3534000" y="1944700"/>
              <a:ext cx="104575" cy="159600"/>
            </a:xfrm>
            <a:custGeom>
              <a:rect b="b" l="l" r="r" t="t"/>
              <a:pathLst>
                <a:path extrusionOk="0" h="6384" w="4183">
                  <a:moveTo>
                    <a:pt x="1965" y="1"/>
                  </a:moveTo>
                  <a:lnTo>
                    <a:pt x="0" y="3668"/>
                  </a:lnTo>
                  <a:lnTo>
                    <a:pt x="1013" y="6384"/>
                  </a:lnTo>
                  <a:lnTo>
                    <a:pt x="3152" y="6384"/>
                  </a:lnTo>
                  <a:lnTo>
                    <a:pt x="4182" y="3633"/>
                  </a:lnTo>
                  <a:lnTo>
                    <a:pt x="2296" y="1"/>
                  </a:lnTo>
                  <a:lnTo>
                    <a:pt x="2296" y="2786"/>
                  </a:lnTo>
                  <a:cubicBezTo>
                    <a:pt x="2620" y="2865"/>
                    <a:pt x="2855" y="3153"/>
                    <a:pt x="2855" y="3493"/>
                  </a:cubicBezTo>
                  <a:cubicBezTo>
                    <a:pt x="2855" y="3904"/>
                    <a:pt x="2532" y="4227"/>
                    <a:pt x="2131" y="4227"/>
                  </a:cubicBezTo>
                  <a:cubicBezTo>
                    <a:pt x="1729" y="4227"/>
                    <a:pt x="1397" y="3904"/>
                    <a:pt x="1397" y="3493"/>
                  </a:cubicBezTo>
                  <a:cubicBezTo>
                    <a:pt x="1397" y="3144"/>
                    <a:pt x="1650" y="2847"/>
                    <a:pt x="1982" y="2777"/>
                  </a:cubicBezTo>
                  <a:lnTo>
                    <a:pt x="19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5"/>
            <p:cNvSpPr/>
            <p:nvPr/>
          </p:nvSpPr>
          <p:spPr>
            <a:xfrm>
              <a:off x="-3508700" y="2104275"/>
              <a:ext cx="53525" cy="495550"/>
            </a:xfrm>
            <a:custGeom>
              <a:rect b="b" l="l" r="r" t="t"/>
              <a:pathLst>
                <a:path extrusionOk="0" h="19822" w="2141">
                  <a:moveTo>
                    <a:pt x="1" y="1"/>
                  </a:moveTo>
                  <a:lnTo>
                    <a:pt x="437" y="19350"/>
                  </a:lnTo>
                  <a:cubicBezTo>
                    <a:pt x="437" y="19612"/>
                    <a:pt x="656" y="19821"/>
                    <a:pt x="918" y="19821"/>
                  </a:cubicBezTo>
                  <a:cubicBezTo>
                    <a:pt x="1171" y="19821"/>
                    <a:pt x="1380" y="19612"/>
                    <a:pt x="1389" y="19359"/>
                  </a:cubicBezTo>
                  <a:lnTo>
                    <a:pt x="214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5"/>
            <p:cNvSpPr/>
            <p:nvPr/>
          </p:nvSpPr>
          <p:spPr>
            <a:xfrm>
              <a:off x="-3517650" y="2096200"/>
              <a:ext cx="69875" cy="19675"/>
            </a:xfrm>
            <a:custGeom>
              <a:rect b="b" l="l" r="r" t="t"/>
              <a:pathLst>
                <a:path extrusionOk="0" h="787" w="2795">
                  <a:moveTo>
                    <a:pt x="1" y="1"/>
                  </a:moveTo>
                  <a:lnTo>
                    <a:pt x="1" y="786"/>
                  </a:lnTo>
                  <a:lnTo>
                    <a:pt x="2795" y="786"/>
                  </a:lnTo>
                  <a:lnTo>
                    <a:pt x="2795"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5"/>
            <p:cNvSpPr/>
            <p:nvPr/>
          </p:nvSpPr>
          <p:spPr>
            <a:xfrm>
              <a:off x="-3853150" y="2123700"/>
              <a:ext cx="505150" cy="480700"/>
            </a:xfrm>
            <a:custGeom>
              <a:rect b="b" l="l" r="r" t="t"/>
              <a:pathLst>
                <a:path extrusionOk="0" h="19228" w="20206">
                  <a:moveTo>
                    <a:pt x="19681" y="1"/>
                  </a:moveTo>
                  <a:lnTo>
                    <a:pt x="306" y="717"/>
                  </a:lnTo>
                  <a:lnTo>
                    <a:pt x="1" y="17333"/>
                  </a:lnTo>
                  <a:lnTo>
                    <a:pt x="2157" y="19228"/>
                  </a:lnTo>
                  <a:lnTo>
                    <a:pt x="18389" y="18817"/>
                  </a:lnTo>
                  <a:lnTo>
                    <a:pt x="20205" y="17001"/>
                  </a:lnTo>
                  <a:lnTo>
                    <a:pt x="19681"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5"/>
            <p:cNvSpPr/>
            <p:nvPr/>
          </p:nvSpPr>
          <p:spPr>
            <a:xfrm>
              <a:off x="-3862725" y="2123700"/>
              <a:ext cx="526500" cy="495575"/>
            </a:xfrm>
            <a:custGeom>
              <a:rect b="b" l="l" r="r" t="t"/>
              <a:pathLst>
                <a:path extrusionOk="0" h="19823" w="21060">
                  <a:moveTo>
                    <a:pt x="20064" y="1"/>
                  </a:moveTo>
                  <a:lnTo>
                    <a:pt x="20134" y="15831"/>
                  </a:lnTo>
                  <a:cubicBezTo>
                    <a:pt x="20143" y="17307"/>
                    <a:pt x="18956" y="18512"/>
                    <a:pt x="17480" y="18538"/>
                  </a:cubicBezTo>
                  <a:lnTo>
                    <a:pt x="3579" y="18747"/>
                  </a:lnTo>
                  <a:cubicBezTo>
                    <a:pt x="3568" y="18748"/>
                    <a:pt x="3558" y="18748"/>
                    <a:pt x="3547" y="18748"/>
                  </a:cubicBezTo>
                  <a:cubicBezTo>
                    <a:pt x="2060" y="18748"/>
                    <a:pt x="855" y="17558"/>
                    <a:pt x="838" y="16076"/>
                  </a:cubicBezTo>
                  <a:lnTo>
                    <a:pt x="689" y="717"/>
                  </a:lnTo>
                  <a:lnTo>
                    <a:pt x="60" y="17027"/>
                  </a:lnTo>
                  <a:cubicBezTo>
                    <a:pt x="1" y="18559"/>
                    <a:pt x="1224" y="19823"/>
                    <a:pt x="2745" y="19823"/>
                  </a:cubicBezTo>
                  <a:cubicBezTo>
                    <a:pt x="2775" y="19823"/>
                    <a:pt x="2806" y="19822"/>
                    <a:pt x="2837" y="19821"/>
                  </a:cubicBezTo>
                  <a:lnTo>
                    <a:pt x="18371" y="19324"/>
                  </a:lnTo>
                  <a:cubicBezTo>
                    <a:pt x="19881" y="19280"/>
                    <a:pt x="21060" y="17997"/>
                    <a:pt x="20973" y="16477"/>
                  </a:cubicBezTo>
                  <a:lnTo>
                    <a:pt x="2006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5"/>
            <p:cNvSpPr/>
            <p:nvPr/>
          </p:nvSpPr>
          <p:spPr>
            <a:xfrm>
              <a:off x="-3606700" y="2123700"/>
              <a:ext cx="45200" cy="478075"/>
            </a:xfrm>
            <a:custGeom>
              <a:rect b="b" l="l" r="r" t="t"/>
              <a:pathLst>
                <a:path extrusionOk="0" h="19123" w="1808">
                  <a:moveTo>
                    <a:pt x="0" y="1"/>
                  </a:moveTo>
                  <a:lnTo>
                    <a:pt x="568" y="19123"/>
                  </a:lnTo>
                  <a:lnTo>
                    <a:pt x="1808"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5"/>
            <p:cNvSpPr/>
            <p:nvPr/>
          </p:nvSpPr>
          <p:spPr>
            <a:xfrm>
              <a:off x="-3634425" y="1981825"/>
              <a:ext cx="69225" cy="61575"/>
            </a:xfrm>
            <a:custGeom>
              <a:rect b="b" l="l" r="r" t="t"/>
              <a:pathLst>
                <a:path extrusionOk="0" h="2463" w="2769">
                  <a:moveTo>
                    <a:pt x="1380" y="0"/>
                  </a:moveTo>
                  <a:cubicBezTo>
                    <a:pt x="620" y="0"/>
                    <a:pt x="1" y="550"/>
                    <a:pt x="1" y="1231"/>
                  </a:cubicBezTo>
                  <a:cubicBezTo>
                    <a:pt x="1" y="1912"/>
                    <a:pt x="620" y="2462"/>
                    <a:pt x="1380" y="2462"/>
                  </a:cubicBezTo>
                  <a:cubicBezTo>
                    <a:pt x="2148" y="2462"/>
                    <a:pt x="2768" y="1912"/>
                    <a:pt x="2768" y="1231"/>
                  </a:cubicBezTo>
                  <a:cubicBezTo>
                    <a:pt x="2768" y="550"/>
                    <a:pt x="2148"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5"/>
            <p:cNvSpPr/>
            <p:nvPr/>
          </p:nvSpPr>
          <p:spPr>
            <a:xfrm>
              <a:off x="-3789400" y="1981825"/>
              <a:ext cx="64625" cy="164825"/>
            </a:xfrm>
            <a:custGeom>
              <a:rect b="b" l="l" r="r" t="t"/>
              <a:pathLst>
                <a:path extrusionOk="0" h="6593" w="2585">
                  <a:moveTo>
                    <a:pt x="149" y="0"/>
                  </a:moveTo>
                  <a:lnTo>
                    <a:pt x="0" y="6593"/>
                  </a:lnTo>
                  <a:lnTo>
                    <a:pt x="2585" y="6593"/>
                  </a:lnTo>
                  <a:lnTo>
                    <a:pt x="2384"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5"/>
            <p:cNvSpPr/>
            <p:nvPr/>
          </p:nvSpPr>
          <p:spPr>
            <a:xfrm>
              <a:off x="-3759500" y="2097950"/>
              <a:ext cx="24475" cy="97375"/>
            </a:xfrm>
            <a:custGeom>
              <a:rect b="b" l="l" r="r" t="t"/>
              <a:pathLst>
                <a:path extrusionOk="0" h="3895" w="979">
                  <a:moveTo>
                    <a:pt x="0" y="0"/>
                  </a:moveTo>
                  <a:lnTo>
                    <a:pt x="0" y="3895"/>
                  </a:lnTo>
                  <a:lnTo>
                    <a:pt x="978" y="3895"/>
                  </a:lnTo>
                  <a:lnTo>
                    <a:pt x="97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5"/>
            <p:cNvSpPr/>
            <p:nvPr/>
          </p:nvSpPr>
          <p:spPr>
            <a:xfrm>
              <a:off x="-3717375" y="1979425"/>
              <a:ext cx="64425" cy="165700"/>
            </a:xfrm>
            <a:custGeom>
              <a:rect b="b" l="l" r="r" t="t"/>
              <a:pathLst>
                <a:path extrusionOk="0" h="6628" w="2577">
                  <a:moveTo>
                    <a:pt x="2262" y="0"/>
                  </a:moveTo>
                  <a:lnTo>
                    <a:pt x="27" y="35"/>
                  </a:lnTo>
                  <a:lnTo>
                    <a:pt x="1" y="6627"/>
                  </a:lnTo>
                  <a:lnTo>
                    <a:pt x="1" y="6627"/>
                  </a:lnTo>
                  <a:lnTo>
                    <a:pt x="2576" y="6584"/>
                  </a:lnTo>
                  <a:lnTo>
                    <a:pt x="2262"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5"/>
            <p:cNvSpPr/>
            <p:nvPr/>
          </p:nvSpPr>
          <p:spPr>
            <a:xfrm>
              <a:off x="-3688775" y="2095775"/>
              <a:ext cx="26225" cy="97800"/>
            </a:xfrm>
            <a:custGeom>
              <a:rect b="b" l="l" r="r" t="t"/>
              <a:pathLst>
                <a:path extrusionOk="0" h="3912" w="1049">
                  <a:moveTo>
                    <a:pt x="987" y="0"/>
                  </a:moveTo>
                  <a:lnTo>
                    <a:pt x="0" y="18"/>
                  </a:lnTo>
                  <a:lnTo>
                    <a:pt x="70" y="3912"/>
                  </a:lnTo>
                  <a:lnTo>
                    <a:pt x="1048" y="3894"/>
                  </a:lnTo>
                  <a:lnTo>
                    <a:pt x="98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5"/>
            <p:cNvSpPr/>
            <p:nvPr/>
          </p:nvSpPr>
          <p:spPr>
            <a:xfrm>
              <a:off x="-3176675" y="2320825"/>
              <a:ext cx="15750" cy="1523675"/>
            </a:xfrm>
            <a:custGeom>
              <a:rect b="b" l="l" r="r" t="t"/>
              <a:pathLst>
                <a:path extrusionOk="0" fill="none" h="60947" w="630">
                  <a:moveTo>
                    <a:pt x="629" y="0"/>
                  </a:moveTo>
                  <a:lnTo>
                    <a:pt x="1" y="60947"/>
                  </a:lnTo>
                </a:path>
              </a:pathLst>
            </a:custGeom>
            <a:noFill/>
            <a:ln cap="rnd" cmpd="sng" w="10925">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5"/>
            <p:cNvSpPr/>
            <p:nvPr/>
          </p:nvSpPr>
          <p:spPr>
            <a:xfrm>
              <a:off x="-3192600" y="2346800"/>
              <a:ext cx="65275" cy="96300"/>
            </a:xfrm>
            <a:custGeom>
              <a:rect b="b" l="l" r="r" t="t"/>
              <a:pathLst>
                <a:path extrusionOk="0" h="3852" w="2611">
                  <a:moveTo>
                    <a:pt x="0" y="0"/>
                  </a:moveTo>
                  <a:lnTo>
                    <a:pt x="0" y="3851"/>
                  </a:lnTo>
                  <a:lnTo>
                    <a:pt x="2611" y="3851"/>
                  </a:lnTo>
                  <a:lnTo>
                    <a:pt x="261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5"/>
            <p:cNvSpPr/>
            <p:nvPr/>
          </p:nvSpPr>
          <p:spPr>
            <a:xfrm>
              <a:off x="-4003325" y="2891225"/>
              <a:ext cx="583075" cy="85800"/>
            </a:xfrm>
            <a:custGeom>
              <a:rect b="b" l="l" r="r" t="t"/>
              <a:pathLst>
                <a:path extrusionOk="0" h="3432" w="23323">
                  <a:moveTo>
                    <a:pt x="0" y="0"/>
                  </a:moveTo>
                  <a:lnTo>
                    <a:pt x="0" y="3432"/>
                  </a:lnTo>
                  <a:lnTo>
                    <a:pt x="23322" y="2663"/>
                  </a:lnTo>
                  <a:lnTo>
                    <a:pt x="2332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5"/>
            <p:cNvSpPr/>
            <p:nvPr/>
          </p:nvSpPr>
          <p:spPr>
            <a:xfrm>
              <a:off x="-4003325" y="2918275"/>
              <a:ext cx="583075" cy="15975"/>
            </a:xfrm>
            <a:custGeom>
              <a:rect b="b" l="l" r="r" t="t"/>
              <a:pathLst>
                <a:path extrusionOk="0" fill="none" h="639" w="23323">
                  <a:moveTo>
                    <a:pt x="0" y="638"/>
                  </a:moveTo>
                  <a:lnTo>
                    <a:pt x="23322" y="1"/>
                  </a:lnTo>
                </a:path>
              </a:pathLst>
            </a:custGeom>
            <a:noFill/>
            <a:ln cap="rnd" cmpd="sng" w="8300">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5"/>
            <p:cNvSpPr/>
            <p:nvPr/>
          </p:nvSpPr>
          <p:spPr>
            <a:xfrm>
              <a:off x="-3552125" y="2903450"/>
              <a:ext cx="110475" cy="66800"/>
            </a:xfrm>
            <a:custGeom>
              <a:rect b="b" l="l" r="r" t="t"/>
              <a:pathLst>
                <a:path extrusionOk="0" h="2672" w="4419">
                  <a:moveTo>
                    <a:pt x="0" y="0"/>
                  </a:moveTo>
                  <a:lnTo>
                    <a:pt x="0" y="2672"/>
                  </a:lnTo>
                  <a:lnTo>
                    <a:pt x="3589" y="2672"/>
                  </a:lnTo>
                  <a:lnTo>
                    <a:pt x="4418"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5"/>
            <p:cNvSpPr/>
            <p:nvPr/>
          </p:nvSpPr>
          <p:spPr>
            <a:xfrm>
              <a:off x="-4005725" y="3152950"/>
              <a:ext cx="588750" cy="631975"/>
            </a:xfrm>
            <a:custGeom>
              <a:rect b="b" l="l" r="r" t="t"/>
              <a:pathLst>
                <a:path extrusionOk="0" h="25279" w="23550">
                  <a:moveTo>
                    <a:pt x="0" y="0"/>
                  </a:moveTo>
                  <a:lnTo>
                    <a:pt x="0" y="0"/>
                  </a:lnTo>
                  <a:lnTo>
                    <a:pt x="0" y="0"/>
                  </a:lnTo>
                  <a:close/>
                  <a:moveTo>
                    <a:pt x="0" y="0"/>
                  </a:moveTo>
                  <a:lnTo>
                    <a:pt x="2366" y="23907"/>
                  </a:lnTo>
                  <a:cubicBezTo>
                    <a:pt x="2436" y="24545"/>
                    <a:pt x="2969" y="25043"/>
                    <a:pt x="3624" y="25051"/>
                  </a:cubicBezTo>
                  <a:lnTo>
                    <a:pt x="22056" y="25278"/>
                  </a:lnTo>
                  <a:cubicBezTo>
                    <a:pt x="22061" y="25278"/>
                    <a:pt x="22067" y="25278"/>
                    <a:pt x="22072" y="25278"/>
                  </a:cubicBezTo>
                  <a:cubicBezTo>
                    <a:pt x="22772" y="25278"/>
                    <a:pt x="23340" y="24714"/>
                    <a:pt x="23340" y="24012"/>
                  </a:cubicBezTo>
                  <a:lnTo>
                    <a:pt x="23549" y="0"/>
                  </a:lnTo>
                  <a:lnTo>
                    <a:pt x="22824" y="23148"/>
                  </a:lnTo>
                  <a:cubicBezTo>
                    <a:pt x="22798" y="23838"/>
                    <a:pt x="22239" y="24379"/>
                    <a:pt x="21550" y="24379"/>
                  </a:cubicBezTo>
                  <a:lnTo>
                    <a:pt x="4191" y="24379"/>
                  </a:lnTo>
                  <a:cubicBezTo>
                    <a:pt x="3545" y="24379"/>
                    <a:pt x="3004" y="23907"/>
                    <a:pt x="2925" y="23270"/>
                  </a:cubicBez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5"/>
            <p:cNvSpPr/>
            <p:nvPr/>
          </p:nvSpPr>
          <p:spPr>
            <a:xfrm>
              <a:off x="-3711250" y="3130025"/>
              <a:ext cx="25550" cy="647025"/>
            </a:xfrm>
            <a:custGeom>
              <a:rect b="b" l="l" r="r" t="t"/>
              <a:pathLst>
                <a:path extrusionOk="0" h="25881" w="1022">
                  <a:moveTo>
                    <a:pt x="0" y="0"/>
                  </a:moveTo>
                  <a:lnTo>
                    <a:pt x="262" y="25881"/>
                  </a:lnTo>
                  <a:lnTo>
                    <a:pt x="1022" y="25881"/>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5"/>
            <p:cNvSpPr/>
            <p:nvPr/>
          </p:nvSpPr>
          <p:spPr>
            <a:xfrm>
              <a:off x="-4050275" y="3078075"/>
              <a:ext cx="691125" cy="386050"/>
            </a:xfrm>
            <a:custGeom>
              <a:rect b="b" l="l" r="r" t="t"/>
              <a:pathLst>
                <a:path extrusionOk="0" h="15442" w="27645">
                  <a:moveTo>
                    <a:pt x="27645" y="0"/>
                  </a:moveTo>
                  <a:lnTo>
                    <a:pt x="1" y="655"/>
                  </a:lnTo>
                  <a:lnTo>
                    <a:pt x="1197" y="12076"/>
                  </a:lnTo>
                  <a:cubicBezTo>
                    <a:pt x="1319" y="13185"/>
                    <a:pt x="2219" y="14049"/>
                    <a:pt x="3328" y="14119"/>
                  </a:cubicBezTo>
                  <a:lnTo>
                    <a:pt x="25226" y="15438"/>
                  </a:lnTo>
                  <a:cubicBezTo>
                    <a:pt x="25273" y="15441"/>
                    <a:pt x="25319" y="15442"/>
                    <a:pt x="25366" y="15442"/>
                  </a:cubicBezTo>
                  <a:cubicBezTo>
                    <a:pt x="26614" y="15442"/>
                    <a:pt x="27645" y="14430"/>
                    <a:pt x="27645" y="13159"/>
                  </a:cubicBezTo>
                  <a:lnTo>
                    <a:pt x="27645"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5"/>
            <p:cNvSpPr/>
            <p:nvPr/>
          </p:nvSpPr>
          <p:spPr>
            <a:xfrm>
              <a:off x="-3739200" y="3319075"/>
              <a:ext cx="69000" cy="61575"/>
            </a:xfrm>
            <a:custGeom>
              <a:rect b="b" l="l" r="r" t="t"/>
              <a:pathLst>
                <a:path extrusionOk="0" h="2463" w="2760">
                  <a:moveTo>
                    <a:pt x="1380" y="0"/>
                  </a:moveTo>
                  <a:cubicBezTo>
                    <a:pt x="620" y="0"/>
                    <a:pt x="0" y="550"/>
                    <a:pt x="0" y="1231"/>
                  </a:cubicBezTo>
                  <a:cubicBezTo>
                    <a:pt x="0" y="1912"/>
                    <a:pt x="620" y="2462"/>
                    <a:pt x="1380" y="2462"/>
                  </a:cubicBezTo>
                  <a:cubicBezTo>
                    <a:pt x="2140" y="2462"/>
                    <a:pt x="2760" y="1912"/>
                    <a:pt x="2760" y="1231"/>
                  </a:cubicBezTo>
                  <a:cubicBezTo>
                    <a:pt x="2760" y="550"/>
                    <a:pt x="2140"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5"/>
            <p:cNvSpPr/>
            <p:nvPr/>
          </p:nvSpPr>
          <p:spPr>
            <a:xfrm>
              <a:off x="-2931100" y="3149450"/>
              <a:ext cx="588750" cy="632200"/>
            </a:xfrm>
            <a:custGeom>
              <a:rect b="b" l="l" r="r" t="t"/>
              <a:pathLst>
                <a:path extrusionOk="0" h="25288" w="23550">
                  <a:moveTo>
                    <a:pt x="23550" y="1"/>
                  </a:moveTo>
                  <a:lnTo>
                    <a:pt x="23550" y="1"/>
                  </a:lnTo>
                  <a:lnTo>
                    <a:pt x="23550" y="1"/>
                  </a:lnTo>
                  <a:close/>
                  <a:moveTo>
                    <a:pt x="1" y="1"/>
                  </a:moveTo>
                  <a:lnTo>
                    <a:pt x="210" y="24021"/>
                  </a:lnTo>
                  <a:cubicBezTo>
                    <a:pt x="210" y="24723"/>
                    <a:pt x="786" y="25287"/>
                    <a:pt x="1478" y="25287"/>
                  </a:cubicBezTo>
                  <a:cubicBezTo>
                    <a:pt x="1483" y="25287"/>
                    <a:pt x="1488" y="25287"/>
                    <a:pt x="1494" y="25287"/>
                  </a:cubicBezTo>
                  <a:lnTo>
                    <a:pt x="19926" y="25060"/>
                  </a:lnTo>
                  <a:cubicBezTo>
                    <a:pt x="20581" y="25052"/>
                    <a:pt x="21113" y="24554"/>
                    <a:pt x="21183" y="23916"/>
                  </a:cubicBezTo>
                  <a:lnTo>
                    <a:pt x="23550" y="1"/>
                  </a:lnTo>
                  <a:lnTo>
                    <a:pt x="20625" y="23279"/>
                  </a:lnTo>
                  <a:cubicBezTo>
                    <a:pt x="20546" y="23908"/>
                    <a:pt x="20005" y="24388"/>
                    <a:pt x="19358" y="24388"/>
                  </a:cubicBezTo>
                  <a:lnTo>
                    <a:pt x="2000" y="24388"/>
                  </a:lnTo>
                  <a:cubicBezTo>
                    <a:pt x="1310" y="24388"/>
                    <a:pt x="751" y="23847"/>
                    <a:pt x="725" y="23157"/>
                  </a:cubicBez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5"/>
            <p:cNvSpPr/>
            <p:nvPr/>
          </p:nvSpPr>
          <p:spPr>
            <a:xfrm>
              <a:off x="-2662375" y="3126750"/>
              <a:ext cx="25550" cy="647025"/>
            </a:xfrm>
            <a:custGeom>
              <a:rect b="b" l="l" r="r" t="t"/>
              <a:pathLst>
                <a:path extrusionOk="0" h="25881" w="1022">
                  <a:moveTo>
                    <a:pt x="1022" y="0"/>
                  </a:moveTo>
                  <a:lnTo>
                    <a:pt x="0" y="25881"/>
                  </a:lnTo>
                  <a:lnTo>
                    <a:pt x="760" y="25881"/>
                  </a:lnTo>
                  <a:lnTo>
                    <a:pt x="102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5"/>
            <p:cNvSpPr/>
            <p:nvPr/>
          </p:nvSpPr>
          <p:spPr>
            <a:xfrm>
              <a:off x="-2988950" y="3074800"/>
              <a:ext cx="691125" cy="386050"/>
            </a:xfrm>
            <a:custGeom>
              <a:rect b="b" l="l" r="r" t="t"/>
              <a:pathLst>
                <a:path extrusionOk="0" h="15442" w="27645">
                  <a:moveTo>
                    <a:pt x="1" y="0"/>
                  </a:moveTo>
                  <a:lnTo>
                    <a:pt x="1" y="13159"/>
                  </a:lnTo>
                  <a:cubicBezTo>
                    <a:pt x="1" y="14430"/>
                    <a:pt x="1032" y="15442"/>
                    <a:pt x="2280" y="15442"/>
                  </a:cubicBezTo>
                  <a:cubicBezTo>
                    <a:pt x="2326" y="15442"/>
                    <a:pt x="2373" y="15441"/>
                    <a:pt x="2419" y="15438"/>
                  </a:cubicBezTo>
                  <a:lnTo>
                    <a:pt x="24318" y="14111"/>
                  </a:lnTo>
                  <a:cubicBezTo>
                    <a:pt x="25427" y="14049"/>
                    <a:pt x="26326" y="13185"/>
                    <a:pt x="26449" y="12076"/>
                  </a:cubicBezTo>
                  <a:lnTo>
                    <a:pt x="27645" y="655"/>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5"/>
            <p:cNvSpPr/>
            <p:nvPr/>
          </p:nvSpPr>
          <p:spPr>
            <a:xfrm>
              <a:off x="-2677875" y="3315800"/>
              <a:ext cx="69000" cy="61575"/>
            </a:xfrm>
            <a:custGeom>
              <a:rect b="b" l="l" r="r" t="t"/>
              <a:pathLst>
                <a:path extrusionOk="0" h="2463" w="2760">
                  <a:moveTo>
                    <a:pt x="1380" y="0"/>
                  </a:moveTo>
                  <a:cubicBezTo>
                    <a:pt x="620" y="0"/>
                    <a:pt x="0" y="550"/>
                    <a:pt x="0" y="1231"/>
                  </a:cubicBezTo>
                  <a:cubicBezTo>
                    <a:pt x="0" y="1904"/>
                    <a:pt x="620" y="2462"/>
                    <a:pt x="1380" y="2462"/>
                  </a:cubicBezTo>
                  <a:cubicBezTo>
                    <a:pt x="2139" y="2462"/>
                    <a:pt x="2759" y="1904"/>
                    <a:pt x="2759" y="1231"/>
                  </a:cubicBezTo>
                  <a:cubicBezTo>
                    <a:pt x="2759" y="550"/>
                    <a:pt x="2139"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5"/>
            <p:cNvSpPr/>
            <p:nvPr/>
          </p:nvSpPr>
          <p:spPr>
            <a:xfrm>
              <a:off x="-3368975" y="1619675"/>
              <a:ext cx="162850" cy="1558175"/>
            </a:xfrm>
            <a:custGeom>
              <a:rect b="b" l="l" r="r" t="t"/>
              <a:pathLst>
                <a:path extrusionOk="0" fill="none" h="62327" w="6514">
                  <a:moveTo>
                    <a:pt x="1161" y="0"/>
                  </a:moveTo>
                  <a:cubicBezTo>
                    <a:pt x="4715" y="19568"/>
                    <a:pt x="6514" y="61698"/>
                    <a:pt x="0" y="62327"/>
                  </a:cubicBezTo>
                </a:path>
              </a:pathLst>
            </a:custGeom>
            <a:noFill/>
            <a:ln cap="flat"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5"/>
            <p:cNvSpPr/>
            <p:nvPr/>
          </p:nvSpPr>
          <p:spPr>
            <a:xfrm>
              <a:off x="-3410925" y="1505375"/>
              <a:ext cx="155700" cy="153925"/>
            </a:xfrm>
            <a:custGeom>
              <a:rect b="b" l="l" r="r" t="t"/>
              <a:pathLst>
                <a:path extrusionOk="0" h="6157" w="6228">
                  <a:moveTo>
                    <a:pt x="2536" y="1"/>
                  </a:moveTo>
                  <a:cubicBezTo>
                    <a:pt x="1116" y="1"/>
                    <a:pt x="1" y="1721"/>
                    <a:pt x="421" y="3516"/>
                  </a:cubicBezTo>
                  <a:cubicBezTo>
                    <a:pt x="602" y="5125"/>
                    <a:pt x="1474" y="6156"/>
                    <a:pt x="2745" y="6156"/>
                  </a:cubicBezTo>
                  <a:cubicBezTo>
                    <a:pt x="3184" y="6156"/>
                    <a:pt x="3671" y="6033"/>
                    <a:pt x="4193" y="5769"/>
                  </a:cubicBezTo>
                  <a:cubicBezTo>
                    <a:pt x="6227" y="5061"/>
                    <a:pt x="5284" y="1979"/>
                    <a:pt x="4184" y="800"/>
                  </a:cubicBezTo>
                  <a:cubicBezTo>
                    <a:pt x="3635" y="239"/>
                    <a:pt x="3064" y="1"/>
                    <a:pt x="2536"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5"/>
            <p:cNvSpPr/>
            <p:nvPr/>
          </p:nvSpPr>
          <p:spPr>
            <a:xfrm>
              <a:off x="-3400425" y="1549600"/>
              <a:ext cx="121175" cy="75550"/>
            </a:xfrm>
            <a:custGeom>
              <a:rect b="b" l="l" r="r" t="t"/>
              <a:pathLst>
                <a:path extrusionOk="0" h="3022" w="4847">
                  <a:moveTo>
                    <a:pt x="4419" y="1"/>
                  </a:moveTo>
                  <a:lnTo>
                    <a:pt x="1" y="1747"/>
                  </a:lnTo>
                  <a:cubicBezTo>
                    <a:pt x="9" y="1913"/>
                    <a:pt x="44" y="2096"/>
                    <a:pt x="88" y="2297"/>
                  </a:cubicBezTo>
                  <a:cubicBezTo>
                    <a:pt x="158" y="2585"/>
                    <a:pt x="245" y="2830"/>
                    <a:pt x="341" y="3022"/>
                  </a:cubicBezTo>
                  <a:cubicBezTo>
                    <a:pt x="1843" y="2402"/>
                    <a:pt x="3345" y="1791"/>
                    <a:pt x="4847" y="1171"/>
                  </a:cubicBezTo>
                  <a:cubicBezTo>
                    <a:pt x="4803" y="987"/>
                    <a:pt x="4742" y="778"/>
                    <a:pt x="4663" y="559"/>
                  </a:cubicBezTo>
                  <a:cubicBezTo>
                    <a:pt x="4585" y="350"/>
                    <a:pt x="4506" y="166"/>
                    <a:pt x="441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5"/>
            <p:cNvSpPr/>
            <p:nvPr/>
          </p:nvSpPr>
          <p:spPr>
            <a:xfrm>
              <a:off x="-3337125" y="1712225"/>
              <a:ext cx="69450" cy="100225"/>
            </a:xfrm>
            <a:custGeom>
              <a:rect b="b" l="l" r="r" t="t"/>
              <a:pathLst>
                <a:path extrusionOk="0" h="4009" w="2778">
                  <a:moveTo>
                    <a:pt x="1957" y="1"/>
                  </a:moveTo>
                  <a:lnTo>
                    <a:pt x="1957" y="1"/>
                  </a:lnTo>
                  <a:cubicBezTo>
                    <a:pt x="1992" y="132"/>
                    <a:pt x="193" y="699"/>
                    <a:pt x="1" y="813"/>
                  </a:cubicBezTo>
                  <a:cubicBezTo>
                    <a:pt x="158" y="1878"/>
                    <a:pt x="455" y="2934"/>
                    <a:pt x="595" y="4008"/>
                  </a:cubicBezTo>
                  <a:lnTo>
                    <a:pt x="2778" y="3022"/>
                  </a:lnTo>
                  <a:cubicBezTo>
                    <a:pt x="2507" y="2018"/>
                    <a:pt x="2236" y="1005"/>
                    <a:pt x="1957"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5"/>
          <p:cNvGrpSpPr/>
          <p:nvPr/>
        </p:nvGrpSpPr>
        <p:grpSpPr>
          <a:xfrm>
            <a:off x="6200925" y="3057825"/>
            <a:ext cx="2471275" cy="2631925"/>
            <a:chOff x="6121550" y="3756325"/>
            <a:chExt cx="2471275" cy="2631925"/>
          </a:xfrm>
        </p:grpSpPr>
        <p:sp>
          <p:nvSpPr>
            <p:cNvPr id="1337" name="Google Shape;1337;p65"/>
            <p:cNvSpPr/>
            <p:nvPr/>
          </p:nvSpPr>
          <p:spPr>
            <a:xfrm>
              <a:off x="6537400" y="4437925"/>
              <a:ext cx="944775" cy="1245025"/>
            </a:xfrm>
            <a:custGeom>
              <a:rect b="b" l="l" r="r" t="t"/>
              <a:pathLst>
                <a:path extrusionOk="0" h="49801" w="37791">
                  <a:moveTo>
                    <a:pt x="30647" y="1"/>
                  </a:moveTo>
                  <a:cubicBezTo>
                    <a:pt x="26969" y="1"/>
                    <a:pt x="23282" y="2091"/>
                    <a:pt x="20642" y="4501"/>
                  </a:cubicBezTo>
                  <a:cubicBezTo>
                    <a:pt x="14486" y="16490"/>
                    <a:pt x="7466" y="28068"/>
                    <a:pt x="0" y="39297"/>
                  </a:cubicBezTo>
                  <a:lnTo>
                    <a:pt x="18057" y="49801"/>
                  </a:lnTo>
                  <a:cubicBezTo>
                    <a:pt x="22991" y="36502"/>
                    <a:pt x="29618" y="23894"/>
                    <a:pt x="34455" y="10561"/>
                  </a:cubicBezTo>
                  <a:cubicBezTo>
                    <a:pt x="36044" y="6527"/>
                    <a:pt x="37791" y="1611"/>
                    <a:pt x="32124" y="118"/>
                  </a:cubicBezTo>
                  <a:cubicBezTo>
                    <a:pt x="31633" y="38"/>
                    <a:pt x="31140" y="1"/>
                    <a:pt x="30647"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5"/>
            <p:cNvSpPr/>
            <p:nvPr/>
          </p:nvSpPr>
          <p:spPr>
            <a:xfrm>
              <a:off x="7288950" y="4679250"/>
              <a:ext cx="379850" cy="100875"/>
            </a:xfrm>
            <a:custGeom>
              <a:rect b="b" l="l" r="r" t="t"/>
              <a:pathLst>
                <a:path extrusionOk="0" h="4035" w="15194">
                  <a:moveTo>
                    <a:pt x="657" y="0"/>
                  </a:moveTo>
                  <a:cubicBezTo>
                    <a:pt x="0" y="0"/>
                    <a:pt x="145" y="3073"/>
                    <a:pt x="866" y="3082"/>
                  </a:cubicBezTo>
                  <a:cubicBezTo>
                    <a:pt x="3620" y="3712"/>
                    <a:pt x="6380" y="4035"/>
                    <a:pt x="9048" y="4035"/>
                  </a:cubicBezTo>
                  <a:cubicBezTo>
                    <a:pt x="9561" y="4035"/>
                    <a:pt x="10070" y="4023"/>
                    <a:pt x="10575" y="3999"/>
                  </a:cubicBezTo>
                  <a:cubicBezTo>
                    <a:pt x="10950" y="3911"/>
                    <a:pt x="15194" y="3920"/>
                    <a:pt x="13928" y="3248"/>
                  </a:cubicBezTo>
                  <a:cubicBezTo>
                    <a:pt x="9641" y="1536"/>
                    <a:pt x="5083" y="515"/>
                    <a:pt x="717" y="8"/>
                  </a:cubicBezTo>
                  <a:cubicBezTo>
                    <a:pt x="696" y="3"/>
                    <a:pt x="676" y="0"/>
                    <a:pt x="6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5"/>
            <p:cNvSpPr/>
            <p:nvPr/>
          </p:nvSpPr>
          <p:spPr>
            <a:xfrm>
              <a:off x="6920700" y="4638850"/>
              <a:ext cx="444025" cy="324175"/>
            </a:xfrm>
            <a:custGeom>
              <a:rect b="b" l="l" r="r" t="t"/>
              <a:pathLst>
                <a:path extrusionOk="0" h="12967" w="17761">
                  <a:moveTo>
                    <a:pt x="2856" y="0"/>
                  </a:moveTo>
                  <a:lnTo>
                    <a:pt x="1" y="5300"/>
                  </a:lnTo>
                  <a:lnTo>
                    <a:pt x="16050" y="12967"/>
                  </a:lnTo>
                  <a:lnTo>
                    <a:pt x="17761" y="7937"/>
                  </a:lnTo>
                  <a:lnTo>
                    <a:pt x="2856"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5"/>
            <p:cNvSpPr/>
            <p:nvPr/>
          </p:nvSpPr>
          <p:spPr>
            <a:xfrm>
              <a:off x="6121550" y="4690575"/>
              <a:ext cx="1254100" cy="1697675"/>
            </a:xfrm>
            <a:custGeom>
              <a:rect b="b" l="l" r="r" t="t"/>
              <a:pathLst>
                <a:path extrusionOk="0" h="67907" w="50164">
                  <a:moveTo>
                    <a:pt x="32351" y="1"/>
                  </a:moveTo>
                  <a:lnTo>
                    <a:pt x="1" y="57394"/>
                  </a:lnTo>
                  <a:lnTo>
                    <a:pt x="27226" y="67906"/>
                  </a:lnTo>
                  <a:lnTo>
                    <a:pt x="50164" y="8549"/>
                  </a:lnTo>
                  <a:lnTo>
                    <a:pt x="32351"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5"/>
            <p:cNvSpPr/>
            <p:nvPr/>
          </p:nvSpPr>
          <p:spPr>
            <a:xfrm>
              <a:off x="7209725" y="3806950"/>
              <a:ext cx="1244275" cy="1467150"/>
            </a:xfrm>
            <a:custGeom>
              <a:rect b="b" l="l" r="r" t="t"/>
              <a:pathLst>
                <a:path extrusionOk="0" h="58686" w="49771">
                  <a:moveTo>
                    <a:pt x="48408" y="0"/>
                  </a:moveTo>
                  <a:lnTo>
                    <a:pt x="15281" y="20310"/>
                  </a:lnTo>
                  <a:lnTo>
                    <a:pt x="1" y="53359"/>
                  </a:lnTo>
                  <a:cubicBezTo>
                    <a:pt x="481" y="53717"/>
                    <a:pt x="961" y="54084"/>
                    <a:pt x="1441" y="54442"/>
                  </a:cubicBezTo>
                  <a:cubicBezTo>
                    <a:pt x="5120" y="53596"/>
                    <a:pt x="9682" y="52910"/>
                    <a:pt x="14913" y="52910"/>
                  </a:cubicBezTo>
                  <a:cubicBezTo>
                    <a:pt x="15134" y="52910"/>
                    <a:pt x="15355" y="52911"/>
                    <a:pt x="15578" y="52914"/>
                  </a:cubicBezTo>
                  <a:cubicBezTo>
                    <a:pt x="26606" y="53045"/>
                    <a:pt x="35311" y="56214"/>
                    <a:pt x="40594" y="58685"/>
                  </a:cubicBezTo>
                  <a:cubicBezTo>
                    <a:pt x="43650" y="40480"/>
                    <a:pt x="46706" y="22283"/>
                    <a:pt x="49770" y="4078"/>
                  </a:cubicBezTo>
                  <a:lnTo>
                    <a:pt x="4840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5"/>
            <p:cNvSpPr/>
            <p:nvPr/>
          </p:nvSpPr>
          <p:spPr>
            <a:xfrm>
              <a:off x="7221525" y="3842075"/>
              <a:ext cx="1210200" cy="1319600"/>
            </a:xfrm>
            <a:custGeom>
              <a:rect b="b" l="l" r="r" t="t"/>
              <a:pathLst>
                <a:path extrusionOk="0" h="52784" w="48408">
                  <a:moveTo>
                    <a:pt x="48408" y="1"/>
                  </a:moveTo>
                  <a:lnTo>
                    <a:pt x="38358" y="52487"/>
                  </a:lnTo>
                  <a:cubicBezTo>
                    <a:pt x="33419" y="51185"/>
                    <a:pt x="26749" y="49955"/>
                    <a:pt x="18836" y="49955"/>
                  </a:cubicBezTo>
                  <a:cubicBezTo>
                    <a:pt x="17991" y="49955"/>
                    <a:pt x="17131" y="49969"/>
                    <a:pt x="16258" y="49998"/>
                  </a:cubicBezTo>
                  <a:cubicBezTo>
                    <a:pt x="9884" y="50208"/>
                    <a:pt x="4392" y="51194"/>
                    <a:pt x="0" y="52312"/>
                  </a:cubicBezTo>
                  <a:cubicBezTo>
                    <a:pt x="4069" y="51395"/>
                    <a:pt x="8828" y="50644"/>
                    <a:pt x="14163" y="50374"/>
                  </a:cubicBezTo>
                  <a:cubicBezTo>
                    <a:pt x="15589" y="50302"/>
                    <a:pt x="16984" y="50269"/>
                    <a:pt x="18345" y="50269"/>
                  </a:cubicBezTo>
                  <a:cubicBezTo>
                    <a:pt x="26466" y="50269"/>
                    <a:pt x="33413" y="51453"/>
                    <a:pt x="38759" y="52784"/>
                  </a:cubicBezTo>
                  <a:lnTo>
                    <a:pt x="48408"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5"/>
            <p:cNvSpPr/>
            <p:nvPr/>
          </p:nvSpPr>
          <p:spPr>
            <a:xfrm>
              <a:off x="7230475" y="3878550"/>
              <a:ext cx="1217400" cy="1359525"/>
            </a:xfrm>
            <a:custGeom>
              <a:rect b="b" l="l" r="r" t="t"/>
              <a:pathLst>
                <a:path extrusionOk="0" h="54381" w="48696">
                  <a:moveTo>
                    <a:pt x="48530" y="0"/>
                  </a:moveTo>
                  <a:lnTo>
                    <a:pt x="38707" y="53848"/>
                  </a:lnTo>
                  <a:cubicBezTo>
                    <a:pt x="34385" y="52041"/>
                    <a:pt x="27705" y="49831"/>
                    <a:pt x="19279" y="49281"/>
                  </a:cubicBezTo>
                  <a:cubicBezTo>
                    <a:pt x="17933" y="49195"/>
                    <a:pt x="16627" y="49155"/>
                    <a:pt x="15364" y="49155"/>
                  </a:cubicBezTo>
                  <a:cubicBezTo>
                    <a:pt x="8997" y="49155"/>
                    <a:pt x="3723" y="50155"/>
                    <a:pt x="0" y="51124"/>
                  </a:cubicBezTo>
                  <a:cubicBezTo>
                    <a:pt x="96" y="51185"/>
                    <a:pt x="183" y="51255"/>
                    <a:pt x="271" y="51325"/>
                  </a:cubicBezTo>
                  <a:cubicBezTo>
                    <a:pt x="4190" y="50370"/>
                    <a:pt x="9159" y="49560"/>
                    <a:pt x="14928" y="49560"/>
                  </a:cubicBezTo>
                  <a:cubicBezTo>
                    <a:pt x="15019" y="49560"/>
                    <a:pt x="15110" y="49560"/>
                    <a:pt x="15202" y="49561"/>
                  </a:cubicBezTo>
                  <a:cubicBezTo>
                    <a:pt x="25522" y="49596"/>
                    <a:pt x="33774" y="52224"/>
                    <a:pt x="38978" y="54381"/>
                  </a:cubicBezTo>
                  <a:cubicBezTo>
                    <a:pt x="42217" y="36420"/>
                    <a:pt x="45457" y="18459"/>
                    <a:pt x="48696" y="498"/>
                  </a:cubicBezTo>
                  <a:lnTo>
                    <a:pt x="4853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5"/>
            <p:cNvSpPr/>
            <p:nvPr/>
          </p:nvSpPr>
          <p:spPr>
            <a:xfrm>
              <a:off x="8323425" y="3952550"/>
              <a:ext cx="269400" cy="482000"/>
            </a:xfrm>
            <a:custGeom>
              <a:rect b="b" l="l" r="r" t="t"/>
              <a:pathLst>
                <a:path extrusionOk="0" h="19280" w="10776">
                  <a:moveTo>
                    <a:pt x="3520" y="0"/>
                  </a:moveTo>
                  <a:lnTo>
                    <a:pt x="1" y="19280"/>
                  </a:lnTo>
                  <a:lnTo>
                    <a:pt x="10776" y="5877"/>
                  </a:lnTo>
                  <a:lnTo>
                    <a:pt x="3520"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5"/>
            <p:cNvSpPr/>
            <p:nvPr/>
          </p:nvSpPr>
          <p:spPr>
            <a:xfrm>
              <a:off x="8211675" y="4593225"/>
              <a:ext cx="205000" cy="516050"/>
            </a:xfrm>
            <a:custGeom>
              <a:rect b="b" l="l" r="r" t="t"/>
              <a:pathLst>
                <a:path extrusionOk="0" h="20642" w="8200">
                  <a:moveTo>
                    <a:pt x="3310" y="0"/>
                  </a:moveTo>
                  <a:lnTo>
                    <a:pt x="0" y="16660"/>
                  </a:lnTo>
                  <a:lnTo>
                    <a:pt x="5597" y="20642"/>
                  </a:lnTo>
                  <a:lnTo>
                    <a:pt x="8199" y="5196"/>
                  </a:lnTo>
                  <a:lnTo>
                    <a:pt x="3310"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5"/>
            <p:cNvSpPr/>
            <p:nvPr/>
          </p:nvSpPr>
          <p:spPr>
            <a:xfrm>
              <a:off x="8217125" y="4625100"/>
              <a:ext cx="137550" cy="405825"/>
            </a:xfrm>
            <a:custGeom>
              <a:rect b="b" l="l" r="r" t="t"/>
              <a:pathLst>
                <a:path extrusionOk="0" h="16233" w="5502">
                  <a:moveTo>
                    <a:pt x="2838" y="0"/>
                  </a:moveTo>
                  <a:lnTo>
                    <a:pt x="1" y="14268"/>
                  </a:lnTo>
                  <a:lnTo>
                    <a:pt x="3057" y="16232"/>
                  </a:lnTo>
                  <a:lnTo>
                    <a:pt x="5502" y="2882"/>
                  </a:lnTo>
                  <a:lnTo>
                    <a:pt x="2838"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5"/>
            <p:cNvSpPr/>
            <p:nvPr/>
          </p:nvSpPr>
          <p:spPr>
            <a:xfrm>
              <a:off x="8335450" y="3984400"/>
              <a:ext cx="200175" cy="383800"/>
            </a:xfrm>
            <a:custGeom>
              <a:rect b="b" l="l" r="r" t="t"/>
              <a:pathLst>
                <a:path extrusionOk="0" h="15352" w="8007">
                  <a:moveTo>
                    <a:pt x="2812" y="1"/>
                  </a:moveTo>
                  <a:lnTo>
                    <a:pt x="0" y="15351"/>
                  </a:lnTo>
                  <a:lnTo>
                    <a:pt x="8007" y="4629"/>
                  </a:lnTo>
                  <a:lnTo>
                    <a:pt x="281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5"/>
            <p:cNvSpPr/>
            <p:nvPr/>
          </p:nvSpPr>
          <p:spPr>
            <a:xfrm>
              <a:off x="7209725" y="3756325"/>
              <a:ext cx="1210225" cy="1384625"/>
            </a:xfrm>
            <a:custGeom>
              <a:rect b="b" l="l" r="r" t="t"/>
              <a:pathLst>
                <a:path extrusionOk="0" h="55385" w="48409">
                  <a:moveTo>
                    <a:pt x="30114" y="1"/>
                  </a:moveTo>
                  <a:cubicBezTo>
                    <a:pt x="29739" y="1"/>
                    <a:pt x="29361" y="3"/>
                    <a:pt x="28981" y="8"/>
                  </a:cubicBezTo>
                  <a:cubicBezTo>
                    <a:pt x="20694" y="113"/>
                    <a:pt x="13709" y="1431"/>
                    <a:pt x="8496" y="2820"/>
                  </a:cubicBezTo>
                  <a:lnTo>
                    <a:pt x="1" y="55384"/>
                  </a:lnTo>
                  <a:cubicBezTo>
                    <a:pt x="5358" y="53978"/>
                    <a:pt x="12467" y="52686"/>
                    <a:pt x="20836" y="52686"/>
                  </a:cubicBezTo>
                  <a:cubicBezTo>
                    <a:pt x="21715" y="52686"/>
                    <a:pt x="22608" y="52700"/>
                    <a:pt x="23515" y="52730"/>
                  </a:cubicBezTo>
                  <a:cubicBezTo>
                    <a:pt x="29243" y="52913"/>
                    <a:pt x="34307" y="53681"/>
                    <a:pt x="38533" y="54616"/>
                  </a:cubicBezTo>
                  <a:cubicBezTo>
                    <a:pt x="41825" y="37083"/>
                    <a:pt x="45117" y="19558"/>
                    <a:pt x="48408" y="2025"/>
                  </a:cubicBezTo>
                  <a:cubicBezTo>
                    <a:pt x="43601" y="946"/>
                    <a:pt x="37387" y="1"/>
                    <a:pt x="30114"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5"/>
            <p:cNvSpPr/>
            <p:nvPr/>
          </p:nvSpPr>
          <p:spPr>
            <a:xfrm>
              <a:off x="7508125" y="3897100"/>
              <a:ext cx="734575" cy="65725"/>
            </a:xfrm>
            <a:custGeom>
              <a:rect b="b" l="l" r="r" t="t"/>
              <a:pathLst>
                <a:path extrusionOk="0" fill="none" h="2629" w="29383">
                  <a:moveTo>
                    <a:pt x="1" y="2629"/>
                  </a:moveTo>
                  <a:cubicBezTo>
                    <a:pt x="3432" y="1677"/>
                    <a:pt x="7676" y="812"/>
                    <a:pt x="12574" y="472"/>
                  </a:cubicBezTo>
                  <a:cubicBezTo>
                    <a:pt x="19306" y="0"/>
                    <a:pt x="25069" y="673"/>
                    <a:pt x="29382" y="1528"/>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5"/>
            <p:cNvSpPr/>
            <p:nvPr/>
          </p:nvSpPr>
          <p:spPr>
            <a:xfrm>
              <a:off x="7483025" y="3986150"/>
              <a:ext cx="734575" cy="65750"/>
            </a:xfrm>
            <a:custGeom>
              <a:rect b="b" l="l" r="r" t="t"/>
              <a:pathLst>
                <a:path extrusionOk="0" fill="none" h="2630" w="29383">
                  <a:moveTo>
                    <a:pt x="0" y="2629"/>
                  </a:moveTo>
                  <a:cubicBezTo>
                    <a:pt x="3432" y="1677"/>
                    <a:pt x="7676" y="813"/>
                    <a:pt x="12574" y="472"/>
                  </a:cubicBezTo>
                  <a:cubicBezTo>
                    <a:pt x="19306" y="1"/>
                    <a:pt x="25069" y="673"/>
                    <a:pt x="29382" y="1520"/>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5"/>
            <p:cNvSpPr/>
            <p:nvPr/>
          </p:nvSpPr>
          <p:spPr>
            <a:xfrm>
              <a:off x="7470575" y="4084825"/>
              <a:ext cx="734575" cy="65725"/>
            </a:xfrm>
            <a:custGeom>
              <a:rect b="b" l="l" r="r" t="t"/>
              <a:pathLst>
                <a:path extrusionOk="0" fill="none" h="2629" w="29383">
                  <a:moveTo>
                    <a:pt x="1" y="2629"/>
                  </a:moveTo>
                  <a:cubicBezTo>
                    <a:pt x="3432" y="1677"/>
                    <a:pt x="7676" y="813"/>
                    <a:pt x="12574" y="463"/>
                  </a:cubicBezTo>
                  <a:cubicBezTo>
                    <a:pt x="19306" y="1"/>
                    <a:pt x="25069" y="673"/>
                    <a:pt x="29382" y="1520"/>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5"/>
            <p:cNvSpPr/>
            <p:nvPr/>
          </p:nvSpPr>
          <p:spPr>
            <a:xfrm>
              <a:off x="7458150" y="4195050"/>
              <a:ext cx="314350" cy="54175"/>
            </a:xfrm>
            <a:custGeom>
              <a:rect b="b" l="l" r="r" t="t"/>
              <a:pathLst>
                <a:path extrusionOk="0" fill="none" h="2167" w="12574">
                  <a:moveTo>
                    <a:pt x="0" y="2166"/>
                  </a:moveTo>
                  <a:cubicBezTo>
                    <a:pt x="3432" y="1215"/>
                    <a:pt x="7675" y="350"/>
                    <a:pt x="12574" y="1"/>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5"/>
            <p:cNvSpPr/>
            <p:nvPr/>
          </p:nvSpPr>
          <p:spPr>
            <a:xfrm>
              <a:off x="7445700" y="4281950"/>
              <a:ext cx="734575" cy="65950"/>
            </a:xfrm>
            <a:custGeom>
              <a:rect b="b" l="l" r="r" t="t"/>
              <a:pathLst>
                <a:path extrusionOk="0" fill="none" h="2638" w="29383">
                  <a:moveTo>
                    <a:pt x="0" y="2637"/>
                  </a:moveTo>
                  <a:cubicBezTo>
                    <a:pt x="3432" y="1685"/>
                    <a:pt x="7675" y="821"/>
                    <a:pt x="12574" y="472"/>
                  </a:cubicBezTo>
                  <a:cubicBezTo>
                    <a:pt x="19306" y="0"/>
                    <a:pt x="25069" y="681"/>
                    <a:pt x="29382" y="1528"/>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5"/>
            <p:cNvSpPr/>
            <p:nvPr/>
          </p:nvSpPr>
          <p:spPr>
            <a:xfrm>
              <a:off x="7433250" y="4380600"/>
              <a:ext cx="734575" cy="65950"/>
            </a:xfrm>
            <a:custGeom>
              <a:rect b="b" l="l" r="r" t="t"/>
              <a:pathLst>
                <a:path extrusionOk="0" fill="none" h="2638" w="29383">
                  <a:moveTo>
                    <a:pt x="1" y="2638"/>
                  </a:moveTo>
                  <a:cubicBezTo>
                    <a:pt x="3432" y="1686"/>
                    <a:pt x="7676" y="813"/>
                    <a:pt x="12574" y="472"/>
                  </a:cubicBezTo>
                  <a:cubicBezTo>
                    <a:pt x="19306" y="1"/>
                    <a:pt x="25069" y="682"/>
                    <a:pt x="29382" y="1529"/>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5"/>
            <p:cNvSpPr/>
            <p:nvPr/>
          </p:nvSpPr>
          <p:spPr>
            <a:xfrm>
              <a:off x="7408600" y="4477750"/>
              <a:ext cx="734325" cy="65725"/>
            </a:xfrm>
            <a:custGeom>
              <a:rect b="b" l="l" r="r" t="t"/>
              <a:pathLst>
                <a:path extrusionOk="0" fill="none" h="2629" w="29373">
                  <a:moveTo>
                    <a:pt x="0" y="2629"/>
                  </a:moveTo>
                  <a:cubicBezTo>
                    <a:pt x="3432" y="1677"/>
                    <a:pt x="7666" y="812"/>
                    <a:pt x="12565" y="472"/>
                  </a:cubicBezTo>
                  <a:cubicBezTo>
                    <a:pt x="19305" y="0"/>
                    <a:pt x="25060" y="673"/>
                    <a:pt x="29373" y="1528"/>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5"/>
            <p:cNvSpPr/>
            <p:nvPr/>
          </p:nvSpPr>
          <p:spPr>
            <a:xfrm>
              <a:off x="7385025" y="4586025"/>
              <a:ext cx="315225" cy="48925"/>
            </a:xfrm>
            <a:custGeom>
              <a:rect b="b" l="l" r="r" t="t"/>
              <a:pathLst>
                <a:path extrusionOk="0" fill="none" h="1957" w="12609">
                  <a:moveTo>
                    <a:pt x="0" y="1956"/>
                  </a:moveTo>
                  <a:cubicBezTo>
                    <a:pt x="3449" y="1057"/>
                    <a:pt x="7701" y="262"/>
                    <a:pt x="12608" y="0"/>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5"/>
            <p:cNvSpPr/>
            <p:nvPr/>
          </p:nvSpPr>
          <p:spPr>
            <a:xfrm>
              <a:off x="7372575" y="4684025"/>
              <a:ext cx="315675" cy="45000"/>
            </a:xfrm>
            <a:custGeom>
              <a:rect b="b" l="l" r="r" t="t"/>
              <a:pathLst>
                <a:path extrusionOk="0" fill="none" h="1800" w="12627">
                  <a:moveTo>
                    <a:pt x="0" y="1799"/>
                  </a:moveTo>
                  <a:cubicBezTo>
                    <a:pt x="3449" y="944"/>
                    <a:pt x="7719" y="202"/>
                    <a:pt x="12626" y="1"/>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5"/>
            <p:cNvSpPr/>
            <p:nvPr/>
          </p:nvSpPr>
          <p:spPr>
            <a:xfrm>
              <a:off x="7360125" y="4775725"/>
              <a:ext cx="735000" cy="51750"/>
            </a:xfrm>
            <a:custGeom>
              <a:rect b="b" l="l" r="r" t="t"/>
              <a:pathLst>
                <a:path extrusionOk="0" fill="none" h="2070" w="29400">
                  <a:moveTo>
                    <a:pt x="1" y="2069"/>
                  </a:moveTo>
                  <a:cubicBezTo>
                    <a:pt x="3458" y="1222"/>
                    <a:pt x="7719" y="480"/>
                    <a:pt x="12626" y="271"/>
                  </a:cubicBezTo>
                  <a:cubicBezTo>
                    <a:pt x="19376" y="0"/>
                    <a:pt x="25113" y="838"/>
                    <a:pt x="29400" y="1816"/>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5"/>
            <p:cNvSpPr/>
            <p:nvPr/>
          </p:nvSpPr>
          <p:spPr>
            <a:xfrm>
              <a:off x="7347675" y="4875025"/>
              <a:ext cx="735025" cy="48500"/>
            </a:xfrm>
            <a:custGeom>
              <a:rect b="b" l="l" r="r" t="t"/>
              <a:pathLst>
                <a:path extrusionOk="0" fill="none" h="1940" w="29401">
                  <a:moveTo>
                    <a:pt x="1" y="1939"/>
                  </a:moveTo>
                  <a:cubicBezTo>
                    <a:pt x="3467" y="1119"/>
                    <a:pt x="7737" y="403"/>
                    <a:pt x="12644" y="237"/>
                  </a:cubicBezTo>
                  <a:cubicBezTo>
                    <a:pt x="19394" y="1"/>
                    <a:pt x="25122" y="883"/>
                    <a:pt x="29400" y="1887"/>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5"/>
            <p:cNvSpPr/>
            <p:nvPr/>
          </p:nvSpPr>
          <p:spPr>
            <a:xfrm>
              <a:off x="7308600" y="4967800"/>
              <a:ext cx="735025" cy="59625"/>
            </a:xfrm>
            <a:custGeom>
              <a:rect b="b" l="l" r="r" t="t"/>
              <a:pathLst>
                <a:path extrusionOk="0" fill="none" h="2385" w="29401">
                  <a:moveTo>
                    <a:pt x="1" y="2385"/>
                  </a:moveTo>
                  <a:cubicBezTo>
                    <a:pt x="3450" y="1477"/>
                    <a:pt x="7702" y="664"/>
                    <a:pt x="12601" y="385"/>
                  </a:cubicBezTo>
                  <a:cubicBezTo>
                    <a:pt x="19341" y="1"/>
                    <a:pt x="25095" y="743"/>
                    <a:pt x="29400" y="1651"/>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5"/>
            <p:cNvSpPr/>
            <p:nvPr/>
          </p:nvSpPr>
          <p:spPr>
            <a:xfrm>
              <a:off x="7047975" y="4103775"/>
              <a:ext cx="520850" cy="538800"/>
            </a:xfrm>
            <a:custGeom>
              <a:rect b="b" l="l" r="r" t="t"/>
              <a:pathLst>
                <a:path extrusionOk="0" h="21552" w="20834">
                  <a:moveTo>
                    <a:pt x="19201" y="0"/>
                  </a:moveTo>
                  <a:cubicBezTo>
                    <a:pt x="18866" y="0"/>
                    <a:pt x="18524" y="92"/>
                    <a:pt x="18223" y="238"/>
                  </a:cubicBezTo>
                  <a:cubicBezTo>
                    <a:pt x="17682" y="500"/>
                    <a:pt x="17237" y="919"/>
                    <a:pt x="16783" y="1321"/>
                  </a:cubicBezTo>
                  <a:cubicBezTo>
                    <a:pt x="15848" y="2141"/>
                    <a:pt x="14853" y="2884"/>
                    <a:pt x="13805" y="3547"/>
                  </a:cubicBezTo>
                  <a:cubicBezTo>
                    <a:pt x="11858" y="4770"/>
                    <a:pt x="9736" y="5704"/>
                    <a:pt x="7833" y="6987"/>
                  </a:cubicBezTo>
                  <a:cubicBezTo>
                    <a:pt x="3895" y="9659"/>
                    <a:pt x="1031" y="13877"/>
                    <a:pt x="0" y="18522"/>
                  </a:cubicBezTo>
                  <a:lnTo>
                    <a:pt x="5711" y="21552"/>
                  </a:lnTo>
                  <a:cubicBezTo>
                    <a:pt x="8758" y="20478"/>
                    <a:pt x="11317" y="18085"/>
                    <a:pt x="12574" y="15108"/>
                  </a:cubicBezTo>
                  <a:cubicBezTo>
                    <a:pt x="12993" y="14130"/>
                    <a:pt x="13272" y="13091"/>
                    <a:pt x="13796" y="12174"/>
                  </a:cubicBezTo>
                  <a:cubicBezTo>
                    <a:pt x="14757" y="10489"/>
                    <a:pt x="16433" y="9345"/>
                    <a:pt x="17760" y="7930"/>
                  </a:cubicBezTo>
                  <a:cubicBezTo>
                    <a:pt x="19000" y="6595"/>
                    <a:pt x="19952" y="4997"/>
                    <a:pt x="20520" y="3259"/>
                  </a:cubicBezTo>
                  <a:cubicBezTo>
                    <a:pt x="20694" y="2726"/>
                    <a:pt x="20834" y="2159"/>
                    <a:pt x="20782" y="1600"/>
                  </a:cubicBezTo>
                  <a:cubicBezTo>
                    <a:pt x="20729" y="1041"/>
                    <a:pt x="20459" y="474"/>
                    <a:pt x="19961" y="194"/>
                  </a:cubicBezTo>
                  <a:cubicBezTo>
                    <a:pt x="19728" y="59"/>
                    <a:pt x="19467" y="0"/>
                    <a:pt x="1920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5"/>
            <p:cNvSpPr/>
            <p:nvPr/>
          </p:nvSpPr>
          <p:spPr>
            <a:xfrm>
              <a:off x="7445050" y="4113425"/>
              <a:ext cx="91700" cy="82975"/>
            </a:xfrm>
            <a:custGeom>
              <a:rect b="b" l="l" r="r" t="t"/>
              <a:pathLst>
                <a:path extrusionOk="0" fill="none" h="3319" w="3668">
                  <a:moveTo>
                    <a:pt x="18" y="2017"/>
                  </a:moveTo>
                  <a:cubicBezTo>
                    <a:pt x="0" y="2367"/>
                    <a:pt x="149" y="2725"/>
                    <a:pt x="411" y="2960"/>
                  </a:cubicBezTo>
                  <a:cubicBezTo>
                    <a:pt x="673" y="3196"/>
                    <a:pt x="1039" y="3318"/>
                    <a:pt x="1389" y="3266"/>
                  </a:cubicBezTo>
                  <a:cubicBezTo>
                    <a:pt x="1720" y="3222"/>
                    <a:pt x="2017" y="3048"/>
                    <a:pt x="2279" y="2847"/>
                  </a:cubicBezTo>
                  <a:cubicBezTo>
                    <a:pt x="2768" y="2471"/>
                    <a:pt x="3187" y="1991"/>
                    <a:pt x="3423" y="1424"/>
                  </a:cubicBezTo>
                  <a:cubicBezTo>
                    <a:pt x="3615" y="970"/>
                    <a:pt x="3667" y="402"/>
                    <a:pt x="337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6" name="Shape 1366"/>
        <p:cNvGrpSpPr/>
        <p:nvPr/>
      </p:nvGrpSpPr>
      <p:grpSpPr>
        <a:xfrm>
          <a:off x="0" y="0"/>
          <a:ext cx="0" cy="0"/>
          <a:chOff x="0" y="0"/>
          <a:chExt cx="0" cy="0"/>
        </a:xfrm>
      </p:grpSpPr>
      <p:sp>
        <p:nvSpPr>
          <p:cNvPr id="1367" name="Google Shape;1367;p66"/>
          <p:cNvSpPr txBox="1"/>
          <p:nvPr>
            <p:ph idx="1" type="subTitle"/>
          </p:nvPr>
        </p:nvSpPr>
        <p:spPr>
          <a:xfrm>
            <a:off x="2939525" y="1663088"/>
            <a:ext cx="5491200" cy="1290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1368" name="Google Shape;1368;p66"/>
          <p:cNvSpPr txBox="1"/>
          <p:nvPr>
            <p:ph type="title"/>
          </p:nvPr>
        </p:nvSpPr>
        <p:spPr>
          <a:xfrm>
            <a:off x="2939425" y="2953913"/>
            <a:ext cx="5491200" cy="526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grpSp>
        <p:nvGrpSpPr>
          <p:cNvPr id="1369" name="Google Shape;1369;p66"/>
          <p:cNvGrpSpPr/>
          <p:nvPr/>
        </p:nvGrpSpPr>
        <p:grpSpPr>
          <a:xfrm>
            <a:off x="-540639" y="898889"/>
            <a:ext cx="2604117" cy="3524707"/>
            <a:chOff x="-780225" y="1692800"/>
            <a:chExt cx="2393050" cy="3239025"/>
          </a:xfrm>
        </p:grpSpPr>
        <p:sp>
          <p:nvSpPr>
            <p:cNvPr id="1370" name="Google Shape;1370;p66"/>
            <p:cNvSpPr/>
            <p:nvPr/>
          </p:nvSpPr>
          <p:spPr>
            <a:xfrm>
              <a:off x="-780225" y="1798550"/>
              <a:ext cx="770050" cy="872350"/>
            </a:xfrm>
            <a:custGeom>
              <a:rect b="b" l="l" r="r" t="t"/>
              <a:pathLst>
                <a:path extrusionOk="0" h="34894" w="30802">
                  <a:moveTo>
                    <a:pt x="1114" y="1"/>
                  </a:moveTo>
                  <a:cubicBezTo>
                    <a:pt x="532" y="1"/>
                    <a:pt x="1" y="551"/>
                    <a:pt x="172" y="1210"/>
                  </a:cubicBezTo>
                  <a:cubicBezTo>
                    <a:pt x="181" y="1219"/>
                    <a:pt x="181" y="1228"/>
                    <a:pt x="181" y="1236"/>
                  </a:cubicBezTo>
                  <a:cubicBezTo>
                    <a:pt x="4459" y="17172"/>
                    <a:pt x="17408" y="27920"/>
                    <a:pt x="29100" y="34757"/>
                  </a:cubicBezTo>
                  <a:cubicBezTo>
                    <a:pt x="29262" y="34852"/>
                    <a:pt x="29428" y="34894"/>
                    <a:pt x="29588" y="34894"/>
                  </a:cubicBezTo>
                  <a:cubicBezTo>
                    <a:pt x="30254" y="34894"/>
                    <a:pt x="30802" y="34164"/>
                    <a:pt x="30436" y="33474"/>
                  </a:cubicBezTo>
                  <a:cubicBezTo>
                    <a:pt x="27065" y="27169"/>
                    <a:pt x="22132" y="19547"/>
                    <a:pt x="14963" y="11959"/>
                  </a:cubicBezTo>
                  <a:cubicBezTo>
                    <a:pt x="10388" y="7113"/>
                    <a:pt x="5813" y="3245"/>
                    <a:pt x="1674" y="189"/>
                  </a:cubicBezTo>
                  <a:cubicBezTo>
                    <a:pt x="1497" y="58"/>
                    <a:pt x="1303" y="1"/>
                    <a:pt x="1114"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6"/>
            <p:cNvSpPr/>
            <p:nvPr/>
          </p:nvSpPr>
          <p:spPr>
            <a:xfrm>
              <a:off x="-296975" y="2424875"/>
              <a:ext cx="270675" cy="199600"/>
            </a:xfrm>
            <a:custGeom>
              <a:rect b="b" l="l" r="r" t="t"/>
              <a:pathLst>
                <a:path extrusionOk="0" h="7984" w="10827">
                  <a:moveTo>
                    <a:pt x="922" y="1"/>
                  </a:moveTo>
                  <a:cubicBezTo>
                    <a:pt x="419" y="1"/>
                    <a:pt x="0" y="507"/>
                    <a:pt x="200" y="1042"/>
                  </a:cubicBezTo>
                  <a:cubicBezTo>
                    <a:pt x="200" y="1042"/>
                    <a:pt x="200" y="1051"/>
                    <a:pt x="209" y="1060"/>
                  </a:cubicBezTo>
                  <a:cubicBezTo>
                    <a:pt x="2182" y="6342"/>
                    <a:pt x="9464" y="7748"/>
                    <a:pt x="10826" y="7984"/>
                  </a:cubicBezTo>
                  <a:lnTo>
                    <a:pt x="8312" y="3531"/>
                  </a:lnTo>
                  <a:cubicBezTo>
                    <a:pt x="6618" y="2693"/>
                    <a:pt x="4924" y="1854"/>
                    <a:pt x="3221" y="1025"/>
                  </a:cubicBezTo>
                  <a:cubicBezTo>
                    <a:pt x="2566" y="711"/>
                    <a:pt x="1920" y="396"/>
                    <a:pt x="1265" y="82"/>
                  </a:cubicBezTo>
                  <a:cubicBezTo>
                    <a:pt x="1151" y="26"/>
                    <a:pt x="1034" y="1"/>
                    <a:pt x="922"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6"/>
            <p:cNvSpPr/>
            <p:nvPr/>
          </p:nvSpPr>
          <p:spPr>
            <a:xfrm>
              <a:off x="-529050" y="1765950"/>
              <a:ext cx="610350" cy="642200"/>
            </a:xfrm>
            <a:custGeom>
              <a:rect b="b" l="l" r="r" t="t"/>
              <a:pathLst>
                <a:path extrusionOk="0" h="25688" w="24414">
                  <a:moveTo>
                    <a:pt x="5881" y="1"/>
                  </a:moveTo>
                  <a:cubicBezTo>
                    <a:pt x="5317" y="1"/>
                    <a:pt x="4761" y="179"/>
                    <a:pt x="4296" y="523"/>
                  </a:cubicBezTo>
                  <a:lnTo>
                    <a:pt x="1" y="3929"/>
                  </a:lnTo>
                  <a:cubicBezTo>
                    <a:pt x="1668" y="7098"/>
                    <a:pt x="4008" y="10870"/>
                    <a:pt x="7283" y="14747"/>
                  </a:cubicBezTo>
                  <a:cubicBezTo>
                    <a:pt x="11535" y="19777"/>
                    <a:pt x="15944" y="23304"/>
                    <a:pt x="19463" y="25688"/>
                  </a:cubicBezTo>
                  <a:lnTo>
                    <a:pt x="23541" y="21663"/>
                  </a:lnTo>
                  <a:cubicBezTo>
                    <a:pt x="24135" y="21060"/>
                    <a:pt x="24414" y="20205"/>
                    <a:pt x="24283" y="19366"/>
                  </a:cubicBezTo>
                  <a:lnTo>
                    <a:pt x="23881" y="16817"/>
                  </a:lnTo>
                  <a:cubicBezTo>
                    <a:pt x="23812" y="16328"/>
                    <a:pt x="23593" y="15865"/>
                    <a:pt x="23270" y="15489"/>
                  </a:cubicBezTo>
                  <a:cubicBezTo>
                    <a:pt x="20625" y="13167"/>
                    <a:pt x="17734" y="10233"/>
                    <a:pt x="14975" y="6574"/>
                  </a:cubicBezTo>
                  <a:cubicBezTo>
                    <a:pt x="13892" y="5142"/>
                    <a:pt x="12932" y="3737"/>
                    <a:pt x="12076" y="2375"/>
                  </a:cubicBezTo>
                  <a:cubicBezTo>
                    <a:pt x="11963" y="2244"/>
                    <a:pt x="11788" y="2069"/>
                    <a:pt x="11552" y="1903"/>
                  </a:cubicBezTo>
                  <a:cubicBezTo>
                    <a:pt x="11352" y="1772"/>
                    <a:pt x="11142" y="1659"/>
                    <a:pt x="10915" y="1580"/>
                  </a:cubicBezTo>
                  <a:lnTo>
                    <a:pt x="6759" y="148"/>
                  </a:lnTo>
                  <a:cubicBezTo>
                    <a:pt x="6472" y="49"/>
                    <a:pt x="6175" y="1"/>
                    <a:pt x="5881"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6"/>
            <p:cNvSpPr/>
            <p:nvPr/>
          </p:nvSpPr>
          <p:spPr>
            <a:xfrm>
              <a:off x="-182175" y="1906950"/>
              <a:ext cx="153250" cy="168325"/>
            </a:xfrm>
            <a:custGeom>
              <a:rect b="b" l="l" r="r" t="t"/>
              <a:pathLst>
                <a:path extrusionOk="0" h="6733" w="6130">
                  <a:moveTo>
                    <a:pt x="410" y="0"/>
                  </a:moveTo>
                  <a:cubicBezTo>
                    <a:pt x="4296" y="5938"/>
                    <a:pt x="0" y="6505"/>
                    <a:pt x="6130" y="6732"/>
                  </a:cubicBezTo>
                  <a:cubicBezTo>
                    <a:pt x="5248" y="5850"/>
                    <a:pt x="4340" y="4881"/>
                    <a:pt x="3423" y="3816"/>
                  </a:cubicBezTo>
                  <a:cubicBezTo>
                    <a:pt x="2288" y="2506"/>
                    <a:pt x="1284" y="1223"/>
                    <a:pt x="410"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6"/>
            <p:cNvSpPr/>
            <p:nvPr/>
          </p:nvSpPr>
          <p:spPr>
            <a:xfrm>
              <a:off x="-527300" y="1871150"/>
              <a:ext cx="365000" cy="336400"/>
            </a:xfrm>
            <a:custGeom>
              <a:rect b="b" l="l" r="r" t="t"/>
              <a:pathLst>
                <a:path extrusionOk="0" h="13456" w="14600">
                  <a:moveTo>
                    <a:pt x="7448" y="0"/>
                  </a:moveTo>
                  <a:cubicBezTo>
                    <a:pt x="5693" y="638"/>
                    <a:pt x="1153" y="3371"/>
                    <a:pt x="0" y="5099"/>
                  </a:cubicBezTo>
                  <a:lnTo>
                    <a:pt x="7405" y="13456"/>
                  </a:lnTo>
                  <a:cubicBezTo>
                    <a:pt x="8522" y="11919"/>
                    <a:pt x="12836" y="9526"/>
                    <a:pt x="14600" y="8854"/>
                  </a:cubicBezTo>
                  <a:cubicBezTo>
                    <a:pt x="12251" y="7151"/>
                    <a:pt x="8715" y="2864"/>
                    <a:pt x="744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6"/>
            <p:cNvSpPr/>
            <p:nvPr/>
          </p:nvSpPr>
          <p:spPr>
            <a:xfrm>
              <a:off x="-607625" y="1864150"/>
              <a:ext cx="565175" cy="618000"/>
            </a:xfrm>
            <a:custGeom>
              <a:rect b="b" l="l" r="r" t="t"/>
              <a:pathLst>
                <a:path extrusionOk="0" h="24720" w="22607">
                  <a:moveTo>
                    <a:pt x="3144" y="1"/>
                  </a:moveTo>
                  <a:lnTo>
                    <a:pt x="0" y="2306"/>
                  </a:lnTo>
                  <a:cubicBezTo>
                    <a:pt x="1179" y="5187"/>
                    <a:pt x="2951" y="8715"/>
                    <a:pt x="5676" y="12356"/>
                  </a:cubicBezTo>
                  <a:cubicBezTo>
                    <a:pt x="10478" y="18782"/>
                    <a:pt x="16005" y="22607"/>
                    <a:pt x="19681" y="24720"/>
                  </a:cubicBezTo>
                  <a:lnTo>
                    <a:pt x="22606" y="21760"/>
                  </a:lnTo>
                  <a:cubicBezTo>
                    <a:pt x="19087" y="19376"/>
                    <a:pt x="14678" y="15849"/>
                    <a:pt x="10426" y="10819"/>
                  </a:cubicBezTo>
                  <a:cubicBezTo>
                    <a:pt x="7151" y="6942"/>
                    <a:pt x="4811" y="3170"/>
                    <a:pt x="3144"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6"/>
            <p:cNvSpPr/>
            <p:nvPr/>
          </p:nvSpPr>
          <p:spPr>
            <a:xfrm>
              <a:off x="-376900" y="1782525"/>
              <a:ext cx="146925" cy="134275"/>
            </a:xfrm>
            <a:custGeom>
              <a:rect b="b" l="l" r="r" t="t"/>
              <a:pathLst>
                <a:path extrusionOk="0" fill="none" h="5371" w="5877">
                  <a:moveTo>
                    <a:pt x="0" y="0"/>
                  </a:moveTo>
                  <a:cubicBezTo>
                    <a:pt x="254" y="585"/>
                    <a:pt x="559" y="1153"/>
                    <a:pt x="909" y="1694"/>
                  </a:cubicBezTo>
                  <a:cubicBezTo>
                    <a:pt x="1572" y="2716"/>
                    <a:pt x="2402" y="3633"/>
                    <a:pt x="3292" y="4479"/>
                  </a:cubicBezTo>
                  <a:cubicBezTo>
                    <a:pt x="3650" y="4811"/>
                    <a:pt x="4034" y="5143"/>
                    <a:pt x="4506" y="5257"/>
                  </a:cubicBezTo>
                  <a:cubicBezTo>
                    <a:pt x="4986" y="5370"/>
                    <a:pt x="5562" y="5187"/>
                    <a:pt x="5746" y="4733"/>
                  </a:cubicBezTo>
                  <a:cubicBezTo>
                    <a:pt x="5877" y="4401"/>
                    <a:pt x="5763" y="4025"/>
                    <a:pt x="5650" y="3685"/>
                  </a:cubicBezTo>
                  <a:cubicBezTo>
                    <a:pt x="5536" y="3318"/>
                    <a:pt x="5414" y="2951"/>
                    <a:pt x="5292" y="2585"/>
                  </a:cubicBezTo>
                  <a:cubicBezTo>
                    <a:pt x="5178" y="2227"/>
                    <a:pt x="5065" y="1825"/>
                    <a:pt x="5231" y="1493"/>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6"/>
            <p:cNvSpPr/>
            <p:nvPr/>
          </p:nvSpPr>
          <p:spPr>
            <a:xfrm>
              <a:off x="-106875" y="2117375"/>
              <a:ext cx="162875" cy="163525"/>
            </a:xfrm>
            <a:custGeom>
              <a:rect b="b" l="l" r="r" t="t"/>
              <a:pathLst>
                <a:path extrusionOk="0" fill="none" h="6541" w="6515">
                  <a:moveTo>
                    <a:pt x="5947" y="2175"/>
                  </a:moveTo>
                  <a:cubicBezTo>
                    <a:pt x="4576" y="1983"/>
                    <a:pt x="3152" y="1773"/>
                    <a:pt x="2035" y="970"/>
                  </a:cubicBezTo>
                  <a:cubicBezTo>
                    <a:pt x="1677" y="708"/>
                    <a:pt x="1354" y="385"/>
                    <a:pt x="952" y="184"/>
                  </a:cubicBezTo>
                  <a:cubicBezTo>
                    <a:pt x="751" y="70"/>
                    <a:pt x="498" y="0"/>
                    <a:pt x="289" y="105"/>
                  </a:cubicBezTo>
                  <a:cubicBezTo>
                    <a:pt x="96" y="210"/>
                    <a:pt x="0" y="455"/>
                    <a:pt x="27" y="682"/>
                  </a:cubicBezTo>
                  <a:cubicBezTo>
                    <a:pt x="44" y="900"/>
                    <a:pt x="149" y="1109"/>
                    <a:pt x="254" y="1301"/>
                  </a:cubicBezTo>
                  <a:cubicBezTo>
                    <a:pt x="1074" y="2803"/>
                    <a:pt x="2183" y="4148"/>
                    <a:pt x="3502" y="5248"/>
                  </a:cubicBezTo>
                  <a:cubicBezTo>
                    <a:pt x="3694" y="5414"/>
                    <a:pt x="3895" y="5571"/>
                    <a:pt x="4122" y="5702"/>
                  </a:cubicBezTo>
                  <a:cubicBezTo>
                    <a:pt x="4427" y="5877"/>
                    <a:pt x="4759" y="5982"/>
                    <a:pt x="5100" y="6086"/>
                  </a:cubicBezTo>
                  <a:cubicBezTo>
                    <a:pt x="5571" y="6235"/>
                    <a:pt x="6043" y="6383"/>
                    <a:pt x="6514" y="6540"/>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6"/>
            <p:cNvSpPr/>
            <p:nvPr/>
          </p:nvSpPr>
          <p:spPr>
            <a:xfrm>
              <a:off x="802075" y="1982250"/>
              <a:ext cx="172050" cy="165500"/>
            </a:xfrm>
            <a:custGeom>
              <a:rect b="b" l="l" r="r" t="t"/>
              <a:pathLst>
                <a:path extrusionOk="0" h="6620" w="6882">
                  <a:moveTo>
                    <a:pt x="5859" y="1"/>
                  </a:moveTo>
                  <a:lnTo>
                    <a:pt x="1" y="5702"/>
                  </a:lnTo>
                  <a:lnTo>
                    <a:pt x="1022" y="6619"/>
                  </a:lnTo>
                  <a:lnTo>
                    <a:pt x="6881" y="917"/>
                  </a:lnTo>
                  <a:lnTo>
                    <a:pt x="585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6"/>
            <p:cNvSpPr/>
            <p:nvPr/>
          </p:nvSpPr>
          <p:spPr>
            <a:xfrm>
              <a:off x="714750" y="2146625"/>
              <a:ext cx="101750" cy="90625"/>
            </a:xfrm>
            <a:custGeom>
              <a:rect b="b" l="l" r="r" t="t"/>
              <a:pathLst>
                <a:path extrusionOk="0" h="3625" w="4070">
                  <a:moveTo>
                    <a:pt x="2280" y="1"/>
                  </a:moveTo>
                  <a:lnTo>
                    <a:pt x="1" y="2201"/>
                  </a:lnTo>
                  <a:lnTo>
                    <a:pt x="1538" y="3624"/>
                  </a:lnTo>
                  <a:lnTo>
                    <a:pt x="4070" y="1607"/>
                  </a:lnTo>
                  <a:lnTo>
                    <a:pt x="228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6"/>
            <p:cNvSpPr/>
            <p:nvPr/>
          </p:nvSpPr>
          <p:spPr>
            <a:xfrm>
              <a:off x="1032800" y="1696075"/>
              <a:ext cx="145850" cy="148900"/>
            </a:xfrm>
            <a:custGeom>
              <a:rect b="b" l="l" r="r" t="t"/>
              <a:pathLst>
                <a:path extrusionOk="0" h="5956" w="5834">
                  <a:moveTo>
                    <a:pt x="4629" y="0"/>
                  </a:moveTo>
                  <a:lnTo>
                    <a:pt x="1" y="4794"/>
                  </a:lnTo>
                  <a:lnTo>
                    <a:pt x="1206" y="5955"/>
                  </a:lnTo>
                  <a:lnTo>
                    <a:pt x="5834" y="1162"/>
                  </a:lnTo>
                  <a:lnTo>
                    <a:pt x="46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6"/>
            <p:cNvSpPr/>
            <p:nvPr/>
          </p:nvSpPr>
          <p:spPr>
            <a:xfrm>
              <a:off x="953575" y="1692800"/>
              <a:ext cx="300375" cy="279875"/>
            </a:xfrm>
            <a:custGeom>
              <a:rect b="b" l="l" r="r" t="t"/>
              <a:pathLst>
                <a:path extrusionOk="0" h="11195" w="12015">
                  <a:moveTo>
                    <a:pt x="9011" y="0"/>
                  </a:moveTo>
                  <a:lnTo>
                    <a:pt x="0" y="9474"/>
                  </a:lnTo>
                  <a:lnTo>
                    <a:pt x="1825" y="11194"/>
                  </a:lnTo>
                  <a:lnTo>
                    <a:pt x="12015" y="2760"/>
                  </a:lnTo>
                  <a:lnTo>
                    <a:pt x="901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6"/>
            <p:cNvSpPr/>
            <p:nvPr/>
          </p:nvSpPr>
          <p:spPr>
            <a:xfrm>
              <a:off x="996800" y="1818750"/>
              <a:ext cx="136450" cy="140825"/>
            </a:xfrm>
            <a:custGeom>
              <a:rect b="b" l="l" r="r" t="t"/>
              <a:pathLst>
                <a:path extrusionOk="0" h="5633" w="5458">
                  <a:moveTo>
                    <a:pt x="3842" y="1"/>
                  </a:moveTo>
                  <a:lnTo>
                    <a:pt x="0" y="4131"/>
                  </a:lnTo>
                  <a:lnTo>
                    <a:pt x="1607" y="5633"/>
                  </a:lnTo>
                  <a:lnTo>
                    <a:pt x="5457" y="1511"/>
                  </a:lnTo>
                  <a:lnTo>
                    <a:pt x="3842"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6"/>
            <p:cNvSpPr/>
            <p:nvPr/>
          </p:nvSpPr>
          <p:spPr>
            <a:xfrm>
              <a:off x="1001375" y="1906725"/>
              <a:ext cx="49800" cy="47825"/>
            </a:xfrm>
            <a:custGeom>
              <a:rect b="b" l="l" r="r" t="t"/>
              <a:pathLst>
                <a:path extrusionOk="0" h="1913" w="1992">
                  <a:moveTo>
                    <a:pt x="385" y="0"/>
                  </a:moveTo>
                  <a:lnTo>
                    <a:pt x="0" y="402"/>
                  </a:lnTo>
                  <a:lnTo>
                    <a:pt x="1616" y="1913"/>
                  </a:lnTo>
                  <a:lnTo>
                    <a:pt x="1991" y="1502"/>
                  </a:lnTo>
                  <a:lnTo>
                    <a:pt x="385"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6"/>
            <p:cNvSpPr/>
            <p:nvPr/>
          </p:nvSpPr>
          <p:spPr>
            <a:xfrm>
              <a:off x="1018175" y="1891000"/>
              <a:ext cx="47625" cy="45425"/>
            </a:xfrm>
            <a:custGeom>
              <a:rect b="b" l="l" r="r" t="t"/>
              <a:pathLst>
                <a:path extrusionOk="0" h="1817" w="1905">
                  <a:moveTo>
                    <a:pt x="298" y="1"/>
                  </a:moveTo>
                  <a:lnTo>
                    <a:pt x="1" y="315"/>
                  </a:lnTo>
                  <a:lnTo>
                    <a:pt x="1616" y="1817"/>
                  </a:lnTo>
                  <a:lnTo>
                    <a:pt x="1904" y="1503"/>
                  </a:lnTo>
                  <a:lnTo>
                    <a:pt x="298"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6"/>
            <p:cNvSpPr/>
            <p:nvPr/>
          </p:nvSpPr>
          <p:spPr>
            <a:xfrm>
              <a:off x="1032600" y="1878350"/>
              <a:ext cx="45200" cy="42600"/>
            </a:xfrm>
            <a:custGeom>
              <a:rect b="b" l="l" r="r" t="t"/>
              <a:pathLst>
                <a:path extrusionOk="0" h="1704" w="1808">
                  <a:moveTo>
                    <a:pt x="192" y="0"/>
                  </a:moveTo>
                  <a:lnTo>
                    <a:pt x="0" y="201"/>
                  </a:lnTo>
                  <a:lnTo>
                    <a:pt x="1615" y="1703"/>
                  </a:lnTo>
                  <a:lnTo>
                    <a:pt x="1808" y="1502"/>
                  </a:lnTo>
                  <a:lnTo>
                    <a:pt x="192"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6"/>
            <p:cNvSpPr/>
            <p:nvPr/>
          </p:nvSpPr>
          <p:spPr>
            <a:xfrm>
              <a:off x="1078200" y="1824000"/>
              <a:ext cx="50025" cy="47825"/>
            </a:xfrm>
            <a:custGeom>
              <a:rect b="b" l="l" r="r" t="t"/>
              <a:pathLst>
                <a:path extrusionOk="0" h="1913" w="2001">
                  <a:moveTo>
                    <a:pt x="385" y="0"/>
                  </a:moveTo>
                  <a:lnTo>
                    <a:pt x="1" y="411"/>
                  </a:lnTo>
                  <a:lnTo>
                    <a:pt x="1616" y="1912"/>
                  </a:lnTo>
                  <a:lnTo>
                    <a:pt x="2001" y="1502"/>
                  </a:lnTo>
                  <a:lnTo>
                    <a:pt x="385"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6"/>
            <p:cNvSpPr/>
            <p:nvPr/>
          </p:nvSpPr>
          <p:spPr>
            <a:xfrm>
              <a:off x="1063375" y="1842325"/>
              <a:ext cx="47825" cy="45650"/>
            </a:xfrm>
            <a:custGeom>
              <a:rect b="b" l="l" r="r" t="t"/>
              <a:pathLst>
                <a:path extrusionOk="0" h="1826" w="1913">
                  <a:moveTo>
                    <a:pt x="297" y="1"/>
                  </a:moveTo>
                  <a:lnTo>
                    <a:pt x="0" y="324"/>
                  </a:lnTo>
                  <a:lnTo>
                    <a:pt x="1607" y="1826"/>
                  </a:lnTo>
                  <a:lnTo>
                    <a:pt x="1912" y="1502"/>
                  </a:lnTo>
                  <a:lnTo>
                    <a:pt x="297"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6"/>
            <p:cNvSpPr/>
            <p:nvPr/>
          </p:nvSpPr>
          <p:spPr>
            <a:xfrm>
              <a:off x="1051150" y="1858275"/>
              <a:ext cx="45200" cy="42800"/>
            </a:xfrm>
            <a:custGeom>
              <a:rect b="b" l="l" r="r" t="t"/>
              <a:pathLst>
                <a:path extrusionOk="0" h="1712" w="1808">
                  <a:moveTo>
                    <a:pt x="192" y="0"/>
                  </a:moveTo>
                  <a:lnTo>
                    <a:pt x="0" y="201"/>
                  </a:lnTo>
                  <a:lnTo>
                    <a:pt x="1616" y="1711"/>
                  </a:lnTo>
                  <a:lnTo>
                    <a:pt x="1808" y="1502"/>
                  </a:lnTo>
                  <a:lnTo>
                    <a:pt x="192"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6"/>
            <p:cNvSpPr/>
            <p:nvPr/>
          </p:nvSpPr>
          <p:spPr>
            <a:xfrm>
              <a:off x="707350" y="1726100"/>
              <a:ext cx="879275" cy="878100"/>
            </a:xfrm>
            <a:custGeom>
              <a:rect b="b" l="l" r="r" t="t"/>
              <a:pathLst>
                <a:path extrusionOk="0" h="35124" w="35171">
                  <a:moveTo>
                    <a:pt x="22066" y="0"/>
                  </a:moveTo>
                  <a:cubicBezTo>
                    <a:pt x="21637" y="0"/>
                    <a:pt x="21209" y="162"/>
                    <a:pt x="20877" y="485"/>
                  </a:cubicBezTo>
                  <a:lnTo>
                    <a:pt x="681" y="20288"/>
                  </a:lnTo>
                  <a:cubicBezTo>
                    <a:pt x="9" y="20943"/>
                    <a:pt x="0" y="22026"/>
                    <a:pt x="655" y="22698"/>
                  </a:cubicBezTo>
                  <a:lnTo>
                    <a:pt x="12338" y="34617"/>
                  </a:lnTo>
                  <a:cubicBezTo>
                    <a:pt x="12672" y="34955"/>
                    <a:pt x="13111" y="35123"/>
                    <a:pt x="13549" y="35123"/>
                  </a:cubicBezTo>
                  <a:cubicBezTo>
                    <a:pt x="14015" y="35123"/>
                    <a:pt x="14480" y="34933"/>
                    <a:pt x="14818" y="34555"/>
                  </a:cubicBezTo>
                  <a:lnTo>
                    <a:pt x="34542" y="12508"/>
                  </a:lnTo>
                  <a:cubicBezTo>
                    <a:pt x="35171" y="11792"/>
                    <a:pt x="35101" y="10701"/>
                    <a:pt x="34385" y="10081"/>
                  </a:cubicBezTo>
                  <a:lnTo>
                    <a:pt x="23182" y="415"/>
                  </a:lnTo>
                  <a:cubicBezTo>
                    <a:pt x="22860" y="138"/>
                    <a:pt x="22463" y="0"/>
                    <a:pt x="2206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6"/>
            <p:cNvSpPr/>
            <p:nvPr/>
          </p:nvSpPr>
          <p:spPr>
            <a:xfrm>
              <a:off x="792025" y="1789500"/>
              <a:ext cx="774950" cy="797000"/>
            </a:xfrm>
            <a:custGeom>
              <a:rect b="b" l="l" r="r" t="t"/>
              <a:pathLst>
                <a:path extrusionOk="0" h="31880" w="30998">
                  <a:moveTo>
                    <a:pt x="22258" y="1"/>
                  </a:moveTo>
                  <a:lnTo>
                    <a:pt x="1" y="22947"/>
                  </a:lnTo>
                  <a:lnTo>
                    <a:pt x="8724" y="31880"/>
                  </a:lnTo>
                  <a:lnTo>
                    <a:pt x="30998" y="7545"/>
                  </a:lnTo>
                  <a:lnTo>
                    <a:pt x="22258"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6"/>
            <p:cNvSpPr/>
            <p:nvPr/>
          </p:nvSpPr>
          <p:spPr>
            <a:xfrm>
              <a:off x="932825" y="2096150"/>
              <a:ext cx="59400" cy="57550"/>
            </a:xfrm>
            <a:custGeom>
              <a:rect b="b" l="l" r="r" t="t"/>
              <a:pathLst>
                <a:path extrusionOk="0" h="2302" w="2376">
                  <a:moveTo>
                    <a:pt x="1192" y="1"/>
                  </a:moveTo>
                  <a:cubicBezTo>
                    <a:pt x="1170" y="1"/>
                    <a:pt x="1149" y="1"/>
                    <a:pt x="1127" y="3"/>
                  </a:cubicBezTo>
                  <a:cubicBezTo>
                    <a:pt x="490" y="37"/>
                    <a:pt x="1" y="579"/>
                    <a:pt x="36" y="1216"/>
                  </a:cubicBezTo>
                  <a:cubicBezTo>
                    <a:pt x="69" y="1827"/>
                    <a:pt x="576" y="2302"/>
                    <a:pt x="1171" y="2302"/>
                  </a:cubicBezTo>
                  <a:cubicBezTo>
                    <a:pt x="1197" y="2302"/>
                    <a:pt x="1223" y="2301"/>
                    <a:pt x="1249" y="2299"/>
                  </a:cubicBezTo>
                  <a:cubicBezTo>
                    <a:pt x="1887" y="2264"/>
                    <a:pt x="2376" y="1723"/>
                    <a:pt x="2341" y="1085"/>
                  </a:cubicBezTo>
                  <a:cubicBezTo>
                    <a:pt x="2307" y="470"/>
                    <a:pt x="1793" y="1"/>
                    <a:pt x="1192"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6"/>
            <p:cNvSpPr/>
            <p:nvPr/>
          </p:nvSpPr>
          <p:spPr>
            <a:xfrm>
              <a:off x="873675" y="2189850"/>
              <a:ext cx="79475" cy="79475"/>
            </a:xfrm>
            <a:custGeom>
              <a:rect b="b" l="l" r="r" t="t"/>
              <a:pathLst>
                <a:path extrusionOk="0" h="3179" w="3179">
                  <a:moveTo>
                    <a:pt x="1590" y="0"/>
                  </a:moveTo>
                  <a:cubicBezTo>
                    <a:pt x="717" y="0"/>
                    <a:pt x="1" y="716"/>
                    <a:pt x="1" y="1590"/>
                  </a:cubicBezTo>
                  <a:cubicBezTo>
                    <a:pt x="1" y="2463"/>
                    <a:pt x="717" y="3179"/>
                    <a:pt x="1590" y="3179"/>
                  </a:cubicBezTo>
                  <a:cubicBezTo>
                    <a:pt x="2463" y="3179"/>
                    <a:pt x="3179" y="2463"/>
                    <a:pt x="3179" y="1590"/>
                  </a:cubicBezTo>
                  <a:cubicBezTo>
                    <a:pt x="3179" y="716"/>
                    <a:pt x="2463" y="0"/>
                    <a:pt x="1590"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6"/>
            <p:cNvSpPr/>
            <p:nvPr/>
          </p:nvSpPr>
          <p:spPr>
            <a:xfrm>
              <a:off x="885250" y="2204300"/>
              <a:ext cx="56350" cy="50575"/>
            </a:xfrm>
            <a:custGeom>
              <a:rect b="b" l="l" r="r" t="t"/>
              <a:pathLst>
                <a:path extrusionOk="0" h="2023" w="2254">
                  <a:moveTo>
                    <a:pt x="1126" y="0"/>
                  </a:moveTo>
                  <a:cubicBezTo>
                    <a:pt x="849" y="0"/>
                    <a:pt x="572" y="115"/>
                    <a:pt x="376" y="339"/>
                  </a:cubicBezTo>
                  <a:cubicBezTo>
                    <a:pt x="0" y="750"/>
                    <a:pt x="35" y="1396"/>
                    <a:pt x="454" y="1762"/>
                  </a:cubicBezTo>
                  <a:cubicBezTo>
                    <a:pt x="649" y="1937"/>
                    <a:pt x="891" y="2023"/>
                    <a:pt x="1130" y="2023"/>
                  </a:cubicBezTo>
                  <a:cubicBezTo>
                    <a:pt x="1407" y="2023"/>
                    <a:pt x="1681" y="1908"/>
                    <a:pt x="1878" y="1684"/>
                  </a:cubicBezTo>
                  <a:cubicBezTo>
                    <a:pt x="2253" y="1265"/>
                    <a:pt x="2218" y="627"/>
                    <a:pt x="1799" y="261"/>
                  </a:cubicBezTo>
                  <a:cubicBezTo>
                    <a:pt x="1608" y="86"/>
                    <a:pt x="1367" y="0"/>
                    <a:pt x="112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6"/>
            <p:cNvSpPr/>
            <p:nvPr/>
          </p:nvSpPr>
          <p:spPr>
            <a:xfrm>
              <a:off x="1172075" y="1749875"/>
              <a:ext cx="133625" cy="128000"/>
            </a:xfrm>
            <a:custGeom>
              <a:rect b="b" l="l" r="r" t="t"/>
              <a:pathLst>
                <a:path extrusionOk="0" h="5120" w="5345">
                  <a:moveTo>
                    <a:pt x="3271" y="1"/>
                  </a:moveTo>
                  <a:cubicBezTo>
                    <a:pt x="3212" y="1"/>
                    <a:pt x="3153" y="23"/>
                    <a:pt x="3109" y="66"/>
                  </a:cubicBezTo>
                  <a:lnTo>
                    <a:pt x="97" y="3035"/>
                  </a:lnTo>
                  <a:cubicBezTo>
                    <a:pt x="1" y="3131"/>
                    <a:pt x="9" y="3288"/>
                    <a:pt x="114" y="3376"/>
                  </a:cubicBezTo>
                  <a:lnTo>
                    <a:pt x="2140" y="5069"/>
                  </a:lnTo>
                  <a:cubicBezTo>
                    <a:pt x="2185" y="5102"/>
                    <a:pt x="2238" y="5120"/>
                    <a:pt x="2290" y="5120"/>
                  </a:cubicBezTo>
                  <a:cubicBezTo>
                    <a:pt x="2348" y="5120"/>
                    <a:pt x="2404" y="5098"/>
                    <a:pt x="2445" y="5052"/>
                  </a:cubicBezTo>
                  <a:lnTo>
                    <a:pt x="5248" y="2249"/>
                  </a:lnTo>
                  <a:cubicBezTo>
                    <a:pt x="5336" y="2162"/>
                    <a:pt x="5344" y="2022"/>
                    <a:pt x="5257" y="1926"/>
                  </a:cubicBezTo>
                  <a:lnTo>
                    <a:pt x="3432" y="66"/>
                  </a:lnTo>
                  <a:cubicBezTo>
                    <a:pt x="3388" y="23"/>
                    <a:pt x="3329" y="1"/>
                    <a:pt x="32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6"/>
            <p:cNvSpPr/>
            <p:nvPr/>
          </p:nvSpPr>
          <p:spPr>
            <a:xfrm>
              <a:off x="1177750" y="1751950"/>
              <a:ext cx="92150" cy="96300"/>
            </a:xfrm>
            <a:custGeom>
              <a:rect b="b" l="l" r="r" t="t"/>
              <a:pathLst>
                <a:path extrusionOk="0" h="3852" w="3686">
                  <a:moveTo>
                    <a:pt x="3223" y="1"/>
                  </a:moveTo>
                  <a:lnTo>
                    <a:pt x="1" y="3389"/>
                  </a:lnTo>
                  <a:lnTo>
                    <a:pt x="568" y="3851"/>
                  </a:lnTo>
                  <a:lnTo>
                    <a:pt x="3685" y="472"/>
                  </a:lnTo>
                  <a:lnTo>
                    <a:pt x="3223"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6"/>
            <p:cNvSpPr/>
            <p:nvPr/>
          </p:nvSpPr>
          <p:spPr>
            <a:xfrm>
              <a:off x="1205900" y="1777725"/>
              <a:ext cx="93900" cy="95625"/>
            </a:xfrm>
            <a:custGeom>
              <a:rect b="b" l="l" r="r" t="t"/>
              <a:pathLst>
                <a:path extrusionOk="0" h="3825" w="3756">
                  <a:moveTo>
                    <a:pt x="3101" y="0"/>
                  </a:moveTo>
                  <a:lnTo>
                    <a:pt x="1" y="3292"/>
                  </a:lnTo>
                  <a:lnTo>
                    <a:pt x="638" y="3825"/>
                  </a:lnTo>
                  <a:lnTo>
                    <a:pt x="3756" y="672"/>
                  </a:lnTo>
                  <a:lnTo>
                    <a:pt x="310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6"/>
            <p:cNvSpPr/>
            <p:nvPr/>
          </p:nvSpPr>
          <p:spPr>
            <a:xfrm>
              <a:off x="1000500" y="1909675"/>
              <a:ext cx="232500" cy="224750"/>
            </a:xfrm>
            <a:custGeom>
              <a:rect b="b" l="l" r="r" t="t"/>
              <a:pathLst>
                <a:path extrusionOk="0" h="8990" w="9300">
                  <a:moveTo>
                    <a:pt x="8324" y="0"/>
                  </a:moveTo>
                  <a:cubicBezTo>
                    <a:pt x="5008" y="0"/>
                    <a:pt x="2096" y="1684"/>
                    <a:pt x="926" y="4231"/>
                  </a:cubicBezTo>
                  <a:cubicBezTo>
                    <a:pt x="1" y="6248"/>
                    <a:pt x="428" y="8204"/>
                    <a:pt x="655" y="8990"/>
                  </a:cubicBezTo>
                  <a:cubicBezTo>
                    <a:pt x="3537" y="6012"/>
                    <a:pt x="6418" y="3026"/>
                    <a:pt x="9300" y="48"/>
                  </a:cubicBezTo>
                  <a:cubicBezTo>
                    <a:pt x="8972" y="16"/>
                    <a:pt x="8646" y="0"/>
                    <a:pt x="832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6"/>
            <p:cNvSpPr/>
            <p:nvPr/>
          </p:nvSpPr>
          <p:spPr>
            <a:xfrm>
              <a:off x="998525" y="1923600"/>
              <a:ext cx="401475" cy="357000"/>
            </a:xfrm>
            <a:custGeom>
              <a:rect b="b" l="l" r="r" t="t"/>
              <a:pathLst>
                <a:path extrusionOk="0" h="14280" w="16059">
                  <a:moveTo>
                    <a:pt x="7710" y="0"/>
                  </a:moveTo>
                  <a:cubicBezTo>
                    <a:pt x="5796" y="0"/>
                    <a:pt x="3921" y="760"/>
                    <a:pt x="2577" y="2259"/>
                  </a:cubicBezTo>
                  <a:cubicBezTo>
                    <a:pt x="1" y="5141"/>
                    <a:pt x="350" y="9664"/>
                    <a:pt x="3363" y="12353"/>
                  </a:cubicBezTo>
                  <a:cubicBezTo>
                    <a:pt x="4802" y="13642"/>
                    <a:pt x="6587" y="14279"/>
                    <a:pt x="8341" y="14279"/>
                  </a:cubicBezTo>
                  <a:cubicBezTo>
                    <a:pt x="10258" y="14279"/>
                    <a:pt x="12137" y="13517"/>
                    <a:pt x="13482" y="12012"/>
                  </a:cubicBezTo>
                  <a:cubicBezTo>
                    <a:pt x="16058" y="9140"/>
                    <a:pt x="15700" y="4617"/>
                    <a:pt x="12688" y="1927"/>
                  </a:cubicBezTo>
                  <a:cubicBezTo>
                    <a:pt x="11248" y="638"/>
                    <a:pt x="9462" y="0"/>
                    <a:pt x="77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6"/>
            <p:cNvSpPr/>
            <p:nvPr/>
          </p:nvSpPr>
          <p:spPr>
            <a:xfrm>
              <a:off x="1007275" y="1930075"/>
              <a:ext cx="384850" cy="345800"/>
            </a:xfrm>
            <a:custGeom>
              <a:rect b="b" l="l" r="r" t="t"/>
              <a:pathLst>
                <a:path extrusionOk="0" h="13832" w="15394">
                  <a:moveTo>
                    <a:pt x="7365" y="1"/>
                  </a:moveTo>
                  <a:cubicBezTo>
                    <a:pt x="6122" y="1"/>
                    <a:pt x="4881" y="351"/>
                    <a:pt x="3790" y="1083"/>
                  </a:cubicBezTo>
                  <a:cubicBezTo>
                    <a:pt x="734" y="3135"/>
                    <a:pt x="0" y="7405"/>
                    <a:pt x="2166" y="10627"/>
                  </a:cubicBezTo>
                  <a:cubicBezTo>
                    <a:pt x="3552" y="12698"/>
                    <a:pt x="5797" y="13831"/>
                    <a:pt x="8036" y="13831"/>
                  </a:cubicBezTo>
                  <a:cubicBezTo>
                    <a:pt x="9280" y="13831"/>
                    <a:pt x="10522" y="13482"/>
                    <a:pt x="11613" y="12749"/>
                  </a:cubicBezTo>
                  <a:cubicBezTo>
                    <a:pt x="14669" y="10697"/>
                    <a:pt x="15394" y="6427"/>
                    <a:pt x="13237" y="3205"/>
                  </a:cubicBezTo>
                  <a:cubicBezTo>
                    <a:pt x="11845" y="1134"/>
                    <a:pt x="9602" y="1"/>
                    <a:pt x="736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6"/>
            <p:cNvSpPr/>
            <p:nvPr/>
          </p:nvSpPr>
          <p:spPr>
            <a:xfrm>
              <a:off x="1058775" y="1976225"/>
              <a:ext cx="272450" cy="244975"/>
            </a:xfrm>
            <a:custGeom>
              <a:rect b="b" l="l" r="r" t="t"/>
              <a:pathLst>
                <a:path extrusionOk="0" h="9799" w="10898">
                  <a:moveTo>
                    <a:pt x="5214" y="1"/>
                  </a:moveTo>
                  <a:cubicBezTo>
                    <a:pt x="4333" y="1"/>
                    <a:pt x="3455" y="248"/>
                    <a:pt x="2681" y="765"/>
                  </a:cubicBezTo>
                  <a:cubicBezTo>
                    <a:pt x="516" y="2215"/>
                    <a:pt x="1" y="5245"/>
                    <a:pt x="1529" y="7532"/>
                  </a:cubicBezTo>
                  <a:cubicBezTo>
                    <a:pt x="2511" y="8998"/>
                    <a:pt x="4104" y="9799"/>
                    <a:pt x="5689" y="9799"/>
                  </a:cubicBezTo>
                  <a:cubicBezTo>
                    <a:pt x="6569" y="9799"/>
                    <a:pt x="7447" y="9552"/>
                    <a:pt x="8217" y="9034"/>
                  </a:cubicBezTo>
                  <a:cubicBezTo>
                    <a:pt x="10383" y="7576"/>
                    <a:pt x="10898" y="4555"/>
                    <a:pt x="9370" y="2267"/>
                  </a:cubicBezTo>
                  <a:cubicBezTo>
                    <a:pt x="8387" y="802"/>
                    <a:pt x="6799" y="1"/>
                    <a:pt x="5214"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6"/>
            <p:cNvSpPr/>
            <p:nvPr/>
          </p:nvSpPr>
          <p:spPr>
            <a:xfrm>
              <a:off x="1071675" y="1976425"/>
              <a:ext cx="179675" cy="195975"/>
            </a:xfrm>
            <a:custGeom>
              <a:rect b="b" l="l" r="r" t="t"/>
              <a:pathLst>
                <a:path extrusionOk="0" h="7839" w="7187">
                  <a:moveTo>
                    <a:pt x="4821" y="1"/>
                  </a:moveTo>
                  <a:cubicBezTo>
                    <a:pt x="4215" y="1"/>
                    <a:pt x="2537" y="137"/>
                    <a:pt x="1284" y="1526"/>
                  </a:cubicBezTo>
                  <a:cubicBezTo>
                    <a:pt x="0" y="2958"/>
                    <a:pt x="96" y="4695"/>
                    <a:pt x="175" y="5307"/>
                  </a:cubicBezTo>
                  <a:cubicBezTo>
                    <a:pt x="332" y="6573"/>
                    <a:pt x="934" y="7455"/>
                    <a:pt x="1240" y="7839"/>
                  </a:cubicBezTo>
                  <a:cubicBezTo>
                    <a:pt x="5134" y="5612"/>
                    <a:pt x="7186" y="2923"/>
                    <a:pt x="6584" y="1316"/>
                  </a:cubicBezTo>
                  <a:cubicBezTo>
                    <a:pt x="6453" y="976"/>
                    <a:pt x="6112" y="434"/>
                    <a:pt x="5021" y="7"/>
                  </a:cubicBezTo>
                  <a:cubicBezTo>
                    <a:pt x="4984" y="4"/>
                    <a:pt x="4916" y="1"/>
                    <a:pt x="4821"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6"/>
            <p:cNvSpPr/>
            <p:nvPr/>
          </p:nvSpPr>
          <p:spPr>
            <a:xfrm>
              <a:off x="1193475" y="2090750"/>
              <a:ext cx="125100" cy="129250"/>
            </a:xfrm>
            <a:custGeom>
              <a:rect b="b" l="l" r="r" t="t"/>
              <a:pathLst>
                <a:path extrusionOk="0" h="5170" w="5004">
                  <a:moveTo>
                    <a:pt x="4829" y="0"/>
                  </a:moveTo>
                  <a:cubicBezTo>
                    <a:pt x="1808" y="1450"/>
                    <a:pt x="0" y="3179"/>
                    <a:pt x="306" y="4349"/>
                  </a:cubicBezTo>
                  <a:cubicBezTo>
                    <a:pt x="367" y="4584"/>
                    <a:pt x="533" y="4881"/>
                    <a:pt x="987" y="5169"/>
                  </a:cubicBezTo>
                  <a:cubicBezTo>
                    <a:pt x="1284" y="5117"/>
                    <a:pt x="3065" y="4776"/>
                    <a:pt x="4148" y="3091"/>
                  </a:cubicBezTo>
                  <a:cubicBezTo>
                    <a:pt x="5003" y="1755"/>
                    <a:pt x="4881" y="384"/>
                    <a:pt x="482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6"/>
            <p:cNvSpPr/>
            <p:nvPr/>
          </p:nvSpPr>
          <p:spPr>
            <a:xfrm>
              <a:off x="1108550" y="2290700"/>
              <a:ext cx="99575" cy="89375"/>
            </a:xfrm>
            <a:custGeom>
              <a:rect b="b" l="l" r="r" t="t"/>
              <a:pathLst>
                <a:path extrusionOk="0" h="3575" w="3983">
                  <a:moveTo>
                    <a:pt x="1991" y="1"/>
                  </a:moveTo>
                  <a:cubicBezTo>
                    <a:pt x="1500" y="1"/>
                    <a:pt x="1011" y="201"/>
                    <a:pt x="656" y="594"/>
                  </a:cubicBezTo>
                  <a:cubicBezTo>
                    <a:pt x="1" y="1328"/>
                    <a:pt x="62" y="2463"/>
                    <a:pt x="804" y="3118"/>
                  </a:cubicBezTo>
                  <a:cubicBezTo>
                    <a:pt x="1143" y="3425"/>
                    <a:pt x="1567" y="3575"/>
                    <a:pt x="1989" y="3575"/>
                  </a:cubicBezTo>
                  <a:cubicBezTo>
                    <a:pt x="2480" y="3575"/>
                    <a:pt x="2971" y="3372"/>
                    <a:pt x="3327" y="2978"/>
                  </a:cubicBezTo>
                  <a:cubicBezTo>
                    <a:pt x="3982" y="2244"/>
                    <a:pt x="3921" y="1109"/>
                    <a:pt x="3188" y="454"/>
                  </a:cubicBezTo>
                  <a:cubicBezTo>
                    <a:pt x="2843" y="151"/>
                    <a:pt x="2416" y="1"/>
                    <a:pt x="199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6"/>
            <p:cNvSpPr/>
            <p:nvPr/>
          </p:nvSpPr>
          <p:spPr>
            <a:xfrm>
              <a:off x="1132775" y="2300675"/>
              <a:ext cx="63125" cy="57275"/>
            </a:xfrm>
            <a:custGeom>
              <a:rect b="b" l="l" r="r" t="t"/>
              <a:pathLst>
                <a:path extrusionOk="0" h="2291" w="2525">
                  <a:moveTo>
                    <a:pt x="1073" y="1"/>
                  </a:moveTo>
                  <a:cubicBezTo>
                    <a:pt x="690" y="1"/>
                    <a:pt x="296" y="154"/>
                    <a:pt x="1" y="475"/>
                  </a:cubicBezTo>
                  <a:cubicBezTo>
                    <a:pt x="268" y="301"/>
                    <a:pt x="566" y="220"/>
                    <a:pt x="855" y="220"/>
                  </a:cubicBezTo>
                  <a:cubicBezTo>
                    <a:pt x="1291" y="220"/>
                    <a:pt x="1704" y="405"/>
                    <a:pt x="1957" y="736"/>
                  </a:cubicBezTo>
                  <a:cubicBezTo>
                    <a:pt x="2280" y="1164"/>
                    <a:pt x="2315" y="1776"/>
                    <a:pt x="2035" y="2291"/>
                  </a:cubicBezTo>
                  <a:cubicBezTo>
                    <a:pt x="2524" y="1732"/>
                    <a:pt x="2516" y="920"/>
                    <a:pt x="2070" y="431"/>
                  </a:cubicBezTo>
                  <a:cubicBezTo>
                    <a:pt x="1819" y="149"/>
                    <a:pt x="1451" y="1"/>
                    <a:pt x="107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6"/>
            <p:cNvSpPr/>
            <p:nvPr/>
          </p:nvSpPr>
          <p:spPr>
            <a:xfrm>
              <a:off x="1263100" y="1875825"/>
              <a:ext cx="262200" cy="206600"/>
            </a:xfrm>
            <a:custGeom>
              <a:rect b="b" l="l" r="r" t="t"/>
              <a:pathLst>
                <a:path extrusionOk="0" h="8264" w="10488">
                  <a:moveTo>
                    <a:pt x="2289" y="0"/>
                  </a:moveTo>
                  <a:cubicBezTo>
                    <a:pt x="1925" y="0"/>
                    <a:pt x="1560" y="38"/>
                    <a:pt x="1197" y="119"/>
                  </a:cubicBezTo>
                  <a:cubicBezTo>
                    <a:pt x="769" y="189"/>
                    <a:pt x="1" y="905"/>
                    <a:pt x="507" y="1193"/>
                  </a:cubicBezTo>
                  <a:cubicBezTo>
                    <a:pt x="1922" y="1996"/>
                    <a:pt x="2865" y="2651"/>
                    <a:pt x="3825" y="3673"/>
                  </a:cubicBezTo>
                  <a:cubicBezTo>
                    <a:pt x="4916" y="4426"/>
                    <a:pt x="5344" y="8263"/>
                    <a:pt x="6815" y="8263"/>
                  </a:cubicBezTo>
                  <a:cubicBezTo>
                    <a:pt x="6980" y="8263"/>
                    <a:pt x="7159" y="8215"/>
                    <a:pt x="7353" y="8108"/>
                  </a:cubicBezTo>
                  <a:cubicBezTo>
                    <a:pt x="8680" y="6964"/>
                    <a:pt x="10487" y="5236"/>
                    <a:pt x="8950" y="3646"/>
                  </a:cubicBezTo>
                  <a:cubicBezTo>
                    <a:pt x="7323" y="1843"/>
                    <a:pt x="4834" y="0"/>
                    <a:pt x="228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6"/>
            <p:cNvSpPr/>
            <p:nvPr/>
          </p:nvSpPr>
          <p:spPr>
            <a:xfrm>
              <a:off x="175375" y="1696025"/>
              <a:ext cx="449475" cy="408775"/>
            </a:xfrm>
            <a:custGeom>
              <a:rect b="b" l="l" r="r" t="t"/>
              <a:pathLst>
                <a:path extrusionOk="0" h="16351" w="17979">
                  <a:moveTo>
                    <a:pt x="9075" y="0"/>
                  </a:moveTo>
                  <a:cubicBezTo>
                    <a:pt x="8683" y="0"/>
                    <a:pt x="8285" y="27"/>
                    <a:pt x="7885" y="81"/>
                  </a:cubicBezTo>
                  <a:cubicBezTo>
                    <a:pt x="3257" y="710"/>
                    <a:pt x="0" y="4848"/>
                    <a:pt x="612" y="9310"/>
                  </a:cubicBezTo>
                  <a:cubicBezTo>
                    <a:pt x="1170" y="13395"/>
                    <a:pt x="4761" y="16350"/>
                    <a:pt x="8907" y="16350"/>
                  </a:cubicBezTo>
                  <a:cubicBezTo>
                    <a:pt x="9298" y="16350"/>
                    <a:pt x="9695" y="16324"/>
                    <a:pt x="10094" y="16269"/>
                  </a:cubicBezTo>
                  <a:cubicBezTo>
                    <a:pt x="14722" y="15632"/>
                    <a:pt x="17979" y="11502"/>
                    <a:pt x="17367" y="7031"/>
                  </a:cubicBezTo>
                  <a:cubicBezTo>
                    <a:pt x="16809" y="2947"/>
                    <a:pt x="13219" y="0"/>
                    <a:pt x="907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6"/>
            <p:cNvSpPr/>
            <p:nvPr/>
          </p:nvSpPr>
          <p:spPr>
            <a:xfrm>
              <a:off x="232775" y="1777275"/>
              <a:ext cx="349075" cy="225750"/>
            </a:xfrm>
            <a:custGeom>
              <a:rect b="b" l="l" r="r" t="t"/>
              <a:pathLst>
                <a:path extrusionOk="0" fill="none" h="9030" w="13963">
                  <a:moveTo>
                    <a:pt x="1" y="1"/>
                  </a:moveTo>
                  <a:cubicBezTo>
                    <a:pt x="1616" y="175"/>
                    <a:pt x="4078" y="655"/>
                    <a:pt x="6715" y="2061"/>
                  </a:cubicBezTo>
                  <a:cubicBezTo>
                    <a:pt x="10828" y="4262"/>
                    <a:pt x="13028" y="7466"/>
                    <a:pt x="13962" y="9029"/>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6"/>
            <p:cNvSpPr/>
            <p:nvPr/>
          </p:nvSpPr>
          <p:spPr>
            <a:xfrm>
              <a:off x="270100" y="1740375"/>
              <a:ext cx="332050" cy="218100"/>
            </a:xfrm>
            <a:custGeom>
              <a:rect b="b" l="l" r="r" t="t"/>
              <a:pathLst>
                <a:path extrusionOk="0" fill="none" h="8724" w="13282">
                  <a:moveTo>
                    <a:pt x="1" y="1"/>
                  </a:moveTo>
                  <a:cubicBezTo>
                    <a:pt x="1459" y="71"/>
                    <a:pt x="4009" y="394"/>
                    <a:pt x="6724" y="1870"/>
                  </a:cubicBezTo>
                  <a:cubicBezTo>
                    <a:pt x="10732" y="4044"/>
                    <a:pt x="12618" y="7388"/>
                    <a:pt x="13281" y="8724"/>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6"/>
            <p:cNvSpPr/>
            <p:nvPr/>
          </p:nvSpPr>
          <p:spPr>
            <a:xfrm>
              <a:off x="346075" y="1703275"/>
              <a:ext cx="265250" cy="185575"/>
            </a:xfrm>
            <a:custGeom>
              <a:rect b="b" l="l" r="r" t="t"/>
              <a:pathLst>
                <a:path extrusionOk="0" fill="none" h="7423" w="10610">
                  <a:moveTo>
                    <a:pt x="0" y="1"/>
                  </a:moveTo>
                  <a:cubicBezTo>
                    <a:pt x="1179" y="105"/>
                    <a:pt x="3537" y="472"/>
                    <a:pt x="5964" y="2061"/>
                  </a:cubicBezTo>
                  <a:cubicBezTo>
                    <a:pt x="8784" y="3904"/>
                    <a:pt x="10103" y="6348"/>
                    <a:pt x="10609" y="742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6"/>
            <p:cNvSpPr/>
            <p:nvPr/>
          </p:nvSpPr>
          <p:spPr>
            <a:xfrm>
              <a:off x="204850" y="1824200"/>
              <a:ext cx="327675" cy="234250"/>
            </a:xfrm>
            <a:custGeom>
              <a:rect b="b" l="l" r="r" t="t"/>
              <a:pathLst>
                <a:path extrusionOk="0" fill="none" h="9370" w="13107">
                  <a:moveTo>
                    <a:pt x="0" y="1"/>
                  </a:moveTo>
                  <a:cubicBezTo>
                    <a:pt x="1921" y="499"/>
                    <a:pt x="5064" y="1573"/>
                    <a:pt x="8216" y="4052"/>
                  </a:cubicBezTo>
                  <a:cubicBezTo>
                    <a:pt x="10591" y="5903"/>
                    <a:pt x="12146" y="7903"/>
                    <a:pt x="13106" y="937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6"/>
            <p:cNvSpPr/>
            <p:nvPr/>
          </p:nvSpPr>
          <p:spPr>
            <a:xfrm>
              <a:off x="189350" y="1887950"/>
              <a:ext cx="268950" cy="208275"/>
            </a:xfrm>
            <a:custGeom>
              <a:rect b="b" l="l" r="r" t="t"/>
              <a:pathLst>
                <a:path extrusionOk="0" fill="none" h="8331" w="10758">
                  <a:moveTo>
                    <a:pt x="0" y="1"/>
                  </a:moveTo>
                  <a:cubicBezTo>
                    <a:pt x="2017" y="961"/>
                    <a:pt x="4523" y="2402"/>
                    <a:pt x="7055" y="4585"/>
                  </a:cubicBezTo>
                  <a:cubicBezTo>
                    <a:pt x="8557" y="5868"/>
                    <a:pt x="9771" y="7152"/>
                    <a:pt x="10757" y="833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6"/>
            <p:cNvSpPr/>
            <p:nvPr/>
          </p:nvSpPr>
          <p:spPr>
            <a:xfrm>
              <a:off x="286700" y="1724025"/>
              <a:ext cx="225725" cy="349050"/>
            </a:xfrm>
            <a:custGeom>
              <a:rect b="b" l="l" r="r" t="t"/>
              <a:pathLst>
                <a:path extrusionOk="0" fill="none" h="13962" w="9029">
                  <a:moveTo>
                    <a:pt x="0" y="13962"/>
                  </a:moveTo>
                  <a:cubicBezTo>
                    <a:pt x="175" y="12347"/>
                    <a:pt x="647" y="9884"/>
                    <a:pt x="2061" y="7239"/>
                  </a:cubicBezTo>
                  <a:cubicBezTo>
                    <a:pt x="4261" y="3126"/>
                    <a:pt x="7466" y="926"/>
                    <a:pt x="9029"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6"/>
            <p:cNvSpPr/>
            <p:nvPr/>
          </p:nvSpPr>
          <p:spPr>
            <a:xfrm>
              <a:off x="248500" y="1707650"/>
              <a:ext cx="224850" cy="337275"/>
            </a:xfrm>
            <a:custGeom>
              <a:rect b="b" l="l" r="r" t="t"/>
              <a:pathLst>
                <a:path extrusionOk="0" fill="none" h="13491" w="8994">
                  <a:moveTo>
                    <a:pt x="44" y="13491"/>
                  </a:moveTo>
                  <a:cubicBezTo>
                    <a:pt x="0" y="12303"/>
                    <a:pt x="27" y="8767"/>
                    <a:pt x="2393" y="5248"/>
                  </a:cubicBezTo>
                  <a:cubicBezTo>
                    <a:pt x="4707" y="1799"/>
                    <a:pt x="7867" y="428"/>
                    <a:pt x="8994"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6"/>
            <p:cNvSpPr/>
            <p:nvPr/>
          </p:nvSpPr>
          <p:spPr>
            <a:xfrm>
              <a:off x="208125" y="1696500"/>
              <a:ext cx="208050" cy="290800"/>
            </a:xfrm>
            <a:custGeom>
              <a:rect b="b" l="l" r="r" t="t"/>
              <a:pathLst>
                <a:path extrusionOk="0" fill="none" h="11632" w="8322">
                  <a:moveTo>
                    <a:pt x="0" y="11631"/>
                  </a:moveTo>
                  <a:cubicBezTo>
                    <a:pt x="0" y="10549"/>
                    <a:pt x="148" y="7536"/>
                    <a:pt x="2235" y="4559"/>
                  </a:cubicBezTo>
                  <a:cubicBezTo>
                    <a:pt x="4401" y="1485"/>
                    <a:pt x="7317" y="341"/>
                    <a:pt x="8321"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6"/>
            <p:cNvSpPr/>
            <p:nvPr/>
          </p:nvSpPr>
          <p:spPr>
            <a:xfrm>
              <a:off x="346500" y="1773125"/>
              <a:ext cx="221150" cy="325275"/>
            </a:xfrm>
            <a:custGeom>
              <a:rect b="b" l="l" r="r" t="t"/>
              <a:pathLst>
                <a:path extrusionOk="0" fill="none" h="13011" w="8846">
                  <a:moveTo>
                    <a:pt x="1" y="13011"/>
                  </a:moveTo>
                  <a:cubicBezTo>
                    <a:pt x="499" y="11099"/>
                    <a:pt x="1520" y="8139"/>
                    <a:pt x="3747" y="5091"/>
                  </a:cubicBezTo>
                  <a:cubicBezTo>
                    <a:pt x="5510" y="2681"/>
                    <a:pt x="7414" y="1049"/>
                    <a:pt x="8846"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6"/>
            <p:cNvSpPr/>
            <p:nvPr/>
          </p:nvSpPr>
          <p:spPr>
            <a:xfrm>
              <a:off x="414175" y="1847575"/>
              <a:ext cx="191475" cy="256500"/>
            </a:xfrm>
            <a:custGeom>
              <a:rect b="b" l="l" r="r" t="t"/>
              <a:pathLst>
                <a:path extrusionOk="0" fill="none" h="10260" w="7659">
                  <a:moveTo>
                    <a:pt x="1" y="10260"/>
                  </a:moveTo>
                  <a:cubicBezTo>
                    <a:pt x="725" y="8470"/>
                    <a:pt x="1930" y="6104"/>
                    <a:pt x="3904" y="3694"/>
                  </a:cubicBezTo>
                  <a:cubicBezTo>
                    <a:pt x="5196" y="2131"/>
                    <a:pt x="6506" y="917"/>
                    <a:pt x="7658"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6"/>
            <p:cNvSpPr/>
            <p:nvPr/>
          </p:nvSpPr>
          <p:spPr>
            <a:xfrm>
              <a:off x="158550" y="1997525"/>
              <a:ext cx="496375" cy="349950"/>
            </a:xfrm>
            <a:custGeom>
              <a:rect b="b" l="l" r="r" t="t"/>
              <a:pathLst>
                <a:path extrusionOk="0" h="13998" w="19855">
                  <a:moveTo>
                    <a:pt x="18556" y="0"/>
                  </a:moveTo>
                  <a:cubicBezTo>
                    <a:pt x="18541" y="0"/>
                    <a:pt x="18527" y="0"/>
                    <a:pt x="18512" y="1"/>
                  </a:cubicBezTo>
                  <a:lnTo>
                    <a:pt x="1223" y="682"/>
                  </a:lnTo>
                  <a:cubicBezTo>
                    <a:pt x="525" y="708"/>
                    <a:pt x="1" y="1311"/>
                    <a:pt x="62" y="2000"/>
                  </a:cubicBezTo>
                  <a:lnTo>
                    <a:pt x="1154" y="13998"/>
                  </a:lnTo>
                  <a:lnTo>
                    <a:pt x="18241" y="13736"/>
                  </a:lnTo>
                  <a:lnTo>
                    <a:pt x="19760" y="1363"/>
                  </a:lnTo>
                  <a:cubicBezTo>
                    <a:pt x="19855" y="635"/>
                    <a:pt x="19286" y="0"/>
                    <a:pt x="18556"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6"/>
            <p:cNvSpPr/>
            <p:nvPr/>
          </p:nvSpPr>
          <p:spPr>
            <a:xfrm>
              <a:off x="274900" y="2037050"/>
              <a:ext cx="260675" cy="260650"/>
            </a:xfrm>
            <a:custGeom>
              <a:rect b="b" l="l" r="r" t="t"/>
              <a:pathLst>
                <a:path extrusionOk="0" fill="none" h="10426" w="10427">
                  <a:moveTo>
                    <a:pt x="9370" y="3301"/>
                  </a:moveTo>
                  <a:cubicBezTo>
                    <a:pt x="10426" y="5597"/>
                    <a:pt x="9422" y="8313"/>
                    <a:pt x="7126" y="9369"/>
                  </a:cubicBezTo>
                  <a:cubicBezTo>
                    <a:pt x="4829" y="10426"/>
                    <a:pt x="2114" y="9422"/>
                    <a:pt x="1057" y="7125"/>
                  </a:cubicBezTo>
                  <a:cubicBezTo>
                    <a:pt x="1" y="4829"/>
                    <a:pt x="1005" y="2105"/>
                    <a:pt x="3301" y="1048"/>
                  </a:cubicBezTo>
                  <a:cubicBezTo>
                    <a:pt x="5598" y="0"/>
                    <a:pt x="8313" y="1004"/>
                    <a:pt x="9370" y="3301"/>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6"/>
            <p:cNvSpPr/>
            <p:nvPr/>
          </p:nvSpPr>
          <p:spPr>
            <a:xfrm>
              <a:off x="290850" y="2166050"/>
              <a:ext cx="228775" cy="2425"/>
            </a:xfrm>
            <a:custGeom>
              <a:rect b="b" l="l" r="r" t="t"/>
              <a:pathLst>
                <a:path extrusionOk="0" fill="none" h="97" w="9151">
                  <a:moveTo>
                    <a:pt x="0" y="97"/>
                  </a:moveTo>
                  <a:lnTo>
                    <a:pt x="9151" y="1"/>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6"/>
            <p:cNvSpPr/>
            <p:nvPr/>
          </p:nvSpPr>
          <p:spPr>
            <a:xfrm>
              <a:off x="313775" y="2096425"/>
              <a:ext cx="180750" cy="20100"/>
            </a:xfrm>
            <a:custGeom>
              <a:rect b="b" l="l" r="r" t="t"/>
              <a:pathLst>
                <a:path extrusionOk="0" fill="none" h="804" w="7230">
                  <a:moveTo>
                    <a:pt x="0" y="79"/>
                  </a:moveTo>
                  <a:cubicBezTo>
                    <a:pt x="760" y="384"/>
                    <a:pt x="2096" y="804"/>
                    <a:pt x="3790" y="751"/>
                  </a:cubicBezTo>
                  <a:cubicBezTo>
                    <a:pt x="5309" y="707"/>
                    <a:pt x="6505" y="306"/>
                    <a:pt x="7230"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6"/>
            <p:cNvSpPr/>
            <p:nvPr/>
          </p:nvSpPr>
          <p:spPr>
            <a:xfrm>
              <a:off x="315300" y="2219100"/>
              <a:ext cx="180750" cy="18800"/>
            </a:xfrm>
            <a:custGeom>
              <a:rect b="b" l="l" r="r" t="t"/>
              <a:pathLst>
                <a:path extrusionOk="0" fill="none" h="752" w="7230">
                  <a:moveTo>
                    <a:pt x="0" y="751"/>
                  </a:moveTo>
                  <a:cubicBezTo>
                    <a:pt x="777" y="428"/>
                    <a:pt x="2113" y="0"/>
                    <a:pt x="3816" y="18"/>
                  </a:cubicBezTo>
                  <a:cubicBezTo>
                    <a:pt x="5300" y="35"/>
                    <a:pt x="6479" y="385"/>
                    <a:pt x="7230" y="673"/>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6"/>
            <p:cNvSpPr/>
            <p:nvPr/>
          </p:nvSpPr>
          <p:spPr>
            <a:xfrm>
              <a:off x="344325" y="2052750"/>
              <a:ext cx="62250" cy="228800"/>
            </a:xfrm>
            <a:custGeom>
              <a:rect b="b" l="l" r="r" t="t"/>
              <a:pathLst>
                <a:path extrusionOk="0" fill="none" h="9152" w="2490">
                  <a:moveTo>
                    <a:pt x="2489" y="9152"/>
                  </a:moveTo>
                  <a:cubicBezTo>
                    <a:pt x="2306" y="9029"/>
                    <a:pt x="1" y="7397"/>
                    <a:pt x="35" y="4480"/>
                  </a:cubicBezTo>
                  <a:cubicBezTo>
                    <a:pt x="70" y="1712"/>
                    <a:pt x="2166" y="158"/>
                    <a:pt x="2384" y="1"/>
                  </a:cubicBezTo>
                  <a:cubicBezTo>
                    <a:pt x="2419" y="3048"/>
                    <a:pt x="2454" y="6104"/>
                    <a:pt x="2489" y="9152"/>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6"/>
            <p:cNvSpPr/>
            <p:nvPr/>
          </p:nvSpPr>
          <p:spPr>
            <a:xfrm>
              <a:off x="403925" y="2052750"/>
              <a:ext cx="59400" cy="228800"/>
            </a:xfrm>
            <a:custGeom>
              <a:rect b="b" l="l" r="r" t="t"/>
              <a:pathLst>
                <a:path extrusionOk="0" fill="none" h="9152" w="2376">
                  <a:moveTo>
                    <a:pt x="0" y="1"/>
                  </a:moveTo>
                  <a:cubicBezTo>
                    <a:pt x="236" y="167"/>
                    <a:pt x="2314" y="1747"/>
                    <a:pt x="2340" y="4550"/>
                  </a:cubicBezTo>
                  <a:cubicBezTo>
                    <a:pt x="2375" y="7353"/>
                    <a:pt x="323" y="8977"/>
                    <a:pt x="105" y="9152"/>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6"/>
            <p:cNvSpPr/>
            <p:nvPr/>
          </p:nvSpPr>
          <p:spPr>
            <a:xfrm>
              <a:off x="184325" y="2321050"/>
              <a:ext cx="431150" cy="147800"/>
            </a:xfrm>
            <a:custGeom>
              <a:rect b="b" l="l" r="r" t="t"/>
              <a:pathLst>
                <a:path extrusionOk="0" h="5912" w="17246">
                  <a:moveTo>
                    <a:pt x="16608" y="0"/>
                  </a:moveTo>
                  <a:lnTo>
                    <a:pt x="646" y="166"/>
                  </a:lnTo>
                  <a:cubicBezTo>
                    <a:pt x="262" y="166"/>
                    <a:pt x="0" y="611"/>
                    <a:pt x="123" y="1057"/>
                  </a:cubicBezTo>
                  <a:lnTo>
                    <a:pt x="1179" y="4890"/>
                  </a:lnTo>
                  <a:cubicBezTo>
                    <a:pt x="1258" y="5178"/>
                    <a:pt x="1485" y="5379"/>
                    <a:pt x="1738" y="5387"/>
                  </a:cubicBezTo>
                  <a:lnTo>
                    <a:pt x="16224" y="5911"/>
                  </a:lnTo>
                  <a:cubicBezTo>
                    <a:pt x="16228" y="5912"/>
                    <a:pt x="16233" y="5912"/>
                    <a:pt x="16238" y="5912"/>
                  </a:cubicBezTo>
                  <a:cubicBezTo>
                    <a:pt x="16529" y="5912"/>
                    <a:pt x="16774" y="5661"/>
                    <a:pt x="16800" y="5309"/>
                  </a:cubicBezTo>
                  <a:lnTo>
                    <a:pt x="17210" y="795"/>
                  </a:lnTo>
                  <a:cubicBezTo>
                    <a:pt x="17245" y="376"/>
                    <a:pt x="16957" y="0"/>
                    <a:pt x="1660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6"/>
            <p:cNvSpPr/>
            <p:nvPr/>
          </p:nvSpPr>
          <p:spPr>
            <a:xfrm>
              <a:off x="263775" y="2351550"/>
              <a:ext cx="281175" cy="787875"/>
            </a:xfrm>
            <a:custGeom>
              <a:rect b="b" l="l" r="r" t="t"/>
              <a:pathLst>
                <a:path extrusionOk="0" h="31515" w="11247">
                  <a:moveTo>
                    <a:pt x="5996" y="1"/>
                  </a:moveTo>
                  <a:cubicBezTo>
                    <a:pt x="5555" y="1"/>
                    <a:pt x="5096" y="38"/>
                    <a:pt x="4620" y="125"/>
                  </a:cubicBezTo>
                  <a:cubicBezTo>
                    <a:pt x="2052" y="579"/>
                    <a:pt x="498" y="2168"/>
                    <a:pt x="1" y="2727"/>
                  </a:cubicBezTo>
                  <a:lnTo>
                    <a:pt x="3327" y="31515"/>
                  </a:lnTo>
                  <a:lnTo>
                    <a:pt x="8636" y="30947"/>
                  </a:lnTo>
                  <a:lnTo>
                    <a:pt x="11247" y="1880"/>
                  </a:lnTo>
                  <a:cubicBezTo>
                    <a:pt x="10891" y="1592"/>
                    <a:pt x="8851" y="1"/>
                    <a:pt x="599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6"/>
            <p:cNvSpPr/>
            <p:nvPr/>
          </p:nvSpPr>
          <p:spPr>
            <a:xfrm>
              <a:off x="339950" y="3059725"/>
              <a:ext cx="145625" cy="44125"/>
            </a:xfrm>
            <a:custGeom>
              <a:rect b="b" l="l" r="r" t="t"/>
              <a:pathLst>
                <a:path extrusionOk="0" h="1765" w="5825">
                  <a:moveTo>
                    <a:pt x="5825" y="1"/>
                  </a:moveTo>
                  <a:lnTo>
                    <a:pt x="1" y="464"/>
                  </a:lnTo>
                  <a:lnTo>
                    <a:pt x="149" y="1765"/>
                  </a:lnTo>
                  <a:lnTo>
                    <a:pt x="5738" y="1118"/>
                  </a:lnTo>
                  <a:lnTo>
                    <a:pt x="582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6"/>
            <p:cNvSpPr/>
            <p:nvPr/>
          </p:nvSpPr>
          <p:spPr>
            <a:xfrm>
              <a:off x="-663950" y="2271925"/>
              <a:ext cx="2208025" cy="2378200"/>
            </a:xfrm>
            <a:custGeom>
              <a:rect b="b" l="l" r="r" t="t"/>
              <a:pathLst>
                <a:path extrusionOk="0" h="95128" w="88321">
                  <a:moveTo>
                    <a:pt x="88320" y="0"/>
                  </a:moveTo>
                  <a:lnTo>
                    <a:pt x="88320" y="0"/>
                  </a:lnTo>
                  <a:cubicBezTo>
                    <a:pt x="82339" y="201"/>
                    <a:pt x="73136" y="1249"/>
                    <a:pt x="62824" y="5484"/>
                  </a:cubicBezTo>
                  <a:cubicBezTo>
                    <a:pt x="55044" y="8671"/>
                    <a:pt x="48452" y="15621"/>
                    <a:pt x="44016" y="19874"/>
                  </a:cubicBezTo>
                  <a:cubicBezTo>
                    <a:pt x="43418" y="20446"/>
                    <a:pt x="42648" y="20731"/>
                    <a:pt x="41876" y="20731"/>
                  </a:cubicBezTo>
                  <a:cubicBezTo>
                    <a:pt x="41104" y="20731"/>
                    <a:pt x="40332" y="20446"/>
                    <a:pt x="39729" y="19874"/>
                  </a:cubicBezTo>
                  <a:cubicBezTo>
                    <a:pt x="35861" y="16163"/>
                    <a:pt x="31067" y="10295"/>
                    <a:pt x="24396" y="7841"/>
                  </a:cubicBezTo>
                  <a:cubicBezTo>
                    <a:pt x="14582" y="4218"/>
                    <a:pt x="5877" y="3388"/>
                    <a:pt x="0" y="3301"/>
                  </a:cubicBezTo>
                  <a:lnTo>
                    <a:pt x="0" y="3301"/>
                  </a:lnTo>
                  <a:lnTo>
                    <a:pt x="3013" y="39328"/>
                  </a:lnTo>
                  <a:lnTo>
                    <a:pt x="1948" y="74586"/>
                  </a:lnTo>
                  <a:cubicBezTo>
                    <a:pt x="7344" y="76254"/>
                    <a:pt x="13438" y="78524"/>
                    <a:pt x="19917" y="81667"/>
                  </a:cubicBezTo>
                  <a:cubicBezTo>
                    <a:pt x="28771" y="85954"/>
                    <a:pt x="36001" y="90739"/>
                    <a:pt x="41676" y="95070"/>
                  </a:cubicBezTo>
                  <a:cubicBezTo>
                    <a:pt x="41727" y="95107"/>
                    <a:pt x="41788" y="95127"/>
                    <a:pt x="41850" y="95127"/>
                  </a:cubicBezTo>
                  <a:cubicBezTo>
                    <a:pt x="41904" y="95127"/>
                    <a:pt x="41959" y="95112"/>
                    <a:pt x="42008" y="95079"/>
                  </a:cubicBezTo>
                  <a:cubicBezTo>
                    <a:pt x="47911" y="91342"/>
                    <a:pt x="55489" y="87264"/>
                    <a:pt x="64693" y="83841"/>
                  </a:cubicBezTo>
                  <a:cubicBezTo>
                    <a:pt x="71887" y="81170"/>
                    <a:pt x="78541" y="79476"/>
                    <a:pt x="84277" y="78375"/>
                  </a:cubicBezTo>
                  <a:lnTo>
                    <a:pt x="84574" y="42069"/>
                  </a:lnTo>
                  <a:cubicBezTo>
                    <a:pt x="85823" y="28046"/>
                    <a:pt x="87072" y="14023"/>
                    <a:pt x="8832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6"/>
            <p:cNvSpPr/>
            <p:nvPr/>
          </p:nvSpPr>
          <p:spPr>
            <a:xfrm>
              <a:off x="-705650" y="2311000"/>
              <a:ext cx="2291625" cy="2451625"/>
            </a:xfrm>
            <a:custGeom>
              <a:rect b="b" l="l" r="r" t="t"/>
              <a:pathLst>
                <a:path extrusionOk="0" h="98065" w="91665">
                  <a:moveTo>
                    <a:pt x="91665" y="0"/>
                  </a:moveTo>
                  <a:lnTo>
                    <a:pt x="91665" y="0"/>
                  </a:lnTo>
                  <a:cubicBezTo>
                    <a:pt x="85456" y="219"/>
                    <a:pt x="75904" y="1301"/>
                    <a:pt x="65199" y="5693"/>
                  </a:cubicBezTo>
                  <a:cubicBezTo>
                    <a:pt x="58947" y="8261"/>
                    <a:pt x="53420" y="13168"/>
                    <a:pt x="49116" y="17298"/>
                  </a:cubicBezTo>
                  <a:cubicBezTo>
                    <a:pt x="47547" y="18802"/>
                    <a:pt x="45530" y="19551"/>
                    <a:pt x="43515" y="19551"/>
                  </a:cubicBezTo>
                  <a:cubicBezTo>
                    <a:pt x="41436" y="19551"/>
                    <a:pt x="39361" y="18754"/>
                    <a:pt x="37782" y="17167"/>
                  </a:cubicBezTo>
                  <a:cubicBezTo>
                    <a:pt x="34412" y="13770"/>
                    <a:pt x="30387" y="10007"/>
                    <a:pt x="25322" y="8138"/>
                  </a:cubicBezTo>
                  <a:cubicBezTo>
                    <a:pt x="15133" y="4384"/>
                    <a:pt x="6095" y="3519"/>
                    <a:pt x="1" y="3432"/>
                  </a:cubicBezTo>
                  <a:lnTo>
                    <a:pt x="1" y="3432"/>
                  </a:lnTo>
                  <a:lnTo>
                    <a:pt x="3127" y="40821"/>
                  </a:lnTo>
                  <a:lnTo>
                    <a:pt x="2018" y="77406"/>
                  </a:lnTo>
                  <a:cubicBezTo>
                    <a:pt x="7623" y="79144"/>
                    <a:pt x="13945" y="81501"/>
                    <a:pt x="20668" y="84758"/>
                  </a:cubicBezTo>
                  <a:cubicBezTo>
                    <a:pt x="28981" y="88792"/>
                    <a:pt x="35931" y="93237"/>
                    <a:pt x="41537" y="97384"/>
                  </a:cubicBezTo>
                  <a:cubicBezTo>
                    <a:pt x="42153" y="97836"/>
                    <a:pt x="42881" y="98064"/>
                    <a:pt x="43610" y="98064"/>
                  </a:cubicBezTo>
                  <a:cubicBezTo>
                    <a:pt x="44234" y="98064"/>
                    <a:pt x="44858" y="97897"/>
                    <a:pt x="45414" y="97559"/>
                  </a:cubicBezTo>
                  <a:cubicBezTo>
                    <a:pt x="51255" y="93996"/>
                    <a:pt x="58502" y="90224"/>
                    <a:pt x="67138" y="87020"/>
                  </a:cubicBezTo>
                  <a:cubicBezTo>
                    <a:pt x="74603" y="84243"/>
                    <a:pt x="81510" y="82479"/>
                    <a:pt x="87465" y="81344"/>
                  </a:cubicBezTo>
                  <a:lnTo>
                    <a:pt x="87770" y="43667"/>
                  </a:lnTo>
                  <a:cubicBezTo>
                    <a:pt x="89063" y="29112"/>
                    <a:pt x="90364" y="14556"/>
                    <a:pt x="91665"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6"/>
            <p:cNvSpPr/>
            <p:nvPr/>
          </p:nvSpPr>
          <p:spPr>
            <a:xfrm>
              <a:off x="-761750" y="2394825"/>
              <a:ext cx="2374575" cy="2537000"/>
            </a:xfrm>
            <a:custGeom>
              <a:rect b="b" l="l" r="r" t="t"/>
              <a:pathLst>
                <a:path extrusionOk="0" h="101480" w="94983">
                  <a:moveTo>
                    <a:pt x="94983" y="0"/>
                  </a:moveTo>
                  <a:lnTo>
                    <a:pt x="94983" y="0"/>
                  </a:lnTo>
                  <a:cubicBezTo>
                    <a:pt x="88547" y="227"/>
                    <a:pt x="78646" y="1354"/>
                    <a:pt x="67557" y="5903"/>
                  </a:cubicBezTo>
                  <a:cubicBezTo>
                    <a:pt x="59978" y="9020"/>
                    <a:pt x="53970" y="12862"/>
                    <a:pt x="49500" y="16267"/>
                  </a:cubicBezTo>
                  <a:cubicBezTo>
                    <a:pt x="48385" y="17123"/>
                    <a:pt x="47050" y="17555"/>
                    <a:pt x="45710" y="17555"/>
                  </a:cubicBezTo>
                  <a:cubicBezTo>
                    <a:pt x="44522" y="17555"/>
                    <a:pt x="43330" y="17215"/>
                    <a:pt x="42288" y="16529"/>
                  </a:cubicBezTo>
                  <a:cubicBezTo>
                    <a:pt x="38088" y="13779"/>
                    <a:pt x="32735" y="10836"/>
                    <a:pt x="26239" y="8435"/>
                  </a:cubicBezTo>
                  <a:cubicBezTo>
                    <a:pt x="15683" y="4550"/>
                    <a:pt x="6314" y="3659"/>
                    <a:pt x="1" y="3554"/>
                  </a:cubicBezTo>
                  <a:lnTo>
                    <a:pt x="1" y="3554"/>
                  </a:lnTo>
                  <a:lnTo>
                    <a:pt x="3240" y="42305"/>
                  </a:lnTo>
                  <a:lnTo>
                    <a:pt x="2096" y="80218"/>
                  </a:lnTo>
                  <a:cubicBezTo>
                    <a:pt x="7894" y="82008"/>
                    <a:pt x="14451" y="84453"/>
                    <a:pt x="21411" y="87832"/>
                  </a:cubicBezTo>
                  <a:cubicBezTo>
                    <a:pt x="29854" y="91927"/>
                    <a:pt x="36935" y="96432"/>
                    <a:pt x="42681" y="100650"/>
                  </a:cubicBezTo>
                  <a:cubicBezTo>
                    <a:pt x="43433" y="101200"/>
                    <a:pt x="44325" y="101479"/>
                    <a:pt x="45219" y="101479"/>
                  </a:cubicBezTo>
                  <a:cubicBezTo>
                    <a:pt x="45986" y="101479"/>
                    <a:pt x="46754" y="101274"/>
                    <a:pt x="47439" y="100859"/>
                  </a:cubicBezTo>
                  <a:cubicBezTo>
                    <a:pt x="53429" y="97236"/>
                    <a:pt x="60816" y="93420"/>
                    <a:pt x="69565" y="90172"/>
                  </a:cubicBezTo>
                  <a:cubicBezTo>
                    <a:pt x="77310" y="87299"/>
                    <a:pt x="84461" y="85474"/>
                    <a:pt x="90634" y="84295"/>
                  </a:cubicBezTo>
                  <a:lnTo>
                    <a:pt x="90949" y="45248"/>
                  </a:lnTo>
                  <a:cubicBezTo>
                    <a:pt x="92293" y="30168"/>
                    <a:pt x="93638" y="15089"/>
                    <a:pt x="9498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6"/>
            <p:cNvSpPr/>
            <p:nvPr/>
          </p:nvSpPr>
          <p:spPr>
            <a:xfrm>
              <a:off x="-671600" y="2572725"/>
              <a:ext cx="418500" cy="974050"/>
            </a:xfrm>
            <a:custGeom>
              <a:rect b="b" l="l" r="r" t="t"/>
              <a:pathLst>
                <a:path extrusionOk="0" h="38962" w="16740">
                  <a:moveTo>
                    <a:pt x="1" y="1"/>
                  </a:moveTo>
                  <a:lnTo>
                    <a:pt x="1" y="1"/>
                  </a:lnTo>
                  <a:cubicBezTo>
                    <a:pt x="822" y="11596"/>
                    <a:pt x="1634" y="23192"/>
                    <a:pt x="2454" y="34779"/>
                  </a:cubicBezTo>
                  <a:cubicBezTo>
                    <a:pt x="4655" y="35337"/>
                    <a:pt x="6916" y="35949"/>
                    <a:pt x="9221" y="36621"/>
                  </a:cubicBezTo>
                  <a:cubicBezTo>
                    <a:pt x="11823" y="37372"/>
                    <a:pt x="14329" y="38158"/>
                    <a:pt x="16739" y="38961"/>
                  </a:cubicBezTo>
                  <a:cubicBezTo>
                    <a:pt x="16573" y="27121"/>
                    <a:pt x="16416" y="15272"/>
                    <a:pt x="16250" y="3432"/>
                  </a:cubicBezTo>
                  <a:cubicBezTo>
                    <a:pt x="14024" y="2568"/>
                    <a:pt x="11343" y="1712"/>
                    <a:pt x="8252" y="1066"/>
                  </a:cubicBezTo>
                  <a:cubicBezTo>
                    <a:pt x="5170" y="411"/>
                    <a:pt x="2376" y="114"/>
                    <a:pt x="1"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6"/>
            <p:cNvSpPr/>
            <p:nvPr/>
          </p:nvSpPr>
          <p:spPr>
            <a:xfrm>
              <a:off x="-192225" y="2742775"/>
              <a:ext cx="511250" cy="222900"/>
            </a:xfrm>
            <a:custGeom>
              <a:rect b="b" l="l" r="r" t="t"/>
              <a:pathLst>
                <a:path extrusionOk="0" fill="none" h="8916" w="20450">
                  <a:moveTo>
                    <a:pt x="0" y="1"/>
                  </a:moveTo>
                  <a:cubicBezTo>
                    <a:pt x="3807" y="1249"/>
                    <a:pt x="7929" y="2821"/>
                    <a:pt x="12259" y="4794"/>
                  </a:cubicBezTo>
                  <a:cubicBezTo>
                    <a:pt x="15211" y="6139"/>
                    <a:pt x="17935" y="7527"/>
                    <a:pt x="20450" y="8916"/>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6"/>
            <p:cNvSpPr/>
            <p:nvPr/>
          </p:nvSpPr>
          <p:spPr>
            <a:xfrm>
              <a:off x="-192225" y="2897975"/>
              <a:ext cx="511250" cy="222900"/>
            </a:xfrm>
            <a:custGeom>
              <a:rect b="b" l="l" r="r" t="t"/>
              <a:pathLst>
                <a:path extrusionOk="0" fill="none" h="8916" w="20450">
                  <a:moveTo>
                    <a:pt x="0" y="1"/>
                  </a:moveTo>
                  <a:cubicBezTo>
                    <a:pt x="3807" y="1249"/>
                    <a:pt x="7929" y="2812"/>
                    <a:pt x="12259" y="4794"/>
                  </a:cubicBezTo>
                  <a:cubicBezTo>
                    <a:pt x="15211" y="6139"/>
                    <a:pt x="17935" y="7527"/>
                    <a:pt x="20450" y="8916"/>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6"/>
            <p:cNvSpPr/>
            <p:nvPr/>
          </p:nvSpPr>
          <p:spPr>
            <a:xfrm>
              <a:off x="-192225" y="3052975"/>
              <a:ext cx="511250" cy="223100"/>
            </a:xfrm>
            <a:custGeom>
              <a:rect b="b" l="l" r="r" t="t"/>
              <a:pathLst>
                <a:path extrusionOk="0" fill="none" h="8924" w="20450">
                  <a:moveTo>
                    <a:pt x="0" y="0"/>
                  </a:moveTo>
                  <a:cubicBezTo>
                    <a:pt x="3807" y="1258"/>
                    <a:pt x="7929" y="2820"/>
                    <a:pt x="12259" y="4794"/>
                  </a:cubicBezTo>
                  <a:cubicBezTo>
                    <a:pt x="15211" y="6138"/>
                    <a:pt x="17935" y="7536"/>
                    <a:pt x="20450" y="8924"/>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6"/>
            <p:cNvSpPr/>
            <p:nvPr/>
          </p:nvSpPr>
          <p:spPr>
            <a:xfrm>
              <a:off x="-192225" y="3208175"/>
              <a:ext cx="511250" cy="222900"/>
            </a:xfrm>
            <a:custGeom>
              <a:rect b="b" l="l" r="r" t="t"/>
              <a:pathLst>
                <a:path extrusionOk="0" fill="none" h="8916" w="20450">
                  <a:moveTo>
                    <a:pt x="0" y="0"/>
                  </a:moveTo>
                  <a:cubicBezTo>
                    <a:pt x="3807" y="1249"/>
                    <a:pt x="7929" y="2821"/>
                    <a:pt x="12259" y="4794"/>
                  </a:cubicBezTo>
                  <a:cubicBezTo>
                    <a:pt x="15211" y="6139"/>
                    <a:pt x="17935" y="7527"/>
                    <a:pt x="20450" y="8915"/>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6"/>
            <p:cNvSpPr/>
            <p:nvPr/>
          </p:nvSpPr>
          <p:spPr>
            <a:xfrm>
              <a:off x="-192225" y="3363375"/>
              <a:ext cx="511250" cy="222900"/>
            </a:xfrm>
            <a:custGeom>
              <a:rect b="b" l="l" r="r" t="t"/>
              <a:pathLst>
                <a:path extrusionOk="0" fill="none" h="8916" w="20450">
                  <a:moveTo>
                    <a:pt x="0" y="1"/>
                  </a:moveTo>
                  <a:cubicBezTo>
                    <a:pt x="3807" y="1249"/>
                    <a:pt x="7929" y="2821"/>
                    <a:pt x="12259" y="4794"/>
                  </a:cubicBezTo>
                  <a:cubicBezTo>
                    <a:pt x="15211" y="6139"/>
                    <a:pt x="17935" y="7527"/>
                    <a:pt x="20450" y="8916"/>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6"/>
            <p:cNvSpPr/>
            <p:nvPr/>
          </p:nvSpPr>
          <p:spPr>
            <a:xfrm>
              <a:off x="-192225" y="3518575"/>
              <a:ext cx="511250" cy="222900"/>
            </a:xfrm>
            <a:custGeom>
              <a:rect b="b" l="l" r="r" t="t"/>
              <a:pathLst>
                <a:path extrusionOk="0" fill="none" h="8916" w="20450">
                  <a:moveTo>
                    <a:pt x="0" y="1"/>
                  </a:moveTo>
                  <a:cubicBezTo>
                    <a:pt x="3807" y="1249"/>
                    <a:pt x="7929" y="2812"/>
                    <a:pt x="12259" y="4794"/>
                  </a:cubicBezTo>
                  <a:cubicBezTo>
                    <a:pt x="15211" y="6130"/>
                    <a:pt x="17935" y="7527"/>
                    <a:pt x="20450" y="8916"/>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6"/>
            <p:cNvSpPr/>
            <p:nvPr/>
          </p:nvSpPr>
          <p:spPr>
            <a:xfrm>
              <a:off x="-192225" y="3449175"/>
              <a:ext cx="511250" cy="222900"/>
            </a:xfrm>
            <a:custGeom>
              <a:rect b="b" l="l" r="r" t="t"/>
              <a:pathLst>
                <a:path extrusionOk="0" fill="none" h="8916" w="20450">
                  <a:moveTo>
                    <a:pt x="0" y="0"/>
                  </a:moveTo>
                  <a:cubicBezTo>
                    <a:pt x="3807" y="1249"/>
                    <a:pt x="7929" y="2820"/>
                    <a:pt x="12259" y="4794"/>
                  </a:cubicBezTo>
                  <a:cubicBezTo>
                    <a:pt x="15211" y="6138"/>
                    <a:pt x="17935" y="7527"/>
                    <a:pt x="20450" y="8915"/>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6"/>
            <p:cNvSpPr/>
            <p:nvPr/>
          </p:nvSpPr>
          <p:spPr>
            <a:xfrm>
              <a:off x="114250" y="3256625"/>
              <a:ext cx="204775" cy="103075"/>
            </a:xfrm>
            <a:custGeom>
              <a:rect b="b" l="l" r="r" t="t"/>
              <a:pathLst>
                <a:path extrusionOk="0" fill="none" h="4123" w="8191">
                  <a:moveTo>
                    <a:pt x="0" y="1"/>
                  </a:moveTo>
                  <a:cubicBezTo>
                    <a:pt x="2952" y="1345"/>
                    <a:pt x="5676" y="2734"/>
                    <a:pt x="8191" y="4122"/>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6"/>
            <p:cNvSpPr/>
            <p:nvPr/>
          </p:nvSpPr>
          <p:spPr>
            <a:xfrm>
              <a:off x="-192225" y="2967175"/>
              <a:ext cx="511250" cy="222900"/>
            </a:xfrm>
            <a:custGeom>
              <a:rect b="b" l="l" r="r" t="t"/>
              <a:pathLst>
                <a:path extrusionOk="0" fill="none" h="8916" w="20450">
                  <a:moveTo>
                    <a:pt x="0" y="1"/>
                  </a:moveTo>
                  <a:cubicBezTo>
                    <a:pt x="3807" y="1249"/>
                    <a:pt x="7929" y="2821"/>
                    <a:pt x="12259" y="4794"/>
                  </a:cubicBezTo>
                  <a:cubicBezTo>
                    <a:pt x="15211" y="6139"/>
                    <a:pt x="17935" y="7527"/>
                    <a:pt x="20450" y="8916"/>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6"/>
            <p:cNvSpPr/>
            <p:nvPr/>
          </p:nvSpPr>
          <p:spPr>
            <a:xfrm>
              <a:off x="-192225" y="3295475"/>
              <a:ext cx="306500" cy="119875"/>
            </a:xfrm>
            <a:custGeom>
              <a:rect b="b" l="l" r="r" t="t"/>
              <a:pathLst>
                <a:path extrusionOk="0" fill="none" h="4795" w="12260">
                  <a:moveTo>
                    <a:pt x="0" y="1"/>
                  </a:moveTo>
                  <a:cubicBezTo>
                    <a:pt x="3807" y="1258"/>
                    <a:pt x="7929" y="2821"/>
                    <a:pt x="12259" y="4795"/>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6"/>
            <p:cNvSpPr/>
            <p:nvPr/>
          </p:nvSpPr>
          <p:spPr>
            <a:xfrm>
              <a:off x="-192225" y="2824425"/>
              <a:ext cx="306500" cy="119850"/>
            </a:xfrm>
            <a:custGeom>
              <a:rect b="b" l="l" r="r" t="t"/>
              <a:pathLst>
                <a:path extrusionOk="0" fill="none" h="4794" w="12260">
                  <a:moveTo>
                    <a:pt x="0" y="0"/>
                  </a:moveTo>
                  <a:cubicBezTo>
                    <a:pt x="3807" y="1249"/>
                    <a:pt x="7929" y="2820"/>
                    <a:pt x="12259" y="4794"/>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6"/>
            <p:cNvSpPr/>
            <p:nvPr/>
          </p:nvSpPr>
          <p:spPr>
            <a:xfrm>
              <a:off x="-616575" y="3509400"/>
              <a:ext cx="971850" cy="695075"/>
            </a:xfrm>
            <a:custGeom>
              <a:rect b="b" l="l" r="r" t="t"/>
              <a:pathLst>
                <a:path extrusionOk="0" h="27803" w="38874">
                  <a:moveTo>
                    <a:pt x="0" y="1"/>
                  </a:moveTo>
                  <a:lnTo>
                    <a:pt x="0" y="13317"/>
                  </a:lnTo>
                  <a:cubicBezTo>
                    <a:pt x="4977" y="14565"/>
                    <a:pt x="10330" y="16146"/>
                    <a:pt x="15953" y="18154"/>
                  </a:cubicBezTo>
                  <a:cubicBezTo>
                    <a:pt x="24300" y="21131"/>
                    <a:pt x="31643" y="24484"/>
                    <a:pt x="37956" y="27802"/>
                  </a:cubicBezTo>
                  <a:cubicBezTo>
                    <a:pt x="38262" y="22974"/>
                    <a:pt x="38567" y="18154"/>
                    <a:pt x="38873" y="13334"/>
                  </a:cubicBezTo>
                  <a:cubicBezTo>
                    <a:pt x="32298" y="10523"/>
                    <a:pt x="25121" y="7746"/>
                    <a:pt x="17359" y="5161"/>
                  </a:cubicBezTo>
                  <a:cubicBezTo>
                    <a:pt x="11334" y="3153"/>
                    <a:pt x="5527" y="1450"/>
                    <a:pt x="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6"/>
            <p:cNvSpPr/>
            <p:nvPr/>
          </p:nvSpPr>
          <p:spPr>
            <a:xfrm>
              <a:off x="-151850" y="4046850"/>
              <a:ext cx="482000" cy="781725"/>
            </a:xfrm>
            <a:custGeom>
              <a:rect b="b" l="l" r="r" t="t"/>
              <a:pathLst>
                <a:path extrusionOk="0" h="31269" w="19280">
                  <a:moveTo>
                    <a:pt x="848" y="0"/>
                  </a:moveTo>
                  <a:lnTo>
                    <a:pt x="1" y="20694"/>
                  </a:lnTo>
                  <a:cubicBezTo>
                    <a:pt x="2996" y="22179"/>
                    <a:pt x="6156" y="23872"/>
                    <a:pt x="9422" y="25811"/>
                  </a:cubicBezTo>
                  <a:cubicBezTo>
                    <a:pt x="12496" y="27627"/>
                    <a:pt x="15333" y="29469"/>
                    <a:pt x="17944" y="31268"/>
                  </a:cubicBezTo>
                  <a:lnTo>
                    <a:pt x="19280" y="8758"/>
                  </a:lnTo>
                  <a:cubicBezTo>
                    <a:pt x="17158" y="7597"/>
                    <a:pt x="14940" y="6453"/>
                    <a:pt x="12644" y="5318"/>
                  </a:cubicBezTo>
                  <a:cubicBezTo>
                    <a:pt x="8584" y="3318"/>
                    <a:pt x="4637" y="1563"/>
                    <a:pt x="84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6"/>
            <p:cNvSpPr/>
            <p:nvPr/>
          </p:nvSpPr>
          <p:spPr>
            <a:xfrm>
              <a:off x="-627050" y="3907575"/>
              <a:ext cx="454275" cy="139300"/>
            </a:xfrm>
            <a:custGeom>
              <a:rect b="b" l="l" r="r" t="t"/>
              <a:pathLst>
                <a:path extrusionOk="0" fill="none" h="5572" w="18171">
                  <a:moveTo>
                    <a:pt x="0" y="0"/>
                  </a:moveTo>
                  <a:cubicBezTo>
                    <a:pt x="2751" y="673"/>
                    <a:pt x="5614" y="1441"/>
                    <a:pt x="8583" y="2341"/>
                  </a:cubicBezTo>
                  <a:cubicBezTo>
                    <a:pt x="11980" y="3371"/>
                    <a:pt x="15176" y="4462"/>
                    <a:pt x="18170" y="557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6"/>
            <p:cNvSpPr/>
            <p:nvPr/>
          </p:nvSpPr>
          <p:spPr>
            <a:xfrm>
              <a:off x="-627050" y="3977200"/>
              <a:ext cx="454275" cy="139525"/>
            </a:xfrm>
            <a:custGeom>
              <a:rect b="b" l="l" r="r" t="t"/>
              <a:pathLst>
                <a:path extrusionOk="0" fill="none" h="5581" w="18171">
                  <a:moveTo>
                    <a:pt x="0" y="1"/>
                  </a:moveTo>
                  <a:cubicBezTo>
                    <a:pt x="2751" y="673"/>
                    <a:pt x="5614" y="1450"/>
                    <a:pt x="8583" y="2341"/>
                  </a:cubicBezTo>
                  <a:cubicBezTo>
                    <a:pt x="11980" y="3371"/>
                    <a:pt x="15176" y="4463"/>
                    <a:pt x="18170" y="558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6"/>
            <p:cNvSpPr/>
            <p:nvPr/>
          </p:nvSpPr>
          <p:spPr>
            <a:xfrm>
              <a:off x="-627050" y="4046850"/>
              <a:ext cx="454275" cy="139500"/>
            </a:xfrm>
            <a:custGeom>
              <a:rect b="b" l="l" r="r" t="t"/>
              <a:pathLst>
                <a:path extrusionOk="0" fill="none" h="5580" w="18171">
                  <a:moveTo>
                    <a:pt x="0" y="0"/>
                  </a:moveTo>
                  <a:cubicBezTo>
                    <a:pt x="2751" y="673"/>
                    <a:pt x="5614" y="1450"/>
                    <a:pt x="8583" y="2349"/>
                  </a:cubicBezTo>
                  <a:cubicBezTo>
                    <a:pt x="11980" y="3371"/>
                    <a:pt x="15176" y="4462"/>
                    <a:pt x="18170" y="558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6"/>
            <p:cNvSpPr/>
            <p:nvPr/>
          </p:nvSpPr>
          <p:spPr>
            <a:xfrm>
              <a:off x="-419475" y="4175200"/>
              <a:ext cx="239725" cy="80800"/>
            </a:xfrm>
            <a:custGeom>
              <a:rect b="b" l="l" r="r" t="t"/>
              <a:pathLst>
                <a:path extrusionOk="0" fill="none" h="3232" w="9589">
                  <a:moveTo>
                    <a:pt x="1" y="0"/>
                  </a:moveTo>
                  <a:cubicBezTo>
                    <a:pt x="3397" y="1022"/>
                    <a:pt x="6593" y="2113"/>
                    <a:pt x="9588" y="323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6"/>
            <p:cNvSpPr/>
            <p:nvPr/>
          </p:nvSpPr>
          <p:spPr>
            <a:xfrm>
              <a:off x="-646500" y="4186325"/>
              <a:ext cx="454300" cy="139300"/>
            </a:xfrm>
            <a:custGeom>
              <a:rect b="b" l="l" r="r" t="t"/>
              <a:pathLst>
                <a:path extrusionOk="0" fill="none" h="5572" w="18172">
                  <a:moveTo>
                    <a:pt x="1" y="1"/>
                  </a:moveTo>
                  <a:cubicBezTo>
                    <a:pt x="2751" y="664"/>
                    <a:pt x="5615" y="1441"/>
                    <a:pt x="8584" y="2341"/>
                  </a:cubicBezTo>
                  <a:cubicBezTo>
                    <a:pt x="11981" y="3371"/>
                    <a:pt x="15176" y="4454"/>
                    <a:pt x="18171" y="557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6"/>
            <p:cNvSpPr/>
            <p:nvPr/>
          </p:nvSpPr>
          <p:spPr>
            <a:xfrm>
              <a:off x="-646500" y="4271025"/>
              <a:ext cx="454300" cy="139300"/>
            </a:xfrm>
            <a:custGeom>
              <a:rect b="b" l="l" r="r" t="t"/>
              <a:pathLst>
                <a:path extrusionOk="0" fill="none" h="5572" w="18172">
                  <a:moveTo>
                    <a:pt x="1" y="1"/>
                  </a:moveTo>
                  <a:cubicBezTo>
                    <a:pt x="2751" y="673"/>
                    <a:pt x="5615" y="1441"/>
                    <a:pt x="8584" y="2341"/>
                  </a:cubicBezTo>
                  <a:cubicBezTo>
                    <a:pt x="11981" y="3371"/>
                    <a:pt x="15176" y="4462"/>
                    <a:pt x="18171" y="557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6"/>
            <p:cNvSpPr/>
            <p:nvPr/>
          </p:nvSpPr>
          <p:spPr>
            <a:xfrm>
              <a:off x="-655875" y="4352450"/>
              <a:ext cx="214600" cy="58525"/>
            </a:xfrm>
            <a:custGeom>
              <a:rect b="b" l="l" r="r" t="t"/>
              <a:pathLst>
                <a:path extrusionOk="0" fill="none" h="2341" w="8584">
                  <a:moveTo>
                    <a:pt x="1" y="0"/>
                  </a:moveTo>
                  <a:cubicBezTo>
                    <a:pt x="2751" y="673"/>
                    <a:pt x="5615" y="1441"/>
                    <a:pt x="8584" y="234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6"/>
            <p:cNvSpPr/>
            <p:nvPr/>
          </p:nvSpPr>
          <p:spPr>
            <a:xfrm>
              <a:off x="483600" y="3333475"/>
              <a:ext cx="512550" cy="266325"/>
            </a:xfrm>
            <a:custGeom>
              <a:rect b="b" l="l" r="r" t="t"/>
              <a:pathLst>
                <a:path extrusionOk="0" fill="none" h="10653" w="20502">
                  <a:moveTo>
                    <a:pt x="0" y="10653"/>
                  </a:moveTo>
                  <a:cubicBezTo>
                    <a:pt x="3702" y="8383"/>
                    <a:pt x="7763" y="6095"/>
                    <a:pt x="12189" y="3877"/>
                  </a:cubicBezTo>
                  <a:cubicBezTo>
                    <a:pt x="15045" y="2454"/>
                    <a:pt x="17821" y="1162"/>
                    <a:pt x="20502"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6"/>
            <p:cNvSpPr/>
            <p:nvPr/>
          </p:nvSpPr>
          <p:spPr>
            <a:xfrm>
              <a:off x="1077125" y="3145950"/>
              <a:ext cx="403625" cy="162225"/>
            </a:xfrm>
            <a:custGeom>
              <a:rect b="b" l="l" r="r" t="t"/>
              <a:pathLst>
                <a:path extrusionOk="0" fill="none" h="6489" w="16145">
                  <a:moveTo>
                    <a:pt x="0" y="6488"/>
                  </a:moveTo>
                  <a:cubicBezTo>
                    <a:pt x="3938" y="4655"/>
                    <a:pt x="8243" y="2847"/>
                    <a:pt x="12888" y="1145"/>
                  </a:cubicBezTo>
                  <a:cubicBezTo>
                    <a:pt x="13988" y="743"/>
                    <a:pt x="15071" y="359"/>
                    <a:pt x="16145"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6"/>
            <p:cNvSpPr/>
            <p:nvPr/>
          </p:nvSpPr>
          <p:spPr>
            <a:xfrm>
              <a:off x="483600" y="3421650"/>
              <a:ext cx="512550" cy="266350"/>
            </a:xfrm>
            <a:custGeom>
              <a:rect b="b" l="l" r="r" t="t"/>
              <a:pathLst>
                <a:path extrusionOk="0" fill="none" h="10654" w="20502">
                  <a:moveTo>
                    <a:pt x="0" y="10653"/>
                  </a:moveTo>
                  <a:cubicBezTo>
                    <a:pt x="3702" y="8383"/>
                    <a:pt x="7763" y="6096"/>
                    <a:pt x="12189" y="3878"/>
                  </a:cubicBezTo>
                  <a:cubicBezTo>
                    <a:pt x="15045" y="2454"/>
                    <a:pt x="17821" y="1162"/>
                    <a:pt x="20502"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6"/>
            <p:cNvSpPr/>
            <p:nvPr/>
          </p:nvSpPr>
          <p:spPr>
            <a:xfrm>
              <a:off x="1077125" y="3234150"/>
              <a:ext cx="403625" cy="162200"/>
            </a:xfrm>
            <a:custGeom>
              <a:rect b="b" l="l" r="r" t="t"/>
              <a:pathLst>
                <a:path extrusionOk="0" fill="none" h="6488" w="16145">
                  <a:moveTo>
                    <a:pt x="0" y="6488"/>
                  </a:moveTo>
                  <a:cubicBezTo>
                    <a:pt x="3938" y="4654"/>
                    <a:pt x="8243" y="2847"/>
                    <a:pt x="12888" y="1144"/>
                  </a:cubicBezTo>
                  <a:cubicBezTo>
                    <a:pt x="13988" y="743"/>
                    <a:pt x="15071" y="367"/>
                    <a:pt x="16145"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6"/>
            <p:cNvSpPr/>
            <p:nvPr/>
          </p:nvSpPr>
          <p:spPr>
            <a:xfrm>
              <a:off x="483600" y="3508750"/>
              <a:ext cx="512550" cy="266125"/>
            </a:xfrm>
            <a:custGeom>
              <a:rect b="b" l="l" r="r" t="t"/>
              <a:pathLst>
                <a:path extrusionOk="0" fill="none" h="10645" w="20502">
                  <a:moveTo>
                    <a:pt x="0" y="10645"/>
                  </a:moveTo>
                  <a:cubicBezTo>
                    <a:pt x="3702" y="8374"/>
                    <a:pt x="7763" y="6087"/>
                    <a:pt x="12189" y="3869"/>
                  </a:cubicBezTo>
                  <a:cubicBezTo>
                    <a:pt x="15045" y="2446"/>
                    <a:pt x="17821" y="1162"/>
                    <a:pt x="20502"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6"/>
            <p:cNvSpPr/>
            <p:nvPr/>
          </p:nvSpPr>
          <p:spPr>
            <a:xfrm>
              <a:off x="1077125" y="3321025"/>
              <a:ext cx="403625" cy="162225"/>
            </a:xfrm>
            <a:custGeom>
              <a:rect b="b" l="l" r="r" t="t"/>
              <a:pathLst>
                <a:path extrusionOk="0" fill="none" h="6489" w="16145">
                  <a:moveTo>
                    <a:pt x="0" y="6488"/>
                  </a:moveTo>
                  <a:cubicBezTo>
                    <a:pt x="3938" y="4655"/>
                    <a:pt x="8243" y="2847"/>
                    <a:pt x="12888" y="1153"/>
                  </a:cubicBezTo>
                  <a:cubicBezTo>
                    <a:pt x="13988" y="752"/>
                    <a:pt x="15071" y="367"/>
                    <a:pt x="16145"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6"/>
            <p:cNvSpPr/>
            <p:nvPr/>
          </p:nvSpPr>
          <p:spPr>
            <a:xfrm>
              <a:off x="476600" y="3590825"/>
              <a:ext cx="512800" cy="266125"/>
            </a:xfrm>
            <a:custGeom>
              <a:rect b="b" l="l" r="r" t="t"/>
              <a:pathLst>
                <a:path extrusionOk="0" fill="none" h="10645" w="20512">
                  <a:moveTo>
                    <a:pt x="1" y="10645"/>
                  </a:moveTo>
                  <a:cubicBezTo>
                    <a:pt x="3703" y="8374"/>
                    <a:pt x="7772" y="6087"/>
                    <a:pt x="12199" y="3869"/>
                  </a:cubicBezTo>
                  <a:cubicBezTo>
                    <a:pt x="15045" y="2446"/>
                    <a:pt x="17822" y="1162"/>
                    <a:pt x="20511"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6"/>
            <p:cNvSpPr/>
            <p:nvPr/>
          </p:nvSpPr>
          <p:spPr>
            <a:xfrm>
              <a:off x="1070125" y="3403100"/>
              <a:ext cx="403650" cy="162225"/>
            </a:xfrm>
            <a:custGeom>
              <a:rect b="b" l="l" r="r" t="t"/>
              <a:pathLst>
                <a:path extrusionOk="0" fill="none" h="6489" w="16146">
                  <a:moveTo>
                    <a:pt x="1" y="6488"/>
                  </a:moveTo>
                  <a:cubicBezTo>
                    <a:pt x="3939" y="4655"/>
                    <a:pt x="8244" y="2847"/>
                    <a:pt x="12889" y="1153"/>
                  </a:cubicBezTo>
                  <a:cubicBezTo>
                    <a:pt x="13989" y="752"/>
                    <a:pt x="15072" y="367"/>
                    <a:pt x="16146"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6"/>
            <p:cNvSpPr/>
            <p:nvPr/>
          </p:nvSpPr>
          <p:spPr>
            <a:xfrm>
              <a:off x="456750" y="3670950"/>
              <a:ext cx="512775" cy="266125"/>
            </a:xfrm>
            <a:custGeom>
              <a:rect b="b" l="l" r="r" t="t"/>
              <a:pathLst>
                <a:path extrusionOk="0" fill="none" h="10645" w="20511">
                  <a:moveTo>
                    <a:pt x="0" y="10644"/>
                  </a:moveTo>
                  <a:cubicBezTo>
                    <a:pt x="3702" y="8383"/>
                    <a:pt x="7771" y="6095"/>
                    <a:pt x="12198" y="3877"/>
                  </a:cubicBezTo>
                  <a:cubicBezTo>
                    <a:pt x="15045" y="2454"/>
                    <a:pt x="17821" y="1162"/>
                    <a:pt x="20511"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6"/>
            <p:cNvSpPr/>
            <p:nvPr/>
          </p:nvSpPr>
          <p:spPr>
            <a:xfrm>
              <a:off x="1050500" y="3483225"/>
              <a:ext cx="403625" cy="162425"/>
            </a:xfrm>
            <a:custGeom>
              <a:rect b="b" l="l" r="r" t="t"/>
              <a:pathLst>
                <a:path extrusionOk="0" fill="none" h="6497" w="16145">
                  <a:moveTo>
                    <a:pt x="0" y="6496"/>
                  </a:moveTo>
                  <a:cubicBezTo>
                    <a:pt x="3938" y="4663"/>
                    <a:pt x="8234" y="2855"/>
                    <a:pt x="12888" y="1153"/>
                  </a:cubicBezTo>
                  <a:cubicBezTo>
                    <a:pt x="13979" y="751"/>
                    <a:pt x="15071" y="367"/>
                    <a:pt x="16145"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6"/>
            <p:cNvSpPr/>
            <p:nvPr/>
          </p:nvSpPr>
          <p:spPr>
            <a:xfrm>
              <a:off x="456750" y="3764800"/>
              <a:ext cx="512775" cy="266125"/>
            </a:xfrm>
            <a:custGeom>
              <a:rect b="b" l="l" r="r" t="t"/>
              <a:pathLst>
                <a:path extrusionOk="0" fill="none" h="10645" w="20511">
                  <a:moveTo>
                    <a:pt x="0" y="10645"/>
                  </a:moveTo>
                  <a:cubicBezTo>
                    <a:pt x="3702" y="8383"/>
                    <a:pt x="7771" y="6096"/>
                    <a:pt x="12198" y="3878"/>
                  </a:cubicBezTo>
                  <a:cubicBezTo>
                    <a:pt x="15045" y="2446"/>
                    <a:pt x="17821" y="1162"/>
                    <a:pt x="20511"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6"/>
            <p:cNvSpPr/>
            <p:nvPr/>
          </p:nvSpPr>
          <p:spPr>
            <a:xfrm>
              <a:off x="1050500" y="3577075"/>
              <a:ext cx="403625" cy="162450"/>
            </a:xfrm>
            <a:custGeom>
              <a:rect b="b" l="l" r="r" t="t"/>
              <a:pathLst>
                <a:path extrusionOk="0" fill="none" h="6498" w="16145">
                  <a:moveTo>
                    <a:pt x="0" y="6497"/>
                  </a:moveTo>
                  <a:cubicBezTo>
                    <a:pt x="3938" y="4663"/>
                    <a:pt x="8234" y="2856"/>
                    <a:pt x="12888" y="1153"/>
                  </a:cubicBezTo>
                  <a:cubicBezTo>
                    <a:pt x="13979" y="752"/>
                    <a:pt x="15071" y="368"/>
                    <a:pt x="16145"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6"/>
            <p:cNvSpPr/>
            <p:nvPr/>
          </p:nvSpPr>
          <p:spPr>
            <a:xfrm>
              <a:off x="456750" y="3846025"/>
              <a:ext cx="512775" cy="266100"/>
            </a:xfrm>
            <a:custGeom>
              <a:rect b="b" l="l" r="r" t="t"/>
              <a:pathLst>
                <a:path extrusionOk="0" fill="none" h="10644" w="20511">
                  <a:moveTo>
                    <a:pt x="0" y="10644"/>
                  </a:moveTo>
                  <a:cubicBezTo>
                    <a:pt x="3702" y="8374"/>
                    <a:pt x="7771" y="6086"/>
                    <a:pt x="12198" y="3877"/>
                  </a:cubicBezTo>
                  <a:cubicBezTo>
                    <a:pt x="15045" y="2445"/>
                    <a:pt x="17821" y="1161"/>
                    <a:pt x="20511"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6"/>
            <p:cNvSpPr/>
            <p:nvPr/>
          </p:nvSpPr>
          <p:spPr>
            <a:xfrm>
              <a:off x="1050500" y="3658275"/>
              <a:ext cx="403625" cy="162450"/>
            </a:xfrm>
            <a:custGeom>
              <a:rect b="b" l="l" r="r" t="t"/>
              <a:pathLst>
                <a:path extrusionOk="0" fill="none" h="6498" w="16145">
                  <a:moveTo>
                    <a:pt x="0" y="6497"/>
                  </a:moveTo>
                  <a:cubicBezTo>
                    <a:pt x="3938" y="4664"/>
                    <a:pt x="8234" y="2856"/>
                    <a:pt x="12888" y="1154"/>
                  </a:cubicBezTo>
                  <a:cubicBezTo>
                    <a:pt x="13979" y="752"/>
                    <a:pt x="15071" y="368"/>
                    <a:pt x="16145"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6"/>
            <p:cNvSpPr/>
            <p:nvPr/>
          </p:nvSpPr>
          <p:spPr>
            <a:xfrm>
              <a:off x="476600" y="2494350"/>
              <a:ext cx="1067475" cy="1000250"/>
            </a:xfrm>
            <a:custGeom>
              <a:rect b="b" l="l" r="r" t="t"/>
              <a:pathLst>
                <a:path extrusionOk="0" h="40010" w="42699">
                  <a:moveTo>
                    <a:pt x="42698" y="1"/>
                  </a:moveTo>
                  <a:lnTo>
                    <a:pt x="42698" y="1"/>
                  </a:lnTo>
                  <a:cubicBezTo>
                    <a:pt x="37372" y="472"/>
                    <a:pt x="30622" y="1573"/>
                    <a:pt x="23148" y="4114"/>
                  </a:cubicBezTo>
                  <a:cubicBezTo>
                    <a:pt x="12906" y="7589"/>
                    <a:pt x="5170" y="12444"/>
                    <a:pt x="1" y="16303"/>
                  </a:cubicBezTo>
                  <a:lnTo>
                    <a:pt x="1" y="40009"/>
                  </a:lnTo>
                  <a:cubicBezTo>
                    <a:pt x="5947" y="36787"/>
                    <a:pt x="12531" y="33522"/>
                    <a:pt x="19725" y="30396"/>
                  </a:cubicBezTo>
                  <a:cubicBezTo>
                    <a:pt x="26990" y="27235"/>
                    <a:pt x="33914" y="24615"/>
                    <a:pt x="40376" y="22450"/>
                  </a:cubicBezTo>
                  <a:cubicBezTo>
                    <a:pt x="41153" y="14967"/>
                    <a:pt x="41930" y="7484"/>
                    <a:pt x="42698"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6"/>
            <p:cNvSpPr/>
            <p:nvPr/>
          </p:nvSpPr>
          <p:spPr>
            <a:xfrm>
              <a:off x="402400" y="4014325"/>
              <a:ext cx="348625" cy="821875"/>
            </a:xfrm>
            <a:custGeom>
              <a:rect b="b" l="l" r="r" t="t"/>
              <a:pathLst>
                <a:path extrusionOk="0" h="32875" w="13945">
                  <a:moveTo>
                    <a:pt x="13944" y="0"/>
                  </a:moveTo>
                  <a:cubicBezTo>
                    <a:pt x="12635" y="751"/>
                    <a:pt x="11307" y="1519"/>
                    <a:pt x="9989" y="2288"/>
                  </a:cubicBezTo>
                  <a:cubicBezTo>
                    <a:pt x="7012" y="4025"/>
                    <a:pt x="4086" y="5772"/>
                    <a:pt x="1214" y="7518"/>
                  </a:cubicBezTo>
                  <a:lnTo>
                    <a:pt x="0" y="32875"/>
                  </a:lnTo>
                  <a:cubicBezTo>
                    <a:pt x="1860" y="31923"/>
                    <a:pt x="3798" y="30971"/>
                    <a:pt x="5807" y="30028"/>
                  </a:cubicBezTo>
                  <a:cubicBezTo>
                    <a:pt x="8051" y="28972"/>
                    <a:pt x="10233" y="28002"/>
                    <a:pt x="12373" y="27103"/>
                  </a:cubicBezTo>
                  <a:cubicBezTo>
                    <a:pt x="12897" y="18066"/>
                    <a:pt x="13421" y="9037"/>
                    <a:pt x="1394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6"/>
            <p:cNvSpPr/>
            <p:nvPr/>
          </p:nvSpPr>
          <p:spPr>
            <a:xfrm>
              <a:off x="1106150" y="3751500"/>
              <a:ext cx="347100" cy="791325"/>
            </a:xfrm>
            <a:custGeom>
              <a:rect b="b" l="l" r="r" t="t"/>
              <a:pathLst>
                <a:path extrusionOk="0" h="31653" w="13884">
                  <a:moveTo>
                    <a:pt x="13884" y="0"/>
                  </a:moveTo>
                  <a:lnTo>
                    <a:pt x="13884" y="0"/>
                  </a:lnTo>
                  <a:cubicBezTo>
                    <a:pt x="11884" y="620"/>
                    <a:pt x="9754" y="1362"/>
                    <a:pt x="7527" y="2236"/>
                  </a:cubicBezTo>
                  <a:cubicBezTo>
                    <a:pt x="5327" y="3100"/>
                    <a:pt x="3284" y="3999"/>
                    <a:pt x="1398" y="4907"/>
                  </a:cubicBezTo>
                  <a:cubicBezTo>
                    <a:pt x="935" y="13822"/>
                    <a:pt x="472" y="22737"/>
                    <a:pt x="1" y="31652"/>
                  </a:cubicBezTo>
                  <a:cubicBezTo>
                    <a:pt x="2314" y="30692"/>
                    <a:pt x="5021" y="29740"/>
                    <a:pt x="8086" y="28981"/>
                  </a:cubicBezTo>
                  <a:cubicBezTo>
                    <a:pt x="10007" y="28509"/>
                    <a:pt x="11814" y="28169"/>
                    <a:pt x="13491" y="27924"/>
                  </a:cubicBezTo>
                  <a:cubicBezTo>
                    <a:pt x="13622" y="18616"/>
                    <a:pt x="13753" y="9308"/>
                    <a:pt x="1388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6"/>
            <p:cNvSpPr/>
            <p:nvPr/>
          </p:nvSpPr>
          <p:spPr>
            <a:xfrm>
              <a:off x="802075" y="3887500"/>
              <a:ext cx="296025" cy="134925"/>
            </a:xfrm>
            <a:custGeom>
              <a:rect b="b" l="l" r="r" t="t"/>
              <a:pathLst>
                <a:path extrusionOk="0" fill="none" h="5397" w="11841">
                  <a:moveTo>
                    <a:pt x="1" y="5396"/>
                  </a:moveTo>
                  <a:cubicBezTo>
                    <a:pt x="2018" y="4235"/>
                    <a:pt x="4288" y="3056"/>
                    <a:pt x="6829" y="1947"/>
                  </a:cubicBezTo>
                  <a:cubicBezTo>
                    <a:pt x="8575" y="1188"/>
                    <a:pt x="10251" y="550"/>
                    <a:pt x="11841"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6"/>
            <p:cNvSpPr/>
            <p:nvPr/>
          </p:nvSpPr>
          <p:spPr>
            <a:xfrm>
              <a:off x="796625" y="3967600"/>
              <a:ext cx="295800" cy="134925"/>
            </a:xfrm>
            <a:custGeom>
              <a:rect b="b" l="l" r="r" t="t"/>
              <a:pathLst>
                <a:path extrusionOk="0" fill="none" h="5397" w="11832">
                  <a:moveTo>
                    <a:pt x="0" y="5397"/>
                  </a:moveTo>
                  <a:cubicBezTo>
                    <a:pt x="2009" y="4235"/>
                    <a:pt x="4279" y="3057"/>
                    <a:pt x="6820" y="1957"/>
                  </a:cubicBezTo>
                  <a:cubicBezTo>
                    <a:pt x="8566" y="1197"/>
                    <a:pt x="10242" y="551"/>
                    <a:pt x="11832"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6"/>
            <p:cNvSpPr/>
            <p:nvPr/>
          </p:nvSpPr>
          <p:spPr>
            <a:xfrm>
              <a:off x="790950" y="4047925"/>
              <a:ext cx="296025" cy="134725"/>
            </a:xfrm>
            <a:custGeom>
              <a:rect b="b" l="l" r="r" t="t"/>
              <a:pathLst>
                <a:path extrusionOk="0" fill="none" h="5389" w="11841">
                  <a:moveTo>
                    <a:pt x="0" y="5388"/>
                  </a:moveTo>
                  <a:cubicBezTo>
                    <a:pt x="2009" y="4227"/>
                    <a:pt x="4287" y="3057"/>
                    <a:pt x="6820" y="1948"/>
                  </a:cubicBezTo>
                  <a:cubicBezTo>
                    <a:pt x="8566" y="1188"/>
                    <a:pt x="10251" y="542"/>
                    <a:pt x="11840"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6"/>
            <p:cNvSpPr/>
            <p:nvPr/>
          </p:nvSpPr>
          <p:spPr>
            <a:xfrm>
              <a:off x="785275" y="4128050"/>
              <a:ext cx="296025" cy="134925"/>
            </a:xfrm>
            <a:custGeom>
              <a:rect b="b" l="l" r="r" t="t"/>
              <a:pathLst>
                <a:path extrusionOk="0" fill="none" h="5397" w="11841">
                  <a:moveTo>
                    <a:pt x="0" y="5397"/>
                  </a:moveTo>
                  <a:cubicBezTo>
                    <a:pt x="2009" y="4235"/>
                    <a:pt x="4287" y="3056"/>
                    <a:pt x="6828" y="1948"/>
                  </a:cubicBezTo>
                  <a:cubicBezTo>
                    <a:pt x="8566" y="1188"/>
                    <a:pt x="10251" y="550"/>
                    <a:pt x="11840"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6"/>
            <p:cNvSpPr/>
            <p:nvPr/>
          </p:nvSpPr>
          <p:spPr>
            <a:xfrm>
              <a:off x="779800" y="4208150"/>
              <a:ext cx="295825" cy="134925"/>
            </a:xfrm>
            <a:custGeom>
              <a:rect b="b" l="l" r="r" t="t"/>
              <a:pathLst>
                <a:path extrusionOk="0" fill="none" h="5397" w="11833">
                  <a:moveTo>
                    <a:pt x="1" y="5397"/>
                  </a:moveTo>
                  <a:cubicBezTo>
                    <a:pt x="2009" y="4236"/>
                    <a:pt x="4279" y="3057"/>
                    <a:pt x="6820" y="1957"/>
                  </a:cubicBezTo>
                  <a:cubicBezTo>
                    <a:pt x="8567" y="1197"/>
                    <a:pt x="10243" y="551"/>
                    <a:pt x="11832"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6"/>
            <p:cNvSpPr/>
            <p:nvPr/>
          </p:nvSpPr>
          <p:spPr>
            <a:xfrm>
              <a:off x="774125" y="4288500"/>
              <a:ext cx="295825" cy="134700"/>
            </a:xfrm>
            <a:custGeom>
              <a:rect b="b" l="l" r="r" t="t"/>
              <a:pathLst>
                <a:path extrusionOk="0" fill="none" h="5388" w="11833">
                  <a:moveTo>
                    <a:pt x="1" y="5388"/>
                  </a:moveTo>
                  <a:cubicBezTo>
                    <a:pt x="2009" y="4226"/>
                    <a:pt x="4279" y="3056"/>
                    <a:pt x="6820" y="1947"/>
                  </a:cubicBezTo>
                  <a:cubicBezTo>
                    <a:pt x="8567" y="1188"/>
                    <a:pt x="10243" y="541"/>
                    <a:pt x="11832"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6"/>
            <p:cNvSpPr/>
            <p:nvPr/>
          </p:nvSpPr>
          <p:spPr>
            <a:xfrm>
              <a:off x="768450" y="4368600"/>
              <a:ext cx="296025" cy="134925"/>
            </a:xfrm>
            <a:custGeom>
              <a:rect b="b" l="l" r="r" t="t"/>
              <a:pathLst>
                <a:path extrusionOk="0" fill="none" h="5397" w="11841">
                  <a:moveTo>
                    <a:pt x="1" y="5397"/>
                  </a:moveTo>
                  <a:cubicBezTo>
                    <a:pt x="2009" y="4235"/>
                    <a:pt x="4288" y="3057"/>
                    <a:pt x="6820" y="1948"/>
                  </a:cubicBezTo>
                  <a:cubicBezTo>
                    <a:pt x="8567" y="1188"/>
                    <a:pt x="10252" y="551"/>
                    <a:pt x="11841" y="1"/>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6"/>
            <p:cNvSpPr/>
            <p:nvPr/>
          </p:nvSpPr>
          <p:spPr>
            <a:xfrm>
              <a:off x="762775" y="4448725"/>
              <a:ext cx="296025" cy="134925"/>
            </a:xfrm>
            <a:custGeom>
              <a:rect b="b" l="l" r="r" t="t"/>
              <a:pathLst>
                <a:path extrusionOk="0" fill="none" h="5397" w="11841">
                  <a:moveTo>
                    <a:pt x="1" y="5396"/>
                  </a:moveTo>
                  <a:cubicBezTo>
                    <a:pt x="2009" y="4235"/>
                    <a:pt x="4288" y="3056"/>
                    <a:pt x="6829" y="1956"/>
                  </a:cubicBezTo>
                  <a:cubicBezTo>
                    <a:pt x="8567" y="1196"/>
                    <a:pt x="10252" y="550"/>
                    <a:pt x="11841"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6"/>
            <p:cNvSpPr/>
            <p:nvPr/>
          </p:nvSpPr>
          <p:spPr>
            <a:xfrm>
              <a:off x="757325" y="4529050"/>
              <a:ext cx="295800" cy="134700"/>
            </a:xfrm>
            <a:custGeom>
              <a:rect b="b" l="l" r="r" t="t"/>
              <a:pathLst>
                <a:path extrusionOk="0" fill="none" h="5388" w="11832">
                  <a:moveTo>
                    <a:pt x="1" y="5388"/>
                  </a:moveTo>
                  <a:cubicBezTo>
                    <a:pt x="2009" y="4226"/>
                    <a:pt x="4279" y="3056"/>
                    <a:pt x="6820" y="1947"/>
                  </a:cubicBezTo>
                  <a:cubicBezTo>
                    <a:pt x="8566" y="1188"/>
                    <a:pt x="10243" y="542"/>
                    <a:pt x="11832" y="0"/>
                  </a:cubicBezTo>
                </a:path>
              </a:pathLst>
            </a:custGeom>
            <a:noFill/>
            <a:ln cap="rnd" cmpd="sng" w="109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80" name="Shape 1480"/>
        <p:cNvGrpSpPr/>
        <p:nvPr/>
      </p:nvGrpSpPr>
      <p:grpSpPr>
        <a:xfrm>
          <a:off x="0" y="0"/>
          <a:ext cx="0" cy="0"/>
          <a:chOff x="0" y="0"/>
          <a:chExt cx="0" cy="0"/>
        </a:xfrm>
      </p:grpSpPr>
      <p:pic>
        <p:nvPicPr>
          <p:cNvPr id="1481" name="Google Shape;1481;p67"/>
          <p:cNvPicPr preferRelativeResize="0"/>
          <p:nvPr>
            <p:ph idx="2" type="pic"/>
          </p:nvPr>
        </p:nvPicPr>
        <p:blipFill rotWithShape="1">
          <a:blip r:embed="rId3">
            <a:alphaModFix/>
          </a:blip>
          <a:srcRect b="7590" l="0" r="0" t="7599"/>
          <a:stretch/>
        </p:blipFill>
        <p:spPr>
          <a:xfrm>
            <a:off x="-8825" y="-17675"/>
            <a:ext cx="9144003" cy="5161201"/>
          </a:xfrm>
          <a:prstGeom prst="rect">
            <a:avLst/>
          </a:prstGeom>
        </p:spPr>
      </p:pic>
      <p:sp>
        <p:nvSpPr>
          <p:cNvPr id="1482" name="Google Shape;1482;p67"/>
          <p:cNvSpPr txBox="1"/>
          <p:nvPr>
            <p:ph type="title"/>
          </p:nvPr>
        </p:nvSpPr>
        <p:spPr>
          <a:xfrm>
            <a:off x="720000" y="3970325"/>
            <a:ext cx="7704000" cy="62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1483" name="Google Shape;1483;p67"/>
          <p:cNvGrpSpPr/>
          <p:nvPr/>
        </p:nvGrpSpPr>
        <p:grpSpPr>
          <a:xfrm rot="5400000">
            <a:off x="6029300" y="86825"/>
            <a:ext cx="262800" cy="514800"/>
            <a:chOff x="212700" y="2754075"/>
            <a:chExt cx="262800" cy="514800"/>
          </a:xfrm>
        </p:grpSpPr>
        <p:sp>
          <p:nvSpPr>
            <p:cNvPr id="1484" name="Google Shape;1484;p67"/>
            <p:cNvSpPr/>
            <p:nvPr/>
          </p:nvSpPr>
          <p:spPr>
            <a:xfrm rot="10800000">
              <a:off x="212700" y="2754075"/>
              <a:ext cx="262800" cy="1716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7"/>
            <p:cNvSpPr/>
            <p:nvPr/>
          </p:nvSpPr>
          <p:spPr>
            <a:xfrm rot="10800000">
              <a:off x="212700" y="2925675"/>
              <a:ext cx="262800" cy="1716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7"/>
            <p:cNvSpPr/>
            <p:nvPr/>
          </p:nvSpPr>
          <p:spPr>
            <a:xfrm rot="10800000">
              <a:off x="212700" y="3097275"/>
              <a:ext cx="262800" cy="171600"/>
            </a:xfrm>
            <a:prstGeom prst="triangle">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7" name="Google Shape;1487;p67"/>
          <p:cNvSpPr/>
          <p:nvPr/>
        </p:nvSpPr>
        <p:spPr>
          <a:xfrm rot="5400000">
            <a:off x="7845155" y="244958"/>
            <a:ext cx="1906018" cy="1074885"/>
          </a:xfrm>
          <a:custGeom>
            <a:rect b="b" l="l" r="r" t="t"/>
            <a:pathLst>
              <a:path extrusionOk="0" h="28240" w="50076">
                <a:moveTo>
                  <a:pt x="49988" y="1"/>
                </a:moveTo>
                <a:lnTo>
                  <a:pt x="2314" y="2830"/>
                </a:lnTo>
                <a:cubicBezTo>
                  <a:pt x="1161" y="6724"/>
                  <a:pt x="0" y="10793"/>
                  <a:pt x="690" y="14801"/>
                </a:cubicBezTo>
                <a:cubicBezTo>
                  <a:pt x="1738" y="20930"/>
                  <a:pt x="7090" y="25663"/>
                  <a:pt x="13010" y="27558"/>
                </a:cubicBezTo>
                <a:cubicBezTo>
                  <a:pt x="14270" y="27960"/>
                  <a:pt x="15641" y="28239"/>
                  <a:pt x="16971" y="28239"/>
                </a:cubicBezTo>
                <a:cubicBezTo>
                  <a:pt x="18413" y="28239"/>
                  <a:pt x="19806" y="27910"/>
                  <a:pt x="20956" y="27051"/>
                </a:cubicBezTo>
                <a:cubicBezTo>
                  <a:pt x="21811" y="26405"/>
                  <a:pt x="22449" y="25523"/>
                  <a:pt x="22990" y="24598"/>
                </a:cubicBezTo>
                <a:cubicBezTo>
                  <a:pt x="25330" y="20616"/>
                  <a:pt x="25941" y="15656"/>
                  <a:pt x="24649" y="11221"/>
                </a:cubicBezTo>
                <a:lnTo>
                  <a:pt x="24649" y="11221"/>
                </a:lnTo>
                <a:cubicBezTo>
                  <a:pt x="25549" y="13622"/>
                  <a:pt x="27059" y="15910"/>
                  <a:pt x="29347" y="17062"/>
                </a:cubicBezTo>
                <a:cubicBezTo>
                  <a:pt x="30224" y="17509"/>
                  <a:pt x="31227" y="17740"/>
                  <a:pt x="32218" y="17740"/>
                </a:cubicBezTo>
                <a:cubicBezTo>
                  <a:pt x="33803" y="17740"/>
                  <a:pt x="35360" y="17150"/>
                  <a:pt x="36332" y="15910"/>
                </a:cubicBezTo>
                <a:cubicBezTo>
                  <a:pt x="37362" y="14609"/>
                  <a:pt x="37598" y="12836"/>
                  <a:pt x="37537" y="11168"/>
                </a:cubicBezTo>
                <a:cubicBezTo>
                  <a:pt x="37485" y="9846"/>
                  <a:pt x="37271" y="8531"/>
                  <a:pt x="36903" y="7261"/>
                </a:cubicBezTo>
                <a:lnTo>
                  <a:pt x="36903" y="7261"/>
                </a:lnTo>
                <a:cubicBezTo>
                  <a:pt x="38012" y="9380"/>
                  <a:pt x="40110" y="10992"/>
                  <a:pt x="42470" y="11413"/>
                </a:cubicBezTo>
                <a:cubicBezTo>
                  <a:pt x="42853" y="11480"/>
                  <a:pt x="43243" y="11517"/>
                  <a:pt x="43632" y="11517"/>
                </a:cubicBezTo>
                <a:cubicBezTo>
                  <a:pt x="44209" y="11517"/>
                  <a:pt x="44783" y="11435"/>
                  <a:pt x="45325" y="11247"/>
                </a:cubicBezTo>
                <a:cubicBezTo>
                  <a:pt x="47552" y="10461"/>
                  <a:pt x="48783" y="8077"/>
                  <a:pt x="49377" y="5798"/>
                </a:cubicBezTo>
                <a:cubicBezTo>
                  <a:pt x="49875" y="3904"/>
                  <a:pt x="50075" y="1948"/>
                  <a:pt x="4998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7"/>
          <p:cNvSpPr/>
          <p:nvPr/>
        </p:nvSpPr>
        <p:spPr>
          <a:xfrm flipH="1" rot="-5399774">
            <a:off x="-916140" y="463777"/>
            <a:ext cx="2392266" cy="887123"/>
          </a:xfrm>
          <a:custGeom>
            <a:rect b="b" l="l" r="r" t="t"/>
            <a:pathLst>
              <a:path extrusionOk="0" h="23307" w="62851">
                <a:moveTo>
                  <a:pt x="2262" y="1"/>
                </a:moveTo>
                <a:cubicBezTo>
                  <a:pt x="935" y="3031"/>
                  <a:pt x="1" y="6227"/>
                  <a:pt x="27" y="9449"/>
                </a:cubicBezTo>
                <a:cubicBezTo>
                  <a:pt x="44" y="12679"/>
                  <a:pt x="1057" y="15954"/>
                  <a:pt x="3319" y="18573"/>
                </a:cubicBezTo>
                <a:cubicBezTo>
                  <a:pt x="5589" y="21193"/>
                  <a:pt x="9177" y="23087"/>
                  <a:pt x="13037" y="23288"/>
                </a:cubicBezTo>
                <a:cubicBezTo>
                  <a:pt x="13257" y="23300"/>
                  <a:pt x="13479" y="23306"/>
                  <a:pt x="13700" y="23306"/>
                </a:cubicBezTo>
                <a:cubicBezTo>
                  <a:pt x="17350" y="23306"/>
                  <a:pt x="21034" y="21693"/>
                  <a:pt x="22746" y="19001"/>
                </a:cubicBezTo>
                <a:cubicBezTo>
                  <a:pt x="23803" y="21105"/>
                  <a:pt x="26422" y="22598"/>
                  <a:pt x="29155" y="22642"/>
                </a:cubicBezTo>
                <a:cubicBezTo>
                  <a:pt x="29205" y="22643"/>
                  <a:pt x="29254" y="22643"/>
                  <a:pt x="29304" y="22643"/>
                </a:cubicBezTo>
                <a:cubicBezTo>
                  <a:pt x="31985" y="22643"/>
                  <a:pt x="34599" y="21260"/>
                  <a:pt x="35739" y="19237"/>
                </a:cubicBezTo>
                <a:cubicBezTo>
                  <a:pt x="36213" y="19533"/>
                  <a:pt x="36804" y="19670"/>
                  <a:pt x="37404" y="19670"/>
                </a:cubicBezTo>
                <a:cubicBezTo>
                  <a:pt x="37865" y="19670"/>
                  <a:pt x="38330" y="19589"/>
                  <a:pt x="38751" y="19437"/>
                </a:cubicBezTo>
                <a:cubicBezTo>
                  <a:pt x="39720" y="19097"/>
                  <a:pt x="40489" y="18433"/>
                  <a:pt x="41074" y="17700"/>
                </a:cubicBezTo>
                <a:cubicBezTo>
                  <a:pt x="43012" y="15255"/>
                  <a:pt x="43065" y="12094"/>
                  <a:pt x="42576" y="9187"/>
                </a:cubicBezTo>
                <a:lnTo>
                  <a:pt x="42576" y="9187"/>
                </a:lnTo>
                <a:cubicBezTo>
                  <a:pt x="43134" y="11544"/>
                  <a:pt x="44628" y="13910"/>
                  <a:pt x="47212" y="14976"/>
                </a:cubicBezTo>
                <a:cubicBezTo>
                  <a:pt x="47973" y="15289"/>
                  <a:pt x="48833" y="15441"/>
                  <a:pt x="49692" y="15441"/>
                </a:cubicBezTo>
                <a:cubicBezTo>
                  <a:pt x="51751" y="15441"/>
                  <a:pt x="53805" y="14569"/>
                  <a:pt x="54477" y="12967"/>
                </a:cubicBezTo>
                <a:lnTo>
                  <a:pt x="54477" y="12967"/>
                </a:lnTo>
                <a:cubicBezTo>
                  <a:pt x="54267" y="14015"/>
                  <a:pt x="54826" y="15142"/>
                  <a:pt x="55856" y="15761"/>
                </a:cubicBezTo>
                <a:cubicBezTo>
                  <a:pt x="56434" y="16101"/>
                  <a:pt x="57144" y="16277"/>
                  <a:pt x="57851" y="16277"/>
                </a:cubicBezTo>
                <a:cubicBezTo>
                  <a:pt x="58416" y="16277"/>
                  <a:pt x="58979" y="16165"/>
                  <a:pt x="59471" y="15936"/>
                </a:cubicBezTo>
                <a:cubicBezTo>
                  <a:pt x="61148" y="15168"/>
                  <a:pt x="61733" y="13430"/>
                  <a:pt x="62047" y="11867"/>
                </a:cubicBezTo>
                <a:cubicBezTo>
                  <a:pt x="62711" y="8584"/>
                  <a:pt x="62850" y="5240"/>
                  <a:pt x="62475" y="1931"/>
                </a:cubicBezTo>
                <a:lnTo>
                  <a:pt x="226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2" name="Shape 1492"/>
        <p:cNvGrpSpPr/>
        <p:nvPr/>
      </p:nvGrpSpPr>
      <p:grpSpPr>
        <a:xfrm>
          <a:off x="0" y="0"/>
          <a:ext cx="0" cy="0"/>
          <a:chOff x="0" y="0"/>
          <a:chExt cx="0" cy="0"/>
        </a:xfrm>
      </p:grpSpPr>
      <p:pic>
        <p:nvPicPr>
          <p:cNvPr id="1493" name="Google Shape;1493;p68"/>
          <p:cNvPicPr preferRelativeResize="0"/>
          <p:nvPr>
            <p:ph idx="2" type="pic"/>
          </p:nvPr>
        </p:nvPicPr>
        <p:blipFill rotWithShape="1">
          <a:blip r:embed="rId3">
            <a:alphaModFix/>
          </a:blip>
          <a:srcRect b="0" l="20694" r="9555" t="0"/>
          <a:stretch/>
        </p:blipFill>
        <p:spPr>
          <a:xfrm>
            <a:off x="4993275" y="942900"/>
            <a:ext cx="3414175" cy="3257699"/>
          </a:xfrm>
          <a:prstGeom prst="rect">
            <a:avLst/>
          </a:prstGeom>
        </p:spPr>
      </p:pic>
      <p:sp>
        <p:nvSpPr>
          <p:cNvPr id="1494" name="Google Shape;1494;p68"/>
          <p:cNvSpPr txBox="1"/>
          <p:nvPr>
            <p:ph type="title"/>
          </p:nvPr>
        </p:nvSpPr>
        <p:spPr>
          <a:xfrm>
            <a:off x="944000" y="987025"/>
            <a:ext cx="3663000" cy="211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 picture always reinforces</a:t>
            </a:r>
            <a:br>
              <a:rPr lang="en"/>
            </a:br>
            <a:r>
              <a:rPr lang="en"/>
              <a:t>the concept </a:t>
            </a:r>
            <a:endParaRPr/>
          </a:p>
        </p:txBody>
      </p:sp>
      <p:sp>
        <p:nvSpPr>
          <p:cNvPr id="1495" name="Google Shape;1495;p68"/>
          <p:cNvSpPr txBox="1"/>
          <p:nvPr>
            <p:ph idx="1" type="subTitle"/>
          </p:nvPr>
        </p:nvSpPr>
        <p:spPr>
          <a:xfrm>
            <a:off x="944000" y="3105250"/>
            <a:ext cx="3663000" cy="105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grpSp>
        <p:nvGrpSpPr>
          <p:cNvPr id="1496" name="Google Shape;1496;p68"/>
          <p:cNvGrpSpPr/>
          <p:nvPr/>
        </p:nvGrpSpPr>
        <p:grpSpPr>
          <a:xfrm rot="899960">
            <a:off x="7211655" y="647551"/>
            <a:ext cx="1770947" cy="823800"/>
            <a:chOff x="-469675" y="450225"/>
            <a:chExt cx="1771000" cy="823825"/>
          </a:xfrm>
        </p:grpSpPr>
        <p:sp>
          <p:nvSpPr>
            <p:cNvPr id="1497" name="Google Shape;1497;p68"/>
            <p:cNvSpPr/>
            <p:nvPr/>
          </p:nvSpPr>
          <p:spPr>
            <a:xfrm>
              <a:off x="-469675" y="938125"/>
              <a:ext cx="1771000" cy="335925"/>
            </a:xfrm>
            <a:custGeom>
              <a:rect b="b" l="l" r="r" t="t"/>
              <a:pathLst>
                <a:path extrusionOk="0" h="13437" w="70840">
                  <a:moveTo>
                    <a:pt x="29714" y="0"/>
                  </a:moveTo>
                  <a:cubicBezTo>
                    <a:pt x="29438" y="0"/>
                    <a:pt x="29162" y="1"/>
                    <a:pt x="28885" y="2"/>
                  </a:cubicBezTo>
                  <a:cubicBezTo>
                    <a:pt x="18625" y="55"/>
                    <a:pt x="9457" y="1137"/>
                    <a:pt x="1660" y="2587"/>
                  </a:cubicBezTo>
                  <a:cubicBezTo>
                    <a:pt x="289" y="2840"/>
                    <a:pt x="1" y="4682"/>
                    <a:pt x="1232" y="5346"/>
                  </a:cubicBezTo>
                  <a:cubicBezTo>
                    <a:pt x="1240" y="5346"/>
                    <a:pt x="1258" y="5355"/>
                    <a:pt x="1267" y="5363"/>
                  </a:cubicBezTo>
                  <a:cubicBezTo>
                    <a:pt x="12310" y="11242"/>
                    <a:pt x="24146" y="13436"/>
                    <a:pt x="35703" y="13436"/>
                  </a:cubicBezTo>
                  <a:cubicBezTo>
                    <a:pt x="47629" y="13436"/>
                    <a:pt x="59257" y="11099"/>
                    <a:pt x="69408" y="8062"/>
                  </a:cubicBezTo>
                  <a:cubicBezTo>
                    <a:pt x="70840" y="7634"/>
                    <a:pt x="70805" y="5599"/>
                    <a:pt x="69364" y="5215"/>
                  </a:cubicBezTo>
                  <a:cubicBezTo>
                    <a:pt x="58912" y="2426"/>
                    <a:pt x="45433" y="0"/>
                    <a:pt x="2971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8"/>
            <p:cNvSpPr/>
            <p:nvPr/>
          </p:nvSpPr>
          <p:spPr>
            <a:xfrm>
              <a:off x="745550" y="1018500"/>
              <a:ext cx="499675" cy="186050"/>
            </a:xfrm>
            <a:custGeom>
              <a:rect b="b" l="l" r="r" t="t"/>
              <a:pathLst>
                <a:path extrusionOk="0" h="7442" w="19987">
                  <a:moveTo>
                    <a:pt x="12312" y="1"/>
                  </a:moveTo>
                  <a:cubicBezTo>
                    <a:pt x="9587" y="1022"/>
                    <a:pt x="6872" y="2061"/>
                    <a:pt x="4148" y="3100"/>
                  </a:cubicBezTo>
                  <a:cubicBezTo>
                    <a:pt x="3109" y="3502"/>
                    <a:pt x="2069" y="3904"/>
                    <a:pt x="1022" y="4305"/>
                  </a:cubicBezTo>
                  <a:cubicBezTo>
                    <a:pt x="26" y="4689"/>
                    <a:pt x="0" y="6104"/>
                    <a:pt x="987" y="6514"/>
                  </a:cubicBezTo>
                  <a:lnTo>
                    <a:pt x="1004" y="6523"/>
                  </a:lnTo>
                  <a:cubicBezTo>
                    <a:pt x="2570" y="7174"/>
                    <a:pt x="4183" y="7442"/>
                    <a:pt x="5777" y="7442"/>
                  </a:cubicBezTo>
                  <a:cubicBezTo>
                    <a:pt x="12351" y="7442"/>
                    <a:pt x="18609" y="2886"/>
                    <a:pt x="19987" y="1860"/>
                  </a:cubicBezTo>
                  <a:lnTo>
                    <a:pt x="12312"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139400" y="450225"/>
              <a:ext cx="1123775" cy="463125"/>
            </a:xfrm>
            <a:custGeom>
              <a:rect b="b" l="l" r="r" t="t"/>
              <a:pathLst>
                <a:path extrusionOk="0" h="18525" w="44951">
                  <a:moveTo>
                    <a:pt x="10794" y="1"/>
                  </a:moveTo>
                  <a:cubicBezTo>
                    <a:pt x="10540" y="1"/>
                    <a:pt x="10217" y="22"/>
                    <a:pt x="9858" y="108"/>
                  </a:cubicBezTo>
                  <a:cubicBezTo>
                    <a:pt x="9509" y="186"/>
                    <a:pt x="9160" y="309"/>
                    <a:pt x="8837" y="483"/>
                  </a:cubicBezTo>
                  <a:lnTo>
                    <a:pt x="2847" y="3653"/>
                  </a:lnTo>
                  <a:cubicBezTo>
                    <a:pt x="1642" y="4290"/>
                    <a:pt x="839" y="5469"/>
                    <a:pt x="673" y="6814"/>
                  </a:cubicBezTo>
                  <a:lnTo>
                    <a:pt x="0" y="15231"/>
                  </a:lnTo>
                  <a:cubicBezTo>
                    <a:pt x="5309" y="16689"/>
                    <a:pt x="12024" y="18025"/>
                    <a:pt x="19830" y="18409"/>
                  </a:cubicBezTo>
                  <a:cubicBezTo>
                    <a:pt x="21400" y="18488"/>
                    <a:pt x="22933" y="18524"/>
                    <a:pt x="24428" y="18524"/>
                  </a:cubicBezTo>
                  <a:cubicBezTo>
                    <a:pt x="32578" y="18524"/>
                    <a:pt x="39556" y="17443"/>
                    <a:pt x="44950" y="16218"/>
                  </a:cubicBezTo>
                  <a:lnTo>
                    <a:pt x="44706" y="7390"/>
                  </a:lnTo>
                  <a:cubicBezTo>
                    <a:pt x="44654" y="6080"/>
                    <a:pt x="43990" y="4875"/>
                    <a:pt x="42907" y="4142"/>
                  </a:cubicBezTo>
                  <a:lnTo>
                    <a:pt x="39624" y="1907"/>
                  </a:lnTo>
                  <a:cubicBezTo>
                    <a:pt x="38996" y="1479"/>
                    <a:pt x="38253" y="1234"/>
                    <a:pt x="37485" y="1199"/>
                  </a:cubicBezTo>
                  <a:cubicBezTo>
                    <a:pt x="34654" y="1483"/>
                    <a:pt x="31567" y="1661"/>
                    <a:pt x="28260" y="1661"/>
                  </a:cubicBezTo>
                  <a:cubicBezTo>
                    <a:pt x="25253" y="1661"/>
                    <a:pt x="22064" y="1514"/>
                    <a:pt x="18721" y="1164"/>
                  </a:cubicBezTo>
                  <a:cubicBezTo>
                    <a:pt x="15970" y="876"/>
                    <a:pt x="13377" y="475"/>
                    <a:pt x="10950" y="3"/>
                  </a:cubicBezTo>
                  <a:cubicBezTo>
                    <a:pt x="10901" y="2"/>
                    <a:pt x="10850" y="1"/>
                    <a:pt x="10794"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284075" y="474075"/>
              <a:ext cx="339900" cy="96825"/>
            </a:xfrm>
            <a:custGeom>
              <a:rect b="b" l="l" r="r" t="t"/>
              <a:pathLst>
                <a:path extrusionOk="0" h="3873" w="13596">
                  <a:moveTo>
                    <a:pt x="1" y="1"/>
                  </a:moveTo>
                  <a:cubicBezTo>
                    <a:pt x="6914" y="1205"/>
                    <a:pt x="7792" y="3873"/>
                    <a:pt x="9304" y="3873"/>
                  </a:cubicBezTo>
                  <a:cubicBezTo>
                    <a:pt x="10149" y="3873"/>
                    <a:pt x="11192" y="3040"/>
                    <a:pt x="13596" y="656"/>
                  </a:cubicBezTo>
                  <a:lnTo>
                    <a:pt x="13596" y="656"/>
                  </a:lnTo>
                  <a:cubicBezTo>
                    <a:pt x="12721" y="684"/>
                    <a:pt x="11820" y="699"/>
                    <a:pt x="10894" y="699"/>
                  </a:cubicBezTo>
                  <a:cubicBezTo>
                    <a:pt x="9788" y="699"/>
                    <a:pt x="8645" y="677"/>
                    <a:pt x="7466" y="630"/>
                  </a:cubicBezTo>
                  <a:cubicBezTo>
                    <a:pt x="4794" y="525"/>
                    <a:pt x="2297" y="298"/>
                    <a:pt x="1"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4500" y="626900"/>
              <a:ext cx="507775" cy="355175"/>
            </a:xfrm>
            <a:custGeom>
              <a:rect b="b" l="l" r="r" t="t"/>
              <a:pathLst>
                <a:path extrusionOk="0" h="14207" w="20311">
                  <a:moveTo>
                    <a:pt x="2830" y="0"/>
                  </a:moveTo>
                  <a:cubicBezTo>
                    <a:pt x="1694" y="2654"/>
                    <a:pt x="0" y="10635"/>
                    <a:pt x="734" y="13744"/>
                  </a:cubicBezTo>
                  <a:lnTo>
                    <a:pt x="17926" y="14206"/>
                  </a:lnTo>
                  <a:cubicBezTo>
                    <a:pt x="17368" y="11334"/>
                    <a:pt x="19210" y="3955"/>
                    <a:pt x="20310" y="1257"/>
                  </a:cubicBezTo>
                  <a:lnTo>
                    <a:pt x="20310" y="1257"/>
                  </a:lnTo>
                  <a:cubicBezTo>
                    <a:pt x="18901" y="1535"/>
                    <a:pt x="17064" y="1667"/>
                    <a:pt x="15070" y="1667"/>
                  </a:cubicBezTo>
                  <a:cubicBezTo>
                    <a:pt x="10849" y="1667"/>
                    <a:pt x="5919" y="1073"/>
                    <a:pt x="28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157300" y="831000"/>
              <a:ext cx="1148225" cy="264150"/>
            </a:xfrm>
            <a:custGeom>
              <a:rect b="b" l="l" r="r" t="t"/>
              <a:pathLst>
                <a:path extrusionOk="0" h="10566" w="45929">
                  <a:moveTo>
                    <a:pt x="716" y="0"/>
                  </a:moveTo>
                  <a:lnTo>
                    <a:pt x="0" y="5972"/>
                  </a:lnTo>
                  <a:cubicBezTo>
                    <a:pt x="4480" y="7675"/>
                    <a:pt x="10321" y="9378"/>
                    <a:pt x="17280" y="10146"/>
                  </a:cubicBezTo>
                  <a:cubicBezTo>
                    <a:pt x="19933" y="10438"/>
                    <a:pt x="22484" y="10565"/>
                    <a:pt x="24917" y="10565"/>
                  </a:cubicBezTo>
                  <a:cubicBezTo>
                    <a:pt x="33752" y="10565"/>
                    <a:pt x="41026" y="8891"/>
                    <a:pt x="45928" y="7378"/>
                  </a:cubicBezTo>
                  <a:lnTo>
                    <a:pt x="45666" y="987"/>
                  </a:lnTo>
                  <a:cubicBezTo>
                    <a:pt x="40272" y="2212"/>
                    <a:pt x="33294" y="3293"/>
                    <a:pt x="25144" y="3293"/>
                  </a:cubicBezTo>
                  <a:cubicBezTo>
                    <a:pt x="23649" y="3293"/>
                    <a:pt x="22116" y="3257"/>
                    <a:pt x="20546" y="3178"/>
                  </a:cubicBezTo>
                  <a:cubicBezTo>
                    <a:pt x="12740" y="2794"/>
                    <a:pt x="6025" y="1458"/>
                    <a:pt x="71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71525" y="466000"/>
              <a:ext cx="292550" cy="136025"/>
            </a:xfrm>
            <a:custGeom>
              <a:rect b="b" l="l" r="r" t="t"/>
              <a:pathLst>
                <a:path extrusionOk="0" fill="none" h="5441" w="11702">
                  <a:moveTo>
                    <a:pt x="1" y="4314"/>
                  </a:moveTo>
                  <a:cubicBezTo>
                    <a:pt x="935" y="4646"/>
                    <a:pt x="1896" y="4899"/>
                    <a:pt x="2865" y="5074"/>
                  </a:cubicBezTo>
                  <a:cubicBezTo>
                    <a:pt x="4725" y="5406"/>
                    <a:pt x="6619" y="5441"/>
                    <a:pt x="8505" y="5318"/>
                  </a:cubicBezTo>
                  <a:cubicBezTo>
                    <a:pt x="9256" y="5275"/>
                    <a:pt x="10042" y="5187"/>
                    <a:pt x="10671" y="4777"/>
                  </a:cubicBezTo>
                  <a:cubicBezTo>
                    <a:pt x="11291" y="4358"/>
                    <a:pt x="11701" y="3511"/>
                    <a:pt x="11378" y="2839"/>
                  </a:cubicBezTo>
                  <a:cubicBezTo>
                    <a:pt x="11142" y="2332"/>
                    <a:pt x="10601" y="2061"/>
                    <a:pt x="10095" y="1834"/>
                  </a:cubicBezTo>
                  <a:cubicBezTo>
                    <a:pt x="9562" y="1581"/>
                    <a:pt x="9021" y="1337"/>
                    <a:pt x="8479" y="1084"/>
                  </a:cubicBezTo>
                  <a:cubicBezTo>
                    <a:pt x="7955" y="839"/>
                    <a:pt x="7388" y="551"/>
                    <a:pt x="7196" y="1"/>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8"/>
            <p:cNvSpPr/>
            <p:nvPr/>
          </p:nvSpPr>
          <p:spPr>
            <a:xfrm>
              <a:off x="597975" y="512075"/>
              <a:ext cx="346675" cy="157850"/>
            </a:xfrm>
            <a:custGeom>
              <a:rect b="b" l="l" r="r" t="t"/>
              <a:pathLst>
                <a:path extrusionOk="0" fill="none" h="6314" w="13867">
                  <a:moveTo>
                    <a:pt x="8357" y="0"/>
                  </a:moveTo>
                  <a:cubicBezTo>
                    <a:pt x="6706" y="1336"/>
                    <a:pt x="4969" y="2716"/>
                    <a:pt x="2891" y="3126"/>
                  </a:cubicBezTo>
                  <a:cubicBezTo>
                    <a:pt x="2218" y="3266"/>
                    <a:pt x="1520" y="3292"/>
                    <a:pt x="865" y="3519"/>
                  </a:cubicBezTo>
                  <a:cubicBezTo>
                    <a:pt x="533" y="3641"/>
                    <a:pt x="184" y="3851"/>
                    <a:pt x="88" y="4191"/>
                  </a:cubicBezTo>
                  <a:cubicBezTo>
                    <a:pt x="1" y="4523"/>
                    <a:pt x="184" y="4881"/>
                    <a:pt x="446" y="5099"/>
                  </a:cubicBezTo>
                  <a:cubicBezTo>
                    <a:pt x="717" y="5309"/>
                    <a:pt x="1057" y="5405"/>
                    <a:pt x="1398" y="5492"/>
                  </a:cubicBezTo>
                  <a:cubicBezTo>
                    <a:pt x="3947" y="6147"/>
                    <a:pt x="6628" y="6313"/>
                    <a:pt x="9247" y="5990"/>
                  </a:cubicBezTo>
                  <a:cubicBezTo>
                    <a:pt x="9640" y="5946"/>
                    <a:pt x="10033" y="5885"/>
                    <a:pt x="10409" y="5763"/>
                  </a:cubicBezTo>
                  <a:cubicBezTo>
                    <a:pt x="10924" y="5606"/>
                    <a:pt x="11404" y="5335"/>
                    <a:pt x="11875" y="5073"/>
                  </a:cubicBezTo>
                  <a:cubicBezTo>
                    <a:pt x="12539" y="4698"/>
                    <a:pt x="13203" y="4322"/>
                    <a:pt x="13866" y="3947"/>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69"/>
          <p:cNvSpPr txBox="1"/>
          <p:nvPr>
            <p:ph type="title"/>
          </p:nvPr>
        </p:nvSpPr>
        <p:spPr>
          <a:xfrm>
            <a:off x="713225" y="1570600"/>
            <a:ext cx="4900200" cy="125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300,000</a:t>
            </a:r>
            <a:endParaRPr/>
          </a:p>
        </p:txBody>
      </p:sp>
      <p:sp>
        <p:nvSpPr>
          <p:cNvPr id="1510" name="Google Shape;1510;p69"/>
          <p:cNvSpPr txBox="1"/>
          <p:nvPr>
            <p:ph idx="1" type="subTitle"/>
          </p:nvPr>
        </p:nvSpPr>
        <p:spPr>
          <a:xfrm>
            <a:off x="1944250" y="3075800"/>
            <a:ext cx="2438100" cy="60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511" name="Google Shape;1511;p69"/>
          <p:cNvGrpSpPr/>
          <p:nvPr/>
        </p:nvGrpSpPr>
        <p:grpSpPr>
          <a:xfrm>
            <a:off x="6325457" y="1301780"/>
            <a:ext cx="2438174" cy="3149525"/>
            <a:chOff x="5870950" y="793450"/>
            <a:chExt cx="2703975" cy="3492875"/>
          </a:xfrm>
        </p:grpSpPr>
        <p:sp>
          <p:nvSpPr>
            <p:cNvPr id="1512" name="Google Shape;1512;p69"/>
            <p:cNvSpPr/>
            <p:nvPr/>
          </p:nvSpPr>
          <p:spPr>
            <a:xfrm>
              <a:off x="6848675" y="849750"/>
              <a:ext cx="339025" cy="80800"/>
            </a:xfrm>
            <a:custGeom>
              <a:rect b="b" l="l" r="r" t="t"/>
              <a:pathLst>
                <a:path extrusionOk="0" h="3232" w="13561">
                  <a:moveTo>
                    <a:pt x="1" y="1"/>
                  </a:moveTo>
                  <a:lnTo>
                    <a:pt x="1" y="2289"/>
                  </a:lnTo>
                  <a:lnTo>
                    <a:pt x="13561" y="3232"/>
                  </a:lnTo>
                  <a:lnTo>
                    <a:pt x="13561" y="944"/>
                  </a:lnTo>
                  <a:lnTo>
                    <a:pt x="1"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9"/>
            <p:cNvSpPr/>
            <p:nvPr/>
          </p:nvSpPr>
          <p:spPr>
            <a:xfrm>
              <a:off x="6655050" y="826850"/>
              <a:ext cx="132975" cy="109600"/>
            </a:xfrm>
            <a:custGeom>
              <a:rect b="b" l="l" r="r" t="t"/>
              <a:pathLst>
                <a:path extrusionOk="0" h="4384" w="5319">
                  <a:moveTo>
                    <a:pt x="71" y="0"/>
                  </a:moveTo>
                  <a:lnTo>
                    <a:pt x="1" y="3484"/>
                  </a:lnTo>
                  <a:lnTo>
                    <a:pt x="5318" y="4383"/>
                  </a:lnTo>
                  <a:lnTo>
                    <a:pt x="5318" y="384"/>
                  </a:lnTo>
                  <a:lnTo>
                    <a:pt x="71"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9"/>
            <p:cNvSpPr/>
            <p:nvPr/>
          </p:nvSpPr>
          <p:spPr>
            <a:xfrm>
              <a:off x="7484775" y="793450"/>
              <a:ext cx="279650" cy="79900"/>
            </a:xfrm>
            <a:custGeom>
              <a:rect b="b" l="l" r="r" t="t"/>
              <a:pathLst>
                <a:path extrusionOk="0" h="3196" w="11186">
                  <a:moveTo>
                    <a:pt x="114" y="0"/>
                  </a:moveTo>
                  <a:lnTo>
                    <a:pt x="0" y="2777"/>
                  </a:lnTo>
                  <a:lnTo>
                    <a:pt x="11081" y="3196"/>
                  </a:lnTo>
                  <a:lnTo>
                    <a:pt x="11185" y="419"/>
                  </a:lnTo>
                  <a:lnTo>
                    <a:pt x="1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9"/>
            <p:cNvSpPr/>
            <p:nvPr/>
          </p:nvSpPr>
          <p:spPr>
            <a:xfrm>
              <a:off x="7256000" y="821175"/>
              <a:ext cx="545975" cy="186425"/>
            </a:xfrm>
            <a:custGeom>
              <a:rect b="b" l="l" r="r" t="t"/>
              <a:pathLst>
                <a:path extrusionOk="0" h="7457" w="21839">
                  <a:moveTo>
                    <a:pt x="105" y="0"/>
                  </a:moveTo>
                  <a:lnTo>
                    <a:pt x="1" y="4174"/>
                  </a:lnTo>
                  <a:lnTo>
                    <a:pt x="21733" y="7457"/>
                  </a:lnTo>
                  <a:lnTo>
                    <a:pt x="21838" y="681"/>
                  </a:lnTo>
                  <a:lnTo>
                    <a:pt x="105"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9"/>
            <p:cNvSpPr/>
            <p:nvPr/>
          </p:nvSpPr>
          <p:spPr>
            <a:xfrm>
              <a:off x="7314075" y="865925"/>
              <a:ext cx="236425" cy="96725"/>
            </a:xfrm>
            <a:custGeom>
              <a:rect b="b" l="l" r="r" t="t"/>
              <a:pathLst>
                <a:path extrusionOk="0" h="3869" w="9457">
                  <a:moveTo>
                    <a:pt x="79" y="0"/>
                  </a:moveTo>
                  <a:lnTo>
                    <a:pt x="0" y="3667"/>
                  </a:lnTo>
                  <a:lnTo>
                    <a:pt x="9378" y="3868"/>
                  </a:lnTo>
                  <a:lnTo>
                    <a:pt x="9457" y="201"/>
                  </a:lnTo>
                  <a:lnTo>
                    <a:pt x="79"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9"/>
            <p:cNvSpPr/>
            <p:nvPr/>
          </p:nvSpPr>
          <p:spPr>
            <a:xfrm>
              <a:off x="7325850" y="866125"/>
              <a:ext cx="24700" cy="92375"/>
            </a:xfrm>
            <a:custGeom>
              <a:rect b="b" l="l" r="r" t="t"/>
              <a:pathLst>
                <a:path extrusionOk="0" h="3695" w="988">
                  <a:moveTo>
                    <a:pt x="71" y="1"/>
                  </a:moveTo>
                  <a:lnTo>
                    <a:pt x="1" y="3668"/>
                  </a:lnTo>
                  <a:lnTo>
                    <a:pt x="918" y="3694"/>
                  </a:lnTo>
                  <a:lnTo>
                    <a:pt x="987" y="27"/>
                  </a:lnTo>
                  <a:lnTo>
                    <a:pt x="71"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9"/>
            <p:cNvSpPr/>
            <p:nvPr/>
          </p:nvSpPr>
          <p:spPr>
            <a:xfrm>
              <a:off x="7366675" y="867225"/>
              <a:ext cx="19675" cy="91925"/>
            </a:xfrm>
            <a:custGeom>
              <a:rect b="b" l="l" r="r" t="t"/>
              <a:pathLst>
                <a:path extrusionOk="0" h="3677" w="787">
                  <a:moveTo>
                    <a:pt x="79" y="1"/>
                  </a:moveTo>
                  <a:lnTo>
                    <a:pt x="1" y="3668"/>
                  </a:lnTo>
                  <a:lnTo>
                    <a:pt x="708" y="3677"/>
                  </a:lnTo>
                  <a:lnTo>
                    <a:pt x="786" y="9"/>
                  </a:lnTo>
                  <a:lnTo>
                    <a:pt x="79"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9"/>
            <p:cNvSpPr/>
            <p:nvPr/>
          </p:nvSpPr>
          <p:spPr>
            <a:xfrm>
              <a:off x="7401825" y="867875"/>
              <a:ext cx="13325" cy="91925"/>
            </a:xfrm>
            <a:custGeom>
              <a:rect b="b" l="l" r="r" t="t"/>
              <a:pathLst>
                <a:path extrusionOk="0" h="3677" w="533">
                  <a:moveTo>
                    <a:pt x="79" y="1"/>
                  </a:moveTo>
                  <a:lnTo>
                    <a:pt x="0" y="3668"/>
                  </a:lnTo>
                  <a:lnTo>
                    <a:pt x="463" y="3677"/>
                  </a:lnTo>
                  <a:lnTo>
                    <a:pt x="533" y="9"/>
                  </a:lnTo>
                  <a:lnTo>
                    <a:pt x="79"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9"/>
            <p:cNvSpPr/>
            <p:nvPr/>
          </p:nvSpPr>
          <p:spPr>
            <a:xfrm>
              <a:off x="7512925" y="870500"/>
              <a:ext cx="25350" cy="92150"/>
            </a:xfrm>
            <a:custGeom>
              <a:rect b="b" l="l" r="r" t="t"/>
              <a:pathLst>
                <a:path extrusionOk="0" h="3686" w="1014">
                  <a:moveTo>
                    <a:pt x="79" y="0"/>
                  </a:moveTo>
                  <a:lnTo>
                    <a:pt x="1" y="3668"/>
                  </a:lnTo>
                  <a:lnTo>
                    <a:pt x="944" y="3685"/>
                  </a:lnTo>
                  <a:lnTo>
                    <a:pt x="1014" y="18"/>
                  </a:lnTo>
                  <a:lnTo>
                    <a:pt x="79"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9"/>
            <p:cNvSpPr/>
            <p:nvPr/>
          </p:nvSpPr>
          <p:spPr>
            <a:xfrm>
              <a:off x="7476475" y="869625"/>
              <a:ext cx="20100" cy="92150"/>
            </a:xfrm>
            <a:custGeom>
              <a:rect b="b" l="l" r="r" t="t"/>
              <a:pathLst>
                <a:path extrusionOk="0" h="3686" w="804">
                  <a:moveTo>
                    <a:pt x="70" y="1"/>
                  </a:moveTo>
                  <a:lnTo>
                    <a:pt x="1" y="3668"/>
                  </a:lnTo>
                  <a:lnTo>
                    <a:pt x="725" y="3685"/>
                  </a:lnTo>
                  <a:lnTo>
                    <a:pt x="804" y="18"/>
                  </a:lnTo>
                  <a:lnTo>
                    <a:pt x="70"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9"/>
            <p:cNvSpPr/>
            <p:nvPr/>
          </p:nvSpPr>
          <p:spPr>
            <a:xfrm>
              <a:off x="7446800" y="868975"/>
              <a:ext cx="13775" cy="91925"/>
            </a:xfrm>
            <a:custGeom>
              <a:rect b="b" l="l" r="r" t="t"/>
              <a:pathLst>
                <a:path extrusionOk="0" h="3677" w="551">
                  <a:moveTo>
                    <a:pt x="79" y="0"/>
                  </a:moveTo>
                  <a:lnTo>
                    <a:pt x="0" y="3668"/>
                  </a:lnTo>
                  <a:lnTo>
                    <a:pt x="472" y="3676"/>
                  </a:lnTo>
                  <a:lnTo>
                    <a:pt x="550" y="18"/>
                  </a:lnTo>
                  <a:lnTo>
                    <a:pt x="79"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9"/>
            <p:cNvSpPr/>
            <p:nvPr/>
          </p:nvSpPr>
          <p:spPr>
            <a:xfrm>
              <a:off x="6504425" y="873600"/>
              <a:ext cx="1374600" cy="833625"/>
            </a:xfrm>
            <a:custGeom>
              <a:rect b="b" l="l" r="r" t="t"/>
              <a:pathLst>
                <a:path extrusionOk="0" h="33345" w="54984">
                  <a:moveTo>
                    <a:pt x="4759" y="1"/>
                  </a:moveTo>
                  <a:cubicBezTo>
                    <a:pt x="3280" y="1"/>
                    <a:pt x="2040" y="1146"/>
                    <a:pt x="1939" y="2644"/>
                  </a:cubicBezTo>
                  <a:lnTo>
                    <a:pt x="106" y="30332"/>
                  </a:lnTo>
                  <a:cubicBezTo>
                    <a:pt x="1" y="31965"/>
                    <a:pt x="1293" y="33345"/>
                    <a:pt x="2935" y="33345"/>
                  </a:cubicBezTo>
                  <a:lnTo>
                    <a:pt x="52120" y="33345"/>
                  </a:lnTo>
                  <a:cubicBezTo>
                    <a:pt x="53709" y="33345"/>
                    <a:pt x="54984" y="32052"/>
                    <a:pt x="54957" y="30463"/>
                  </a:cubicBezTo>
                  <a:lnTo>
                    <a:pt x="54521" y="5875"/>
                  </a:lnTo>
                  <a:cubicBezTo>
                    <a:pt x="54495" y="4399"/>
                    <a:pt x="53351" y="3195"/>
                    <a:pt x="51875" y="3098"/>
                  </a:cubicBezTo>
                  <a:lnTo>
                    <a:pt x="4952" y="7"/>
                  </a:lnTo>
                  <a:cubicBezTo>
                    <a:pt x="4887" y="3"/>
                    <a:pt x="4823" y="1"/>
                    <a:pt x="475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9"/>
            <p:cNvSpPr/>
            <p:nvPr/>
          </p:nvSpPr>
          <p:spPr>
            <a:xfrm>
              <a:off x="6502475" y="1101675"/>
              <a:ext cx="1376775" cy="613625"/>
            </a:xfrm>
            <a:custGeom>
              <a:rect b="b" l="l" r="r" t="t"/>
              <a:pathLst>
                <a:path extrusionOk="0" h="24545" w="55071">
                  <a:moveTo>
                    <a:pt x="1581" y="0"/>
                  </a:moveTo>
                  <a:lnTo>
                    <a:pt x="88" y="21995"/>
                  </a:lnTo>
                  <a:cubicBezTo>
                    <a:pt x="0" y="23375"/>
                    <a:pt x="1092" y="24545"/>
                    <a:pt x="2480" y="24545"/>
                  </a:cubicBezTo>
                  <a:lnTo>
                    <a:pt x="52660" y="24475"/>
                  </a:lnTo>
                  <a:cubicBezTo>
                    <a:pt x="53996" y="24475"/>
                    <a:pt x="55070" y="23384"/>
                    <a:pt x="55044" y="22048"/>
                  </a:cubicBezTo>
                  <a:lnTo>
                    <a:pt x="54695" y="2148"/>
                  </a:lnTo>
                  <a:lnTo>
                    <a:pt x="158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9"/>
            <p:cNvSpPr/>
            <p:nvPr/>
          </p:nvSpPr>
          <p:spPr>
            <a:xfrm>
              <a:off x="6978350" y="1001025"/>
              <a:ext cx="96050" cy="95875"/>
            </a:xfrm>
            <a:custGeom>
              <a:rect b="b" l="l" r="r" t="t"/>
              <a:pathLst>
                <a:path extrusionOk="0" h="3835" w="3842">
                  <a:moveTo>
                    <a:pt x="1921" y="1"/>
                  </a:moveTo>
                  <a:cubicBezTo>
                    <a:pt x="865" y="1"/>
                    <a:pt x="0" y="857"/>
                    <a:pt x="0" y="1922"/>
                  </a:cubicBezTo>
                  <a:cubicBezTo>
                    <a:pt x="0" y="2978"/>
                    <a:pt x="865" y="3834"/>
                    <a:pt x="1921" y="3834"/>
                  </a:cubicBezTo>
                  <a:cubicBezTo>
                    <a:pt x="2978" y="3834"/>
                    <a:pt x="3842" y="2978"/>
                    <a:pt x="3842" y="1922"/>
                  </a:cubicBezTo>
                  <a:cubicBezTo>
                    <a:pt x="3842" y="857"/>
                    <a:pt x="2978" y="1"/>
                    <a:pt x="192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9"/>
            <p:cNvSpPr/>
            <p:nvPr/>
          </p:nvSpPr>
          <p:spPr>
            <a:xfrm>
              <a:off x="6768350" y="1038050"/>
              <a:ext cx="147575" cy="131925"/>
            </a:xfrm>
            <a:custGeom>
              <a:rect b="b" l="l" r="r" t="t"/>
              <a:pathLst>
                <a:path extrusionOk="0" h="5277" w="5903">
                  <a:moveTo>
                    <a:pt x="2954" y="1"/>
                  </a:moveTo>
                  <a:cubicBezTo>
                    <a:pt x="2214" y="1"/>
                    <a:pt x="1478" y="310"/>
                    <a:pt x="952" y="912"/>
                  </a:cubicBezTo>
                  <a:cubicBezTo>
                    <a:pt x="0" y="2013"/>
                    <a:pt x="123" y="3680"/>
                    <a:pt x="1232" y="4632"/>
                  </a:cubicBezTo>
                  <a:cubicBezTo>
                    <a:pt x="1730" y="5064"/>
                    <a:pt x="2346" y="5276"/>
                    <a:pt x="2959" y="5276"/>
                  </a:cubicBezTo>
                  <a:cubicBezTo>
                    <a:pt x="3697" y="5276"/>
                    <a:pt x="4431" y="4968"/>
                    <a:pt x="4951" y="4361"/>
                  </a:cubicBezTo>
                  <a:cubicBezTo>
                    <a:pt x="5903" y="3261"/>
                    <a:pt x="5781" y="1594"/>
                    <a:pt x="4680" y="642"/>
                  </a:cubicBezTo>
                  <a:cubicBezTo>
                    <a:pt x="4179" y="211"/>
                    <a:pt x="3565" y="1"/>
                    <a:pt x="295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9"/>
            <p:cNvSpPr/>
            <p:nvPr/>
          </p:nvSpPr>
          <p:spPr>
            <a:xfrm>
              <a:off x="6800225" y="1061950"/>
              <a:ext cx="84050" cy="84050"/>
            </a:xfrm>
            <a:custGeom>
              <a:rect b="b" l="l" r="r" t="t"/>
              <a:pathLst>
                <a:path extrusionOk="0" h="3362" w="3362">
                  <a:moveTo>
                    <a:pt x="1685" y="0"/>
                  </a:moveTo>
                  <a:cubicBezTo>
                    <a:pt x="751" y="0"/>
                    <a:pt x="0" y="751"/>
                    <a:pt x="0" y="1677"/>
                  </a:cubicBezTo>
                  <a:cubicBezTo>
                    <a:pt x="0" y="2611"/>
                    <a:pt x="751" y="3362"/>
                    <a:pt x="1685" y="3362"/>
                  </a:cubicBezTo>
                  <a:cubicBezTo>
                    <a:pt x="2611" y="3362"/>
                    <a:pt x="3362" y="2611"/>
                    <a:pt x="3362" y="1677"/>
                  </a:cubicBezTo>
                  <a:cubicBezTo>
                    <a:pt x="3362" y="751"/>
                    <a:pt x="2611" y="0"/>
                    <a:pt x="168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9"/>
            <p:cNvSpPr/>
            <p:nvPr/>
          </p:nvSpPr>
          <p:spPr>
            <a:xfrm>
              <a:off x="7622075" y="980050"/>
              <a:ext cx="194725" cy="137825"/>
            </a:xfrm>
            <a:custGeom>
              <a:rect b="b" l="l" r="r" t="t"/>
              <a:pathLst>
                <a:path extrusionOk="0" h="5513" w="7789">
                  <a:moveTo>
                    <a:pt x="373" y="1"/>
                  </a:moveTo>
                  <a:cubicBezTo>
                    <a:pt x="168" y="1"/>
                    <a:pt x="0" y="177"/>
                    <a:pt x="0" y="386"/>
                  </a:cubicBezTo>
                  <a:lnTo>
                    <a:pt x="158" y="4787"/>
                  </a:lnTo>
                  <a:cubicBezTo>
                    <a:pt x="158" y="4979"/>
                    <a:pt x="315" y="5136"/>
                    <a:pt x="507" y="5153"/>
                  </a:cubicBezTo>
                  <a:lnTo>
                    <a:pt x="7099" y="5511"/>
                  </a:lnTo>
                  <a:cubicBezTo>
                    <a:pt x="7109" y="5512"/>
                    <a:pt x="7120" y="5513"/>
                    <a:pt x="7130" y="5513"/>
                  </a:cubicBezTo>
                  <a:cubicBezTo>
                    <a:pt x="7317" y="5513"/>
                    <a:pt x="7476" y="5361"/>
                    <a:pt x="7492" y="5162"/>
                  </a:cubicBezTo>
                  <a:lnTo>
                    <a:pt x="7780" y="840"/>
                  </a:lnTo>
                  <a:cubicBezTo>
                    <a:pt x="7789" y="630"/>
                    <a:pt x="7632" y="456"/>
                    <a:pt x="7422" y="438"/>
                  </a:cubicBezTo>
                  <a:lnTo>
                    <a:pt x="402" y="2"/>
                  </a:lnTo>
                  <a:cubicBezTo>
                    <a:pt x="392" y="1"/>
                    <a:pt x="383" y="1"/>
                    <a:pt x="3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9"/>
            <p:cNvSpPr/>
            <p:nvPr/>
          </p:nvSpPr>
          <p:spPr>
            <a:xfrm>
              <a:off x="7622300" y="996025"/>
              <a:ext cx="194075" cy="33425"/>
            </a:xfrm>
            <a:custGeom>
              <a:rect b="b" l="l" r="r" t="t"/>
              <a:pathLst>
                <a:path extrusionOk="0" h="1337" w="7763">
                  <a:moveTo>
                    <a:pt x="0" y="0"/>
                  </a:moveTo>
                  <a:lnTo>
                    <a:pt x="53" y="1223"/>
                  </a:lnTo>
                  <a:lnTo>
                    <a:pt x="7693" y="1336"/>
                  </a:lnTo>
                  <a:lnTo>
                    <a:pt x="7763" y="236"/>
                  </a:lnTo>
                  <a:lnTo>
                    <a:pt x="0"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9"/>
            <p:cNvSpPr/>
            <p:nvPr/>
          </p:nvSpPr>
          <p:spPr>
            <a:xfrm>
              <a:off x="7624475" y="1056925"/>
              <a:ext cx="187975" cy="43675"/>
            </a:xfrm>
            <a:custGeom>
              <a:rect b="b" l="l" r="r" t="t"/>
              <a:pathLst>
                <a:path extrusionOk="0" h="1747" w="7519">
                  <a:moveTo>
                    <a:pt x="1" y="0"/>
                  </a:moveTo>
                  <a:lnTo>
                    <a:pt x="44" y="1380"/>
                  </a:lnTo>
                  <a:lnTo>
                    <a:pt x="7414" y="1747"/>
                  </a:lnTo>
                  <a:lnTo>
                    <a:pt x="7518" y="184"/>
                  </a:lnTo>
                  <a:lnTo>
                    <a:pt x="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9"/>
            <p:cNvSpPr/>
            <p:nvPr/>
          </p:nvSpPr>
          <p:spPr>
            <a:xfrm>
              <a:off x="7075050" y="991625"/>
              <a:ext cx="516275" cy="155250"/>
            </a:xfrm>
            <a:custGeom>
              <a:rect b="b" l="l" r="r" t="t"/>
              <a:pathLst>
                <a:path extrusionOk="0" h="6210" w="20651">
                  <a:moveTo>
                    <a:pt x="9326" y="0"/>
                  </a:moveTo>
                  <a:cubicBezTo>
                    <a:pt x="8257" y="0"/>
                    <a:pt x="7202" y="152"/>
                    <a:pt x="6191" y="464"/>
                  </a:cubicBezTo>
                  <a:cubicBezTo>
                    <a:pt x="2672" y="1547"/>
                    <a:pt x="716" y="4263"/>
                    <a:pt x="0" y="5398"/>
                  </a:cubicBezTo>
                  <a:cubicBezTo>
                    <a:pt x="6881" y="5668"/>
                    <a:pt x="13770" y="5939"/>
                    <a:pt x="20650" y="6210"/>
                  </a:cubicBezTo>
                  <a:cubicBezTo>
                    <a:pt x="17748" y="2234"/>
                    <a:pt x="13429" y="0"/>
                    <a:pt x="9326"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9"/>
            <p:cNvSpPr/>
            <p:nvPr/>
          </p:nvSpPr>
          <p:spPr>
            <a:xfrm>
              <a:off x="7026375" y="1012825"/>
              <a:ext cx="581750" cy="608400"/>
            </a:xfrm>
            <a:custGeom>
              <a:rect b="b" l="l" r="r" t="t"/>
              <a:pathLst>
                <a:path extrusionOk="0" h="24336" w="23270">
                  <a:moveTo>
                    <a:pt x="11630" y="0"/>
                  </a:moveTo>
                  <a:cubicBezTo>
                    <a:pt x="5213" y="0"/>
                    <a:pt x="0" y="5449"/>
                    <a:pt x="0" y="12164"/>
                  </a:cubicBezTo>
                  <a:cubicBezTo>
                    <a:pt x="0" y="18887"/>
                    <a:pt x="5213" y="24336"/>
                    <a:pt x="11630" y="24336"/>
                  </a:cubicBezTo>
                  <a:cubicBezTo>
                    <a:pt x="18057" y="24336"/>
                    <a:pt x="23270" y="18887"/>
                    <a:pt x="23270" y="12164"/>
                  </a:cubicBezTo>
                  <a:cubicBezTo>
                    <a:pt x="23270" y="5449"/>
                    <a:pt x="18057" y="0"/>
                    <a:pt x="116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9"/>
            <p:cNvSpPr/>
            <p:nvPr/>
          </p:nvSpPr>
          <p:spPr>
            <a:xfrm>
              <a:off x="7008025" y="1027300"/>
              <a:ext cx="616700" cy="582350"/>
            </a:xfrm>
            <a:custGeom>
              <a:rect b="b" l="l" r="r" t="t"/>
              <a:pathLst>
                <a:path extrusionOk="0" h="23294" w="24668">
                  <a:moveTo>
                    <a:pt x="12613" y="1"/>
                  </a:moveTo>
                  <a:cubicBezTo>
                    <a:pt x="7600" y="1"/>
                    <a:pt x="2961" y="3573"/>
                    <a:pt x="1598" y="8904"/>
                  </a:cubicBezTo>
                  <a:cubicBezTo>
                    <a:pt x="1" y="15156"/>
                    <a:pt x="3511" y="21451"/>
                    <a:pt x="9439" y="22962"/>
                  </a:cubicBezTo>
                  <a:cubicBezTo>
                    <a:pt x="10315" y="23186"/>
                    <a:pt x="11195" y="23294"/>
                    <a:pt x="12063" y="23294"/>
                  </a:cubicBezTo>
                  <a:cubicBezTo>
                    <a:pt x="17073" y="23294"/>
                    <a:pt x="21708" y="19717"/>
                    <a:pt x="23069" y="14396"/>
                  </a:cubicBezTo>
                  <a:cubicBezTo>
                    <a:pt x="24667" y="8144"/>
                    <a:pt x="21157" y="1849"/>
                    <a:pt x="15228" y="330"/>
                  </a:cubicBezTo>
                  <a:cubicBezTo>
                    <a:pt x="14355" y="107"/>
                    <a:pt x="13478" y="1"/>
                    <a:pt x="1261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9"/>
            <p:cNvSpPr/>
            <p:nvPr/>
          </p:nvSpPr>
          <p:spPr>
            <a:xfrm>
              <a:off x="7097975" y="1101700"/>
              <a:ext cx="436800" cy="412325"/>
            </a:xfrm>
            <a:custGeom>
              <a:rect b="b" l="l" r="r" t="t"/>
              <a:pathLst>
                <a:path extrusionOk="0" h="16493" w="17472">
                  <a:moveTo>
                    <a:pt x="8925" y="0"/>
                  </a:moveTo>
                  <a:cubicBezTo>
                    <a:pt x="5377" y="0"/>
                    <a:pt x="2095" y="2530"/>
                    <a:pt x="1135" y="6303"/>
                  </a:cubicBezTo>
                  <a:cubicBezTo>
                    <a:pt x="0" y="10730"/>
                    <a:pt x="2489" y="15184"/>
                    <a:pt x="6680" y="16258"/>
                  </a:cubicBezTo>
                  <a:cubicBezTo>
                    <a:pt x="7300" y="16416"/>
                    <a:pt x="7923" y="16492"/>
                    <a:pt x="8538" y="16492"/>
                  </a:cubicBezTo>
                  <a:cubicBezTo>
                    <a:pt x="12087" y="16492"/>
                    <a:pt x="15369" y="13962"/>
                    <a:pt x="16337" y="10189"/>
                  </a:cubicBezTo>
                  <a:cubicBezTo>
                    <a:pt x="17472" y="5762"/>
                    <a:pt x="14983" y="1309"/>
                    <a:pt x="10783" y="235"/>
                  </a:cubicBezTo>
                  <a:cubicBezTo>
                    <a:pt x="10163" y="76"/>
                    <a:pt x="9540" y="0"/>
                    <a:pt x="8925"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9"/>
            <p:cNvSpPr/>
            <p:nvPr/>
          </p:nvSpPr>
          <p:spPr>
            <a:xfrm>
              <a:off x="7123075" y="1101675"/>
              <a:ext cx="364350" cy="212300"/>
            </a:xfrm>
            <a:custGeom>
              <a:rect b="b" l="l" r="r" t="t"/>
              <a:pathLst>
                <a:path extrusionOk="0" h="8492" w="14574">
                  <a:moveTo>
                    <a:pt x="7847" y="0"/>
                  </a:moveTo>
                  <a:cubicBezTo>
                    <a:pt x="4663" y="0"/>
                    <a:pt x="2618" y="2045"/>
                    <a:pt x="1947" y="2812"/>
                  </a:cubicBezTo>
                  <a:cubicBezTo>
                    <a:pt x="550" y="4410"/>
                    <a:pt x="140" y="6139"/>
                    <a:pt x="0" y="6942"/>
                  </a:cubicBezTo>
                  <a:cubicBezTo>
                    <a:pt x="3163" y="7996"/>
                    <a:pt x="6032" y="8492"/>
                    <a:pt x="8356" y="8492"/>
                  </a:cubicBezTo>
                  <a:cubicBezTo>
                    <a:pt x="11229" y="8492"/>
                    <a:pt x="13268" y="7734"/>
                    <a:pt x="13997" y="6339"/>
                  </a:cubicBezTo>
                  <a:cubicBezTo>
                    <a:pt x="14276" y="5798"/>
                    <a:pt x="14573" y="4776"/>
                    <a:pt x="13892" y="2943"/>
                  </a:cubicBezTo>
                  <a:cubicBezTo>
                    <a:pt x="13613" y="2594"/>
                    <a:pt x="11465" y="0"/>
                    <a:pt x="7867" y="0"/>
                  </a:cubicBezTo>
                  <a:cubicBezTo>
                    <a:pt x="7860" y="0"/>
                    <a:pt x="7854" y="0"/>
                    <a:pt x="7847"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9"/>
            <p:cNvSpPr/>
            <p:nvPr/>
          </p:nvSpPr>
          <p:spPr>
            <a:xfrm>
              <a:off x="7188325" y="1400500"/>
              <a:ext cx="270275" cy="113275"/>
            </a:xfrm>
            <a:custGeom>
              <a:rect b="b" l="l" r="r" t="t"/>
              <a:pathLst>
                <a:path extrusionOk="0" h="4531" w="10811">
                  <a:moveTo>
                    <a:pt x="3328" y="1"/>
                  </a:moveTo>
                  <a:cubicBezTo>
                    <a:pt x="1905" y="1"/>
                    <a:pt x="876" y="350"/>
                    <a:pt x="403" y="1066"/>
                  </a:cubicBezTo>
                  <a:cubicBezTo>
                    <a:pt x="176" y="1407"/>
                    <a:pt x="1" y="1939"/>
                    <a:pt x="149" y="2821"/>
                  </a:cubicBezTo>
                  <a:cubicBezTo>
                    <a:pt x="494" y="3089"/>
                    <a:pt x="2373" y="4530"/>
                    <a:pt x="5042" y="4530"/>
                  </a:cubicBezTo>
                  <a:cubicBezTo>
                    <a:pt x="5419" y="4530"/>
                    <a:pt x="5812" y="4501"/>
                    <a:pt x="6218" y="4437"/>
                  </a:cubicBezTo>
                  <a:cubicBezTo>
                    <a:pt x="8837" y="4009"/>
                    <a:pt x="10383" y="2341"/>
                    <a:pt x="10811" y="1852"/>
                  </a:cubicBezTo>
                  <a:cubicBezTo>
                    <a:pt x="7863" y="631"/>
                    <a:pt x="5240" y="1"/>
                    <a:pt x="3328"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9"/>
            <p:cNvSpPr/>
            <p:nvPr/>
          </p:nvSpPr>
          <p:spPr>
            <a:xfrm>
              <a:off x="6595900" y="1307800"/>
              <a:ext cx="163075" cy="148775"/>
            </a:xfrm>
            <a:custGeom>
              <a:rect b="b" l="l" r="r" t="t"/>
              <a:pathLst>
                <a:path extrusionOk="0" h="5951" w="6523">
                  <a:moveTo>
                    <a:pt x="3262" y="0"/>
                  </a:moveTo>
                  <a:cubicBezTo>
                    <a:pt x="2502" y="0"/>
                    <a:pt x="1742" y="290"/>
                    <a:pt x="1162" y="871"/>
                  </a:cubicBezTo>
                  <a:cubicBezTo>
                    <a:pt x="0" y="2032"/>
                    <a:pt x="0" y="3918"/>
                    <a:pt x="1162" y="5080"/>
                  </a:cubicBezTo>
                  <a:cubicBezTo>
                    <a:pt x="1742" y="5660"/>
                    <a:pt x="2502" y="5951"/>
                    <a:pt x="3262" y="5951"/>
                  </a:cubicBezTo>
                  <a:cubicBezTo>
                    <a:pt x="4021" y="5951"/>
                    <a:pt x="4781" y="5660"/>
                    <a:pt x="5362" y="5080"/>
                  </a:cubicBezTo>
                  <a:cubicBezTo>
                    <a:pt x="6523" y="3918"/>
                    <a:pt x="6523" y="2032"/>
                    <a:pt x="5362" y="871"/>
                  </a:cubicBezTo>
                  <a:cubicBezTo>
                    <a:pt x="4781" y="290"/>
                    <a:pt x="4021" y="0"/>
                    <a:pt x="3262"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9"/>
            <p:cNvSpPr/>
            <p:nvPr/>
          </p:nvSpPr>
          <p:spPr>
            <a:xfrm>
              <a:off x="6677550" y="1324975"/>
              <a:ext cx="62225" cy="113550"/>
            </a:xfrm>
            <a:custGeom>
              <a:rect b="b" l="l" r="r" t="t"/>
              <a:pathLst>
                <a:path extrusionOk="0" h="4542" w="2489">
                  <a:moveTo>
                    <a:pt x="0" y="1"/>
                  </a:moveTo>
                  <a:cubicBezTo>
                    <a:pt x="1284" y="367"/>
                    <a:pt x="2052" y="1599"/>
                    <a:pt x="1842" y="2725"/>
                  </a:cubicBezTo>
                  <a:cubicBezTo>
                    <a:pt x="1677" y="3598"/>
                    <a:pt x="943" y="4314"/>
                    <a:pt x="0" y="4541"/>
                  </a:cubicBezTo>
                  <a:cubicBezTo>
                    <a:pt x="1231" y="4532"/>
                    <a:pt x="2235" y="3616"/>
                    <a:pt x="2358" y="2524"/>
                  </a:cubicBezTo>
                  <a:cubicBezTo>
                    <a:pt x="2489" y="1276"/>
                    <a:pt x="1432" y="27"/>
                    <a:pt x="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9"/>
            <p:cNvSpPr/>
            <p:nvPr/>
          </p:nvSpPr>
          <p:spPr>
            <a:xfrm>
              <a:off x="7534750" y="1176700"/>
              <a:ext cx="280975" cy="426700"/>
            </a:xfrm>
            <a:custGeom>
              <a:rect b="b" l="l" r="r" t="t"/>
              <a:pathLst>
                <a:path extrusionOk="0" h="17068" w="11239">
                  <a:moveTo>
                    <a:pt x="5281" y="1"/>
                  </a:moveTo>
                  <a:cubicBezTo>
                    <a:pt x="4758" y="1"/>
                    <a:pt x="4316" y="191"/>
                    <a:pt x="4428" y="693"/>
                  </a:cubicBezTo>
                  <a:cubicBezTo>
                    <a:pt x="5004" y="3338"/>
                    <a:pt x="5240" y="5233"/>
                    <a:pt x="5021" y="7556"/>
                  </a:cubicBezTo>
                  <a:cubicBezTo>
                    <a:pt x="5336" y="9983"/>
                    <a:pt x="1" y="15633"/>
                    <a:pt x="3441" y="16846"/>
                  </a:cubicBezTo>
                  <a:cubicBezTo>
                    <a:pt x="4297" y="16960"/>
                    <a:pt x="5262" y="17068"/>
                    <a:pt x="6205" y="17068"/>
                  </a:cubicBezTo>
                  <a:cubicBezTo>
                    <a:pt x="8446" y="17068"/>
                    <a:pt x="10556" y="16459"/>
                    <a:pt x="10741" y="13877"/>
                  </a:cubicBezTo>
                  <a:cubicBezTo>
                    <a:pt x="11238" y="9293"/>
                    <a:pt x="10549" y="3251"/>
                    <a:pt x="6532" y="361"/>
                  </a:cubicBezTo>
                  <a:cubicBezTo>
                    <a:pt x="6266" y="148"/>
                    <a:pt x="5742" y="1"/>
                    <a:pt x="528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9"/>
            <p:cNvSpPr/>
            <p:nvPr/>
          </p:nvSpPr>
          <p:spPr>
            <a:xfrm>
              <a:off x="6532150" y="1518175"/>
              <a:ext cx="1440950" cy="971625"/>
            </a:xfrm>
            <a:custGeom>
              <a:rect b="b" l="l" r="r" t="t"/>
              <a:pathLst>
                <a:path extrusionOk="0" h="38865" w="57638">
                  <a:moveTo>
                    <a:pt x="2970" y="0"/>
                  </a:moveTo>
                  <a:cubicBezTo>
                    <a:pt x="1869" y="5519"/>
                    <a:pt x="1" y="11605"/>
                    <a:pt x="2009" y="17036"/>
                  </a:cubicBezTo>
                  <a:cubicBezTo>
                    <a:pt x="4330" y="23058"/>
                    <a:pt x="10978" y="26033"/>
                    <a:pt x="17168" y="26033"/>
                  </a:cubicBezTo>
                  <a:cubicBezTo>
                    <a:pt x="17404" y="26033"/>
                    <a:pt x="17640" y="26029"/>
                    <a:pt x="17874" y="26020"/>
                  </a:cubicBezTo>
                  <a:cubicBezTo>
                    <a:pt x="20682" y="25966"/>
                    <a:pt x="23554" y="25453"/>
                    <a:pt x="26344" y="25453"/>
                  </a:cubicBezTo>
                  <a:cubicBezTo>
                    <a:pt x="28014" y="25453"/>
                    <a:pt x="29654" y="25637"/>
                    <a:pt x="31234" y="26212"/>
                  </a:cubicBezTo>
                  <a:cubicBezTo>
                    <a:pt x="36263" y="27959"/>
                    <a:pt x="39284" y="33739"/>
                    <a:pt x="37852" y="38865"/>
                  </a:cubicBezTo>
                  <a:lnTo>
                    <a:pt x="41083" y="38646"/>
                  </a:lnTo>
                  <a:cubicBezTo>
                    <a:pt x="41153" y="38087"/>
                    <a:pt x="41196" y="37476"/>
                    <a:pt x="41205" y="36795"/>
                  </a:cubicBezTo>
                  <a:cubicBezTo>
                    <a:pt x="41214" y="36140"/>
                    <a:pt x="41188" y="35547"/>
                    <a:pt x="41135" y="35014"/>
                  </a:cubicBezTo>
                  <a:cubicBezTo>
                    <a:pt x="45082" y="34857"/>
                    <a:pt x="49037" y="34700"/>
                    <a:pt x="52984" y="34542"/>
                  </a:cubicBezTo>
                  <a:lnTo>
                    <a:pt x="52984" y="34542"/>
                  </a:lnTo>
                  <a:cubicBezTo>
                    <a:pt x="53010" y="35119"/>
                    <a:pt x="52993" y="35896"/>
                    <a:pt x="52818" y="36769"/>
                  </a:cubicBezTo>
                  <a:cubicBezTo>
                    <a:pt x="52731" y="37188"/>
                    <a:pt x="52626" y="37555"/>
                    <a:pt x="52521" y="37878"/>
                  </a:cubicBezTo>
                  <a:lnTo>
                    <a:pt x="55088" y="37703"/>
                  </a:lnTo>
                  <a:cubicBezTo>
                    <a:pt x="57638" y="29391"/>
                    <a:pt x="53228" y="19830"/>
                    <a:pt x="45256" y="16355"/>
                  </a:cubicBezTo>
                  <a:cubicBezTo>
                    <a:pt x="41977" y="14883"/>
                    <a:pt x="38513" y="14429"/>
                    <a:pt x="34994" y="14429"/>
                  </a:cubicBezTo>
                  <a:cubicBezTo>
                    <a:pt x="30644" y="14429"/>
                    <a:pt x="26211" y="15123"/>
                    <a:pt x="21943" y="15446"/>
                  </a:cubicBezTo>
                  <a:cubicBezTo>
                    <a:pt x="21348" y="15550"/>
                    <a:pt x="20792" y="15600"/>
                    <a:pt x="20274" y="15600"/>
                  </a:cubicBezTo>
                  <a:cubicBezTo>
                    <a:pt x="12224" y="15600"/>
                    <a:pt x="13449" y="3684"/>
                    <a:pt x="19315" y="280"/>
                  </a:cubicBezTo>
                  <a:cubicBezTo>
                    <a:pt x="19228" y="280"/>
                    <a:pt x="2970" y="0"/>
                    <a:pt x="297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9"/>
            <p:cNvSpPr/>
            <p:nvPr/>
          </p:nvSpPr>
          <p:spPr>
            <a:xfrm>
              <a:off x="6588050" y="1549375"/>
              <a:ext cx="338800" cy="248875"/>
            </a:xfrm>
            <a:custGeom>
              <a:rect b="b" l="l" r="r" t="t"/>
              <a:pathLst>
                <a:path extrusionOk="0" h="9955" w="13552">
                  <a:moveTo>
                    <a:pt x="1729" y="1"/>
                  </a:moveTo>
                  <a:cubicBezTo>
                    <a:pt x="1240" y="1328"/>
                    <a:pt x="760" y="2961"/>
                    <a:pt x="428" y="4856"/>
                  </a:cubicBezTo>
                  <a:cubicBezTo>
                    <a:pt x="96" y="6768"/>
                    <a:pt x="0" y="8488"/>
                    <a:pt x="9" y="9911"/>
                  </a:cubicBezTo>
                  <a:cubicBezTo>
                    <a:pt x="3842" y="9929"/>
                    <a:pt x="7675" y="9937"/>
                    <a:pt x="11508" y="9955"/>
                  </a:cubicBezTo>
                  <a:cubicBezTo>
                    <a:pt x="11290" y="8794"/>
                    <a:pt x="11054" y="6768"/>
                    <a:pt x="11631" y="4349"/>
                  </a:cubicBezTo>
                  <a:cubicBezTo>
                    <a:pt x="12111" y="2376"/>
                    <a:pt x="12940" y="909"/>
                    <a:pt x="13551"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9"/>
            <p:cNvSpPr/>
            <p:nvPr/>
          </p:nvSpPr>
          <p:spPr>
            <a:xfrm>
              <a:off x="6617300" y="1549375"/>
              <a:ext cx="258475" cy="248875"/>
            </a:xfrm>
            <a:custGeom>
              <a:rect b="b" l="l" r="r" t="t"/>
              <a:pathLst>
                <a:path extrusionOk="0" h="9955" w="10339">
                  <a:moveTo>
                    <a:pt x="559" y="1"/>
                  </a:moveTo>
                  <a:lnTo>
                    <a:pt x="0" y="1686"/>
                  </a:lnTo>
                  <a:lnTo>
                    <a:pt x="7867" y="9955"/>
                  </a:lnTo>
                  <a:lnTo>
                    <a:pt x="10338" y="9955"/>
                  </a:lnTo>
                  <a:cubicBezTo>
                    <a:pt x="10268" y="9597"/>
                    <a:pt x="10207" y="9204"/>
                    <a:pt x="10164" y="8785"/>
                  </a:cubicBezTo>
                  <a:cubicBezTo>
                    <a:pt x="10137" y="8488"/>
                    <a:pt x="10120" y="8191"/>
                    <a:pt x="10111" y="7920"/>
                  </a:cubicBezTo>
                  <a:cubicBezTo>
                    <a:pt x="8540" y="5283"/>
                    <a:pt x="6977" y="2638"/>
                    <a:pt x="5405"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9"/>
            <p:cNvSpPr/>
            <p:nvPr/>
          </p:nvSpPr>
          <p:spPr>
            <a:xfrm>
              <a:off x="6642400" y="1567275"/>
              <a:ext cx="31225" cy="31250"/>
            </a:xfrm>
            <a:custGeom>
              <a:rect b="b" l="l" r="r" t="t"/>
              <a:pathLst>
                <a:path extrusionOk="0" h="1250" w="1249">
                  <a:moveTo>
                    <a:pt x="629" y="1"/>
                  </a:moveTo>
                  <a:cubicBezTo>
                    <a:pt x="280" y="1"/>
                    <a:pt x="0" y="280"/>
                    <a:pt x="0" y="629"/>
                  </a:cubicBezTo>
                  <a:cubicBezTo>
                    <a:pt x="0" y="970"/>
                    <a:pt x="280" y="1249"/>
                    <a:pt x="629" y="1249"/>
                  </a:cubicBezTo>
                  <a:cubicBezTo>
                    <a:pt x="969" y="1249"/>
                    <a:pt x="1249" y="970"/>
                    <a:pt x="1249" y="629"/>
                  </a:cubicBezTo>
                  <a:cubicBezTo>
                    <a:pt x="1249" y="280"/>
                    <a:pt x="969"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9"/>
            <p:cNvSpPr/>
            <p:nvPr/>
          </p:nvSpPr>
          <p:spPr>
            <a:xfrm>
              <a:off x="6616625" y="1656775"/>
              <a:ext cx="31250" cy="31475"/>
            </a:xfrm>
            <a:custGeom>
              <a:rect b="b" l="l" r="r" t="t"/>
              <a:pathLst>
                <a:path extrusionOk="0" h="1259" w="1250">
                  <a:moveTo>
                    <a:pt x="621" y="1"/>
                  </a:moveTo>
                  <a:cubicBezTo>
                    <a:pt x="280" y="1"/>
                    <a:pt x="1" y="280"/>
                    <a:pt x="1" y="629"/>
                  </a:cubicBezTo>
                  <a:cubicBezTo>
                    <a:pt x="1" y="979"/>
                    <a:pt x="280" y="1258"/>
                    <a:pt x="621" y="1258"/>
                  </a:cubicBezTo>
                  <a:cubicBezTo>
                    <a:pt x="970" y="1258"/>
                    <a:pt x="1250" y="979"/>
                    <a:pt x="1250" y="629"/>
                  </a:cubicBezTo>
                  <a:cubicBezTo>
                    <a:pt x="1250" y="280"/>
                    <a:pt x="970" y="1"/>
                    <a:pt x="62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9"/>
            <p:cNvSpPr/>
            <p:nvPr/>
          </p:nvSpPr>
          <p:spPr>
            <a:xfrm>
              <a:off x="6606825" y="1746500"/>
              <a:ext cx="31450" cy="31250"/>
            </a:xfrm>
            <a:custGeom>
              <a:rect b="b" l="l" r="r" t="t"/>
              <a:pathLst>
                <a:path extrusionOk="0" h="1250" w="1258">
                  <a:moveTo>
                    <a:pt x="629" y="0"/>
                  </a:moveTo>
                  <a:cubicBezTo>
                    <a:pt x="279" y="0"/>
                    <a:pt x="0" y="280"/>
                    <a:pt x="0" y="629"/>
                  </a:cubicBezTo>
                  <a:cubicBezTo>
                    <a:pt x="0" y="970"/>
                    <a:pt x="279" y="1249"/>
                    <a:pt x="629" y="1249"/>
                  </a:cubicBezTo>
                  <a:cubicBezTo>
                    <a:pt x="969" y="1249"/>
                    <a:pt x="1257" y="970"/>
                    <a:pt x="1257" y="629"/>
                  </a:cubicBezTo>
                  <a:cubicBezTo>
                    <a:pt x="1257" y="280"/>
                    <a:pt x="969"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9"/>
            <p:cNvSpPr/>
            <p:nvPr/>
          </p:nvSpPr>
          <p:spPr>
            <a:xfrm>
              <a:off x="6826200" y="1751750"/>
              <a:ext cx="31450" cy="31225"/>
            </a:xfrm>
            <a:custGeom>
              <a:rect b="b" l="l" r="r" t="t"/>
              <a:pathLst>
                <a:path extrusionOk="0" h="1249" w="1258">
                  <a:moveTo>
                    <a:pt x="629" y="0"/>
                  </a:moveTo>
                  <a:cubicBezTo>
                    <a:pt x="280" y="0"/>
                    <a:pt x="0" y="279"/>
                    <a:pt x="0" y="620"/>
                  </a:cubicBezTo>
                  <a:cubicBezTo>
                    <a:pt x="0" y="969"/>
                    <a:pt x="280" y="1249"/>
                    <a:pt x="629" y="1249"/>
                  </a:cubicBezTo>
                  <a:cubicBezTo>
                    <a:pt x="978" y="1249"/>
                    <a:pt x="1258" y="969"/>
                    <a:pt x="1258" y="620"/>
                  </a:cubicBezTo>
                  <a:cubicBezTo>
                    <a:pt x="1258" y="279"/>
                    <a:pt x="978"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9"/>
            <p:cNvSpPr/>
            <p:nvPr/>
          </p:nvSpPr>
          <p:spPr>
            <a:xfrm>
              <a:off x="6818325" y="1673800"/>
              <a:ext cx="31475" cy="31475"/>
            </a:xfrm>
            <a:custGeom>
              <a:rect b="b" l="l" r="r" t="t"/>
              <a:pathLst>
                <a:path extrusionOk="0" h="1259" w="1259">
                  <a:moveTo>
                    <a:pt x="630" y="1"/>
                  </a:moveTo>
                  <a:cubicBezTo>
                    <a:pt x="289" y="1"/>
                    <a:pt x="1" y="280"/>
                    <a:pt x="1" y="630"/>
                  </a:cubicBezTo>
                  <a:cubicBezTo>
                    <a:pt x="1" y="970"/>
                    <a:pt x="289" y="1258"/>
                    <a:pt x="630" y="1258"/>
                  </a:cubicBezTo>
                  <a:cubicBezTo>
                    <a:pt x="979" y="1258"/>
                    <a:pt x="1258" y="970"/>
                    <a:pt x="1258" y="630"/>
                  </a:cubicBezTo>
                  <a:cubicBezTo>
                    <a:pt x="1258" y="280"/>
                    <a:pt x="979" y="1"/>
                    <a:pt x="63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9"/>
            <p:cNvSpPr/>
            <p:nvPr/>
          </p:nvSpPr>
          <p:spPr>
            <a:xfrm>
              <a:off x="6852175" y="1564000"/>
              <a:ext cx="31450" cy="31475"/>
            </a:xfrm>
            <a:custGeom>
              <a:rect b="b" l="l" r="r" t="t"/>
              <a:pathLst>
                <a:path extrusionOk="0" h="1259" w="1258">
                  <a:moveTo>
                    <a:pt x="629" y="1"/>
                  </a:moveTo>
                  <a:cubicBezTo>
                    <a:pt x="280" y="1"/>
                    <a:pt x="0" y="280"/>
                    <a:pt x="0" y="630"/>
                  </a:cubicBezTo>
                  <a:cubicBezTo>
                    <a:pt x="0" y="979"/>
                    <a:pt x="280" y="1258"/>
                    <a:pt x="629" y="1258"/>
                  </a:cubicBezTo>
                  <a:cubicBezTo>
                    <a:pt x="978" y="1258"/>
                    <a:pt x="1258" y="979"/>
                    <a:pt x="1258" y="630"/>
                  </a:cubicBezTo>
                  <a:cubicBezTo>
                    <a:pt x="1258" y="280"/>
                    <a:pt x="978"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9"/>
            <p:cNvSpPr/>
            <p:nvPr/>
          </p:nvSpPr>
          <p:spPr>
            <a:xfrm>
              <a:off x="6597000" y="1825300"/>
              <a:ext cx="382250" cy="288600"/>
            </a:xfrm>
            <a:custGeom>
              <a:rect b="b" l="l" r="r" t="t"/>
              <a:pathLst>
                <a:path extrusionOk="0" h="11544" w="15290">
                  <a:moveTo>
                    <a:pt x="11578" y="1"/>
                  </a:moveTo>
                  <a:cubicBezTo>
                    <a:pt x="7728" y="97"/>
                    <a:pt x="3886" y="193"/>
                    <a:pt x="35" y="289"/>
                  </a:cubicBezTo>
                  <a:cubicBezTo>
                    <a:pt x="0" y="1371"/>
                    <a:pt x="70" y="3895"/>
                    <a:pt x="1624" y="6488"/>
                  </a:cubicBezTo>
                  <a:cubicBezTo>
                    <a:pt x="3833" y="10155"/>
                    <a:pt x="7439" y="11291"/>
                    <a:pt x="8313" y="11544"/>
                  </a:cubicBezTo>
                  <a:lnTo>
                    <a:pt x="15289" y="3790"/>
                  </a:lnTo>
                  <a:cubicBezTo>
                    <a:pt x="14940" y="3746"/>
                    <a:pt x="13752" y="3554"/>
                    <a:pt x="12757" y="2533"/>
                  </a:cubicBezTo>
                  <a:cubicBezTo>
                    <a:pt x="11779" y="1520"/>
                    <a:pt x="11613" y="359"/>
                    <a:pt x="11578"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9"/>
            <p:cNvSpPr/>
            <p:nvPr/>
          </p:nvSpPr>
          <p:spPr>
            <a:xfrm>
              <a:off x="6597425" y="1832500"/>
              <a:ext cx="381825" cy="103075"/>
            </a:xfrm>
            <a:custGeom>
              <a:rect b="b" l="l" r="r" t="t"/>
              <a:pathLst>
                <a:path extrusionOk="0" h="4123" w="15273">
                  <a:moveTo>
                    <a:pt x="18" y="1"/>
                  </a:moveTo>
                  <a:cubicBezTo>
                    <a:pt x="1" y="533"/>
                    <a:pt x="18" y="1145"/>
                    <a:pt x="105" y="1826"/>
                  </a:cubicBezTo>
                  <a:cubicBezTo>
                    <a:pt x="219" y="2725"/>
                    <a:pt x="428" y="3502"/>
                    <a:pt x="638" y="4122"/>
                  </a:cubicBezTo>
                  <a:lnTo>
                    <a:pt x="15272" y="3502"/>
                  </a:lnTo>
                  <a:cubicBezTo>
                    <a:pt x="14879" y="3450"/>
                    <a:pt x="14320" y="3327"/>
                    <a:pt x="13718" y="2996"/>
                  </a:cubicBezTo>
                  <a:cubicBezTo>
                    <a:pt x="13430" y="2830"/>
                    <a:pt x="13185" y="2646"/>
                    <a:pt x="12993" y="2480"/>
                  </a:cubicBezTo>
                  <a:cubicBezTo>
                    <a:pt x="8671" y="1651"/>
                    <a:pt x="4349" y="830"/>
                    <a:pt x="18"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9"/>
            <p:cNvSpPr/>
            <p:nvPr/>
          </p:nvSpPr>
          <p:spPr>
            <a:xfrm>
              <a:off x="6844525" y="1833150"/>
              <a:ext cx="31450" cy="31475"/>
            </a:xfrm>
            <a:custGeom>
              <a:rect b="b" l="l" r="r" t="t"/>
              <a:pathLst>
                <a:path extrusionOk="0" h="1259" w="1258">
                  <a:moveTo>
                    <a:pt x="629" y="1"/>
                  </a:moveTo>
                  <a:cubicBezTo>
                    <a:pt x="280" y="1"/>
                    <a:pt x="1" y="280"/>
                    <a:pt x="1" y="630"/>
                  </a:cubicBezTo>
                  <a:cubicBezTo>
                    <a:pt x="1" y="979"/>
                    <a:pt x="280" y="1258"/>
                    <a:pt x="629" y="1258"/>
                  </a:cubicBezTo>
                  <a:cubicBezTo>
                    <a:pt x="979" y="1258"/>
                    <a:pt x="1258" y="979"/>
                    <a:pt x="1258" y="630"/>
                  </a:cubicBezTo>
                  <a:cubicBezTo>
                    <a:pt x="1258" y="280"/>
                    <a:pt x="979"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9"/>
            <p:cNvSpPr/>
            <p:nvPr/>
          </p:nvSpPr>
          <p:spPr>
            <a:xfrm>
              <a:off x="6860250" y="1887075"/>
              <a:ext cx="31450" cy="31450"/>
            </a:xfrm>
            <a:custGeom>
              <a:rect b="b" l="l" r="r" t="t"/>
              <a:pathLst>
                <a:path extrusionOk="0" h="1258" w="1258">
                  <a:moveTo>
                    <a:pt x="629" y="1"/>
                  </a:moveTo>
                  <a:cubicBezTo>
                    <a:pt x="280" y="1"/>
                    <a:pt x="0" y="289"/>
                    <a:pt x="0" y="629"/>
                  </a:cubicBezTo>
                  <a:cubicBezTo>
                    <a:pt x="0" y="979"/>
                    <a:pt x="280" y="1258"/>
                    <a:pt x="629" y="1258"/>
                  </a:cubicBezTo>
                  <a:cubicBezTo>
                    <a:pt x="970" y="1258"/>
                    <a:pt x="1258" y="979"/>
                    <a:pt x="1258" y="629"/>
                  </a:cubicBezTo>
                  <a:cubicBezTo>
                    <a:pt x="1258" y="289"/>
                    <a:pt x="970"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9"/>
            <p:cNvSpPr/>
            <p:nvPr/>
          </p:nvSpPr>
          <p:spPr>
            <a:xfrm>
              <a:off x="6914825" y="1915025"/>
              <a:ext cx="31450" cy="31450"/>
            </a:xfrm>
            <a:custGeom>
              <a:rect b="b" l="l" r="r" t="t"/>
              <a:pathLst>
                <a:path extrusionOk="0" h="1258" w="1258">
                  <a:moveTo>
                    <a:pt x="629" y="0"/>
                  </a:moveTo>
                  <a:cubicBezTo>
                    <a:pt x="288" y="0"/>
                    <a:pt x="0" y="280"/>
                    <a:pt x="0" y="629"/>
                  </a:cubicBezTo>
                  <a:cubicBezTo>
                    <a:pt x="0" y="978"/>
                    <a:pt x="288" y="1258"/>
                    <a:pt x="629" y="1258"/>
                  </a:cubicBezTo>
                  <a:cubicBezTo>
                    <a:pt x="978" y="1258"/>
                    <a:pt x="1258" y="978"/>
                    <a:pt x="1258" y="629"/>
                  </a:cubicBezTo>
                  <a:cubicBezTo>
                    <a:pt x="1258" y="280"/>
                    <a:pt x="978"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9"/>
            <p:cNvSpPr/>
            <p:nvPr/>
          </p:nvSpPr>
          <p:spPr>
            <a:xfrm>
              <a:off x="6604850" y="1842975"/>
              <a:ext cx="31450" cy="31250"/>
            </a:xfrm>
            <a:custGeom>
              <a:rect b="b" l="l" r="r" t="t"/>
              <a:pathLst>
                <a:path extrusionOk="0" h="1250" w="1258">
                  <a:moveTo>
                    <a:pt x="629" y="1"/>
                  </a:moveTo>
                  <a:cubicBezTo>
                    <a:pt x="280" y="1"/>
                    <a:pt x="0" y="280"/>
                    <a:pt x="0" y="630"/>
                  </a:cubicBezTo>
                  <a:cubicBezTo>
                    <a:pt x="0" y="970"/>
                    <a:pt x="280" y="1249"/>
                    <a:pt x="629" y="1249"/>
                  </a:cubicBezTo>
                  <a:cubicBezTo>
                    <a:pt x="978" y="1249"/>
                    <a:pt x="1258" y="970"/>
                    <a:pt x="1258" y="630"/>
                  </a:cubicBezTo>
                  <a:cubicBezTo>
                    <a:pt x="1258" y="280"/>
                    <a:pt x="978"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9"/>
            <p:cNvSpPr/>
            <p:nvPr/>
          </p:nvSpPr>
          <p:spPr>
            <a:xfrm>
              <a:off x="6771175" y="2060400"/>
              <a:ext cx="31475" cy="31250"/>
            </a:xfrm>
            <a:custGeom>
              <a:rect b="b" l="l" r="r" t="t"/>
              <a:pathLst>
                <a:path extrusionOk="0" h="1250" w="1259">
                  <a:moveTo>
                    <a:pt x="630" y="1"/>
                  </a:moveTo>
                  <a:cubicBezTo>
                    <a:pt x="280" y="1"/>
                    <a:pt x="1" y="280"/>
                    <a:pt x="1" y="620"/>
                  </a:cubicBezTo>
                  <a:cubicBezTo>
                    <a:pt x="1" y="970"/>
                    <a:pt x="280" y="1249"/>
                    <a:pt x="630" y="1249"/>
                  </a:cubicBezTo>
                  <a:cubicBezTo>
                    <a:pt x="979" y="1249"/>
                    <a:pt x="1258" y="970"/>
                    <a:pt x="1258" y="620"/>
                  </a:cubicBezTo>
                  <a:cubicBezTo>
                    <a:pt x="1258" y="280"/>
                    <a:pt x="979" y="1"/>
                    <a:pt x="63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9"/>
            <p:cNvSpPr/>
            <p:nvPr/>
          </p:nvSpPr>
          <p:spPr>
            <a:xfrm>
              <a:off x="6654625" y="1957575"/>
              <a:ext cx="31225" cy="31250"/>
            </a:xfrm>
            <a:custGeom>
              <a:rect b="b" l="l" r="r" t="t"/>
              <a:pathLst>
                <a:path extrusionOk="0" h="1250" w="1249">
                  <a:moveTo>
                    <a:pt x="620" y="1"/>
                  </a:moveTo>
                  <a:cubicBezTo>
                    <a:pt x="280" y="1"/>
                    <a:pt x="0" y="280"/>
                    <a:pt x="0" y="630"/>
                  </a:cubicBezTo>
                  <a:cubicBezTo>
                    <a:pt x="0" y="970"/>
                    <a:pt x="280" y="1250"/>
                    <a:pt x="620" y="1250"/>
                  </a:cubicBezTo>
                  <a:cubicBezTo>
                    <a:pt x="969" y="1250"/>
                    <a:pt x="1249" y="970"/>
                    <a:pt x="1249" y="630"/>
                  </a:cubicBezTo>
                  <a:cubicBezTo>
                    <a:pt x="1249" y="280"/>
                    <a:pt x="969" y="1"/>
                    <a:pt x="62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9"/>
            <p:cNvSpPr/>
            <p:nvPr/>
          </p:nvSpPr>
          <p:spPr>
            <a:xfrm>
              <a:off x="6841900" y="1907375"/>
              <a:ext cx="471325" cy="240500"/>
            </a:xfrm>
            <a:custGeom>
              <a:rect b="b" l="l" r="r" t="t"/>
              <a:pathLst>
                <a:path extrusionOk="0" h="9620" w="18853">
                  <a:moveTo>
                    <a:pt x="18852" y="1"/>
                  </a:moveTo>
                  <a:lnTo>
                    <a:pt x="6925" y="917"/>
                  </a:lnTo>
                  <a:cubicBezTo>
                    <a:pt x="4620" y="3537"/>
                    <a:pt x="2315" y="6165"/>
                    <a:pt x="1" y="8793"/>
                  </a:cubicBezTo>
                  <a:cubicBezTo>
                    <a:pt x="1695" y="9370"/>
                    <a:pt x="3083" y="9544"/>
                    <a:pt x="4017" y="9597"/>
                  </a:cubicBezTo>
                  <a:cubicBezTo>
                    <a:pt x="4287" y="9612"/>
                    <a:pt x="4543" y="9619"/>
                    <a:pt x="4790" y="9619"/>
                  </a:cubicBezTo>
                  <a:cubicBezTo>
                    <a:pt x="6909" y="9619"/>
                    <a:pt x="8374" y="9104"/>
                    <a:pt x="11736" y="8994"/>
                  </a:cubicBezTo>
                  <a:cubicBezTo>
                    <a:pt x="12190" y="8979"/>
                    <a:pt x="12608" y="8974"/>
                    <a:pt x="12981" y="8974"/>
                  </a:cubicBezTo>
                  <a:cubicBezTo>
                    <a:pt x="13490" y="8974"/>
                    <a:pt x="13916" y="8984"/>
                    <a:pt x="14233" y="8994"/>
                  </a:cubicBezTo>
                  <a:cubicBezTo>
                    <a:pt x="15770" y="5991"/>
                    <a:pt x="17307" y="2996"/>
                    <a:pt x="18852"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9"/>
            <p:cNvSpPr/>
            <p:nvPr/>
          </p:nvSpPr>
          <p:spPr>
            <a:xfrm>
              <a:off x="6841900" y="1907375"/>
              <a:ext cx="471325" cy="239925"/>
            </a:xfrm>
            <a:custGeom>
              <a:rect b="b" l="l" r="r" t="t"/>
              <a:pathLst>
                <a:path extrusionOk="0" h="9597" w="18853">
                  <a:moveTo>
                    <a:pt x="18852" y="1"/>
                  </a:moveTo>
                  <a:lnTo>
                    <a:pt x="13308" y="446"/>
                  </a:lnTo>
                  <a:lnTo>
                    <a:pt x="1" y="8793"/>
                  </a:lnTo>
                  <a:cubicBezTo>
                    <a:pt x="647" y="9012"/>
                    <a:pt x="1398" y="9230"/>
                    <a:pt x="2262" y="9387"/>
                  </a:cubicBezTo>
                  <a:cubicBezTo>
                    <a:pt x="2900" y="9501"/>
                    <a:pt x="3485" y="9562"/>
                    <a:pt x="4017" y="9597"/>
                  </a:cubicBezTo>
                  <a:cubicBezTo>
                    <a:pt x="8174" y="7929"/>
                    <a:pt x="12330" y="6270"/>
                    <a:pt x="16486" y="4602"/>
                  </a:cubicBezTo>
                  <a:lnTo>
                    <a:pt x="18852"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9"/>
            <p:cNvSpPr/>
            <p:nvPr/>
          </p:nvSpPr>
          <p:spPr>
            <a:xfrm>
              <a:off x="6880550" y="2094450"/>
              <a:ext cx="31450" cy="31450"/>
            </a:xfrm>
            <a:custGeom>
              <a:rect b="b" l="l" r="r" t="t"/>
              <a:pathLst>
                <a:path extrusionOk="0" h="1258" w="1258">
                  <a:moveTo>
                    <a:pt x="629" y="1"/>
                  </a:moveTo>
                  <a:cubicBezTo>
                    <a:pt x="280" y="1"/>
                    <a:pt x="0" y="289"/>
                    <a:pt x="0" y="629"/>
                  </a:cubicBezTo>
                  <a:cubicBezTo>
                    <a:pt x="0" y="979"/>
                    <a:pt x="280" y="1258"/>
                    <a:pt x="629" y="1258"/>
                  </a:cubicBezTo>
                  <a:cubicBezTo>
                    <a:pt x="978" y="1258"/>
                    <a:pt x="1258" y="979"/>
                    <a:pt x="1258" y="629"/>
                  </a:cubicBezTo>
                  <a:cubicBezTo>
                    <a:pt x="1258" y="289"/>
                    <a:pt x="978"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9"/>
            <p:cNvSpPr/>
            <p:nvPr/>
          </p:nvSpPr>
          <p:spPr>
            <a:xfrm>
              <a:off x="7008900" y="2093150"/>
              <a:ext cx="31250" cy="31450"/>
            </a:xfrm>
            <a:custGeom>
              <a:rect b="b" l="l" r="r" t="t"/>
              <a:pathLst>
                <a:path extrusionOk="0" h="1258" w="1250">
                  <a:moveTo>
                    <a:pt x="620" y="0"/>
                  </a:moveTo>
                  <a:cubicBezTo>
                    <a:pt x="280" y="0"/>
                    <a:pt x="1" y="288"/>
                    <a:pt x="1" y="629"/>
                  </a:cubicBezTo>
                  <a:cubicBezTo>
                    <a:pt x="1" y="978"/>
                    <a:pt x="280" y="1258"/>
                    <a:pt x="620" y="1258"/>
                  </a:cubicBezTo>
                  <a:cubicBezTo>
                    <a:pt x="970" y="1258"/>
                    <a:pt x="1249" y="978"/>
                    <a:pt x="1249" y="629"/>
                  </a:cubicBezTo>
                  <a:cubicBezTo>
                    <a:pt x="1249" y="288"/>
                    <a:pt x="970" y="0"/>
                    <a:pt x="6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9"/>
            <p:cNvSpPr/>
            <p:nvPr/>
          </p:nvSpPr>
          <p:spPr>
            <a:xfrm>
              <a:off x="7160825" y="2084625"/>
              <a:ext cx="31250" cy="31475"/>
            </a:xfrm>
            <a:custGeom>
              <a:rect b="b" l="l" r="r" t="t"/>
              <a:pathLst>
                <a:path extrusionOk="0" h="1259" w="1250">
                  <a:moveTo>
                    <a:pt x="621" y="1"/>
                  </a:moveTo>
                  <a:cubicBezTo>
                    <a:pt x="280" y="1"/>
                    <a:pt x="1" y="280"/>
                    <a:pt x="1" y="629"/>
                  </a:cubicBezTo>
                  <a:cubicBezTo>
                    <a:pt x="1" y="970"/>
                    <a:pt x="280" y="1258"/>
                    <a:pt x="621" y="1258"/>
                  </a:cubicBezTo>
                  <a:cubicBezTo>
                    <a:pt x="970" y="1258"/>
                    <a:pt x="1249" y="970"/>
                    <a:pt x="1249" y="629"/>
                  </a:cubicBezTo>
                  <a:cubicBezTo>
                    <a:pt x="1249" y="280"/>
                    <a:pt x="970" y="1"/>
                    <a:pt x="62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9"/>
            <p:cNvSpPr/>
            <p:nvPr/>
          </p:nvSpPr>
          <p:spPr>
            <a:xfrm>
              <a:off x="7248800" y="1919825"/>
              <a:ext cx="31450" cy="31225"/>
            </a:xfrm>
            <a:custGeom>
              <a:rect b="b" l="l" r="r" t="t"/>
              <a:pathLst>
                <a:path extrusionOk="0" h="1249" w="1258">
                  <a:moveTo>
                    <a:pt x="629" y="0"/>
                  </a:moveTo>
                  <a:cubicBezTo>
                    <a:pt x="280" y="0"/>
                    <a:pt x="1" y="280"/>
                    <a:pt x="1" y="629"/>
                  </a:cubicBezTo>
                  <a:cubicBezTo>
                    <a:pt x="1" y="970"/>
                    <a:pt x="280" y="1249"/>
                    <a:pt x="629" y="1249"/>
                  </a:cubicBezTo>
                  <a:cubicBezTo>
                    <a:pt x="970" y="1249"/>
                    <a:pt x="1258" y="970"/>
                    <a:pt x="1258" y="629"/>
                  </a:cubicBezTo>
                  <a:cubicBezTo>
                    <a:pt x="1258" y="280"/>
                    <a:pt x="970"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9"/>
            <p:cNvSpPr/>
            <p:nvPr/>
          </p:nvSpPr>
          <p:spPr>
            <a:xfrm>
              <a:off x="7115875" y="1928125"/>
              <a:ext cx="31225" cy="31450"/>
            </a:xfrm>
            <a:custGeom>
              <a:rect b="b" l="l" r="r" t="t"/>
              <a:pathLst>
                <a:path extrusionOk="0" h="1258" w="1249">
                  <a:moveTo>
                    <a:pt x="629" y="0"/>
                  </a:moveTo>
                  <a:cubicBezTo>
                    <a:pt x="279" y="0"/>
                    <a:pt x="0" y="280"/>
                    <a:pt x="0" y="629"/>
                  </a:cubicBezTo>
                  <a:cubicBezTo>
                    <a:pt x="0" y="978"/>
                    <a:pt x="279" y="1258"/>
                    <a:pt x="629" y="1258"/>
                  </a:cubicBezTo>
                  <a:cubicBezTo>
                    <a:pt x="969" y="1258"/>
                    <a:pt x="1249" y="978"/>
                    <a:pt x="1249" y="629"/>
                  </a:cubicBezTo>
                  <a:cubicBezTo>
                    <a:pt x="1249" y="280"/>
                    <a:pt x="969"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9"/>
            <p:cNvSpPr/>
            <p:nvPr/>
          </p:nvSpPr>
          <p:spPr>
            <a:xfrm>
              <a:off x="7016975" y="1935550"/>
              <a:ext cx="31450" cy="31225"/>
            </a:xfrm>
            <a:custGeom>
              <a:rect b="b" l="l" r="r" t="t"/>
              <a:pathLst>
                <a:path extrusionOk="0" h="1249" w="1258">
                  <a:moveTo>
                    <a:pt x="629" y="0"/>
                  </a:moveTo>
                  <a:cubicBezTo>
                    <a:pt x="289" y="0"/>
                    <a:pt x="1" y="279"/>
                    <a:pt x="1" y="620"/>
                  </a:cubicBezTo>
                  <a:cubicBezTo>
                    <a:pt x="1" y="969"/>
                    <a:pt x="289" y="1249"/>
                    <a:pt x="629" y="1249"/>
                  </a:cubicBezTo>
                  <a:cubicBezTo>
                    <a:pt x="979" y="1249"/>
                    <a:pt x="1258" y="969"/>
                    <a:pt x="1258" y="620"/>
                  </a:cubicBezTo>
                  <a:cubicBezTo>
                    <a:pt x="1258" y="279"/>
                    <a:pt x="979"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9"/>
            <p:cNvSpPr/>
            <p:nvPr/>
          </p:nvSpPr>
          <p:spPr>
            <a:xfrm>
              <a:off x="7243775" y="1907200"/>
              <a:ext cx="448175" cy="282900"/>
            </a:xfrm>
            <a:custGeom>
              <a:rect b="b" l="l" r="r" t="t"/>
              <a:pathLst>
                <a:path extrusionOk="0" h="11316" w="17927">
                  <a:moveTo>
                    <a:pt x="5752" y="1"/>
                  </a:moveTo>
                  <a:cubicBezTo>
                    <a:pt x="5332" y="1"/>
                    <a:pt x="4931" y="10"/>
                    <a:pt x="4550" y="25"/>
                  </a:cubicBezTo>
                  <a:lnTo>
                    <a:pt x="1" y="8975"/>
                  </a:lnTo>
                  <a:cubicBezTo>
                    <a:pt x="821" y="9019"/>
                    <a:pt x="1791" y="9141"/>
                    <a:pt x="2856" y="9429"/>
                  </a:cubicBezTo>
                  <a:cubicBezTo>
                    <a:pt x="4698" y="9909"/>
                    <a:pt x="6122" y="10678"/>
                    <a:pt x="7099" y="11315"/>
                  </a:cubicBezTo>
                  <a:cubicBezTo>
                    <a:pt x="10706" y="8425"/>
                    <a:pt x="14312" y="5535"/>
                    <a:pt x="17927" y="2645"/>
                  </a:cubicBezTo>
                  <a:cubicBezTo>
                    <a:pt x="16687" y="2077"/>
                    <a:pt x="15255" y="1527"/>
                    <a:pt x="13639" y="1073"/>
                  </a:cubicBezTo>
                  <a:cubicBezTo>
                    <a:pt x="10663" y="244"/>
                    <a:pt x="7951" y="1"/>
                    <a:pt x="5752"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9"/>
            <p:cNvSpPr/>
            <p:nvPr/>
          </p:nvSpPr>
          <p:spPr>
            <a:xfrm>
              <a:off x="7243775" y="1943825"/>
              <a:ext cx="448175" cy="203475"/>
            </a:xfrm>
            <a:custGeom>
              <a:rect b="b" l="l" r="r" t="t"/>
              <a:pathLst>
                <a:path extrusionOk="0" h="8139" w="17927">
                  <a:moveTo>
                    <a:pt x="14923" y="1"/>
                  </a:moveTo>
                  <a:lnTo>
                    <a:pt x="664" y="6200"/>
                  </a:lnTo>
                  <a:cubicBezTo>
                    <a:pt x="446" y="6637"/>
                    <a:pt x="219" y="7073"/>
                    <a:pt x="1" y="7510"/>
                  </a:cubicBezTo>
                  <a:cubicBezTo>
                    <a:pt x="577" y="7545"/>
                    <a:pt x="1223" y="7615"/>
                    <a:pt x="1922" y="7746"/>
                  </a:cubicBezTo>
                  <a:cubicBezTo>
                    <a:pt x="2498" y="7859"/>
                    <a:pt x="3013" y="7990"/>
                    <a:pt x="3476" y="8139"/>
                  </a:cubicBezTo>
                  <a:lnTo>
                    <a:pt x="14644" y="3747"/>
                  </a:lnTo>
                  <a:cubicBezTo>
                    <a:pt x="15735" y="2891"/>
                    <a:pt x="16826" y="2035"/>
                    <a:pt x="17927" y="1180"/>
                  </a:cubicBezTo>
                  <a:cubicBezTo>
                    <a:pt x="17665" y="1057"/>
                    <a:pt x="17394" y="944"/>
                    <a:pt x="17123" y="822"/>
                  </a:cubicBezTo>
                  <a:cubicBezTo>
                    <a:pt x="16364" y="507"/>
                    <a:pt x="15630" y="237"/>
                    <a:pt x="14923"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9"/>
            <p:cNvSpPr/>
            <p:nvPr/>
          </p:nvSpPr>
          <p:spPr>
            <a:xfrm>
              <a:off x="7367550" y="1915450"/>
              <a:ext cx="31450" cy="31475"/>
            </a:xfrm>
            <a:custGeom>
              <a:rect b="b" l="l" r="r" t="t"/>
              <a:pathLst>
                <a:path extrusionOk="0" h="1259" w="1258">
                  <a:moveTo>
                    <a:pt x="629" y="1"/>
                  </a:moveTo>
                  <a:cubicBezTo>
                    <a:pt x="289" y="1"/>
                    <a:pt x="0" y="280"/>
                    <a:pt x="0" y="629"/>
                  </a:cubicBezTo>
                  <a:cubicBezTo>
                    <a:pt x="0" y="979"/>
                    <a:pt x="289" y="1258"/>
                    <a:pt x="629" y="1258"/>
                  </a:cubicBezTo>
                  <a:cubicBezTo>
                    <a:pt x="978" y="1258"/>
                    <a:pt x="1258" y="979"/>
                    <a:pt x="1258" y="629"/>
                  </a:cubicBezTo>
                  <a:cubicBezTo>
                    <a:pt x="1258" y="280"/>
                    <a:pt x="978"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9"/>
            <p:cNvSpPr/>
            <p:nvPr/>
          </p:nvSpPr>
          <p:spPr>
            <a:xfrm>
              <a:off x="7487400" y="1928125"/>
              <a:ext cx="31225" cy="31450"/>
            </a:xfrm>
            <a:custGeom>
              <a:rect b="b" l="l" r="r" t="t"/>
              <a:pathLst>
                <a:path extrusionOk="0" h="1258" w="1249">
                  <a:moveTo>
                    <a:pt x="620" y="0"/>
                  </a:moveTo>
                  <a:cubicBezTo>
                    <a:pt x="280" y="0"/>
                    <a:pt x="0" y="280"/>
                    <a:pt x="0" y="629"/>
                  </a:cubicBezTo>
                  <a:cubicBezTo>
                    <a:pt x="0" y="978"/>
                    <a:pt x="280" y="1258"/>
                    <a:pt x="620" y="1258"/>
                  </a:cubicBezTo>
                  <a:cubicBezTo>
                    <a:pt x="969" y="1258"/>
                    <a:pt x="1249" y="978"/>
                    <a:pt x="1249" y="629"/>
                  </a:cubicBezTo>
                  <a:cubicBezTo>
                    <a:pt x="1249" y="280"/>
                    <a:pt x="969" y="0"/>
                    <a:pt x="6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9"/>
            <p:cNvSpPr/>
            <p:nvPr/>
          </p:nvSpPr>
          <p:spPr>
            <a:xfrm>
              <a:off x="7622075" y="1965450"/>
              <a:ext cx="31450" cy="31225"/>
            </a:xfrm>
            <a:custGeom>
              <a:rect b="b" l="l" r="r" t="t"/>
              <a:pathLst>
                <a:path extrusionOk="0" h="1249" w="1258">
                  <a:moveTo>
                    <a:pt x="629" y="0"/>
                  </a:moveTo>
                  <a:cubicBezTo>
                    <a:pt x="280" y="0"/>
                    <a:pt x="0" y="280"/>
                    <a:pt x="0" y="620"/>
                  </a:cubicBezTo>
                  <a:cubicBezTo>
                    <a:pt x="0" y="969"/>
                    <a:pt x="280" y="1249"/>
                    <a:pt x="629" y="1249"/>
                  </a:cubicBezTo>
                  <a:cubicBezTo>
                    <a:pt x="978" y="1249"/>
                    <a:pt x="1258" y="969"/>
                    <a:pt x="1258" y="620"/>
                  </a:cubicBezTo>
                  <a:cubicBezTo>
                    <a:pt x="1258" y="280"/>
                    <a:pt x="978"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9"/>
            <p:cNvSpPr/>
            <p:nvPr/>
          </p:nvSpPr>
          <p:spPr>
            <a:xfrm>
              <a:off x="7401600" y="2132225"/>
              <a:ext cx="31450" cy="31225"/>
            </a:xfrm>
            <a:custGeom>
              <a:rect b="b" l="l" r="r" t="t"/>
              <a:pathLst>
                <a:path extrusionOk="0" h="1249" w="1258">
                  <a:moveTo>
                    <a:pt x="629" y="0"/>
                  </a:moveTo>
                  <a:cubicBezTo>
                    <a:pt x="280" y="0"/>
                    <a:pt x="1" y="280"/>
                    <a:pt x="1" y="620"/>
                  </a:cubicBezTo>
                  <a:cubicBezTo>
                    <a:pt x="1" y="969"/>
                    <a:pt x="280" y="1249"/>
                    <a:pt x="629" y="1249"/>
                  </a:cubicBezTo>
                  <a:cubicBezTo>
                    <a:pt x="979" y="1249"/>
                    <a:pt x="1258" y="969"/>
                    <a:pt x="1258" y="620"/>
                  </a:cubicBezTo>
                  <a:cubicBezTo>
                    <a:pt x="1258" y="280"/>
                    <a:pt x="979"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9"/>
            <p:cNvSpPr/>
            <p:nvPr/>
          </p:nvSpPr>
          <p:spPr>
            <a:xfrm>
              <a:off x="7275650" y="2095550"/>
              <a:ext cx="31450" cy="31450"/>
            </a:xfrm>
            <a:custGeom>
              <a:rect b="b" l="l" r="r" t="t"/>
              <a:pathLst>
                <a:path extrusionOk="0" h="1258" w="1258">
                  <a:moveTo>
                    <a:pt x="629" y="0"/>
                  </a:moveTo>
                  <a:cubicBezTo>
                    <a:pt x="280" y="0"/>
                    <a:pt x="1" y="280"/>
                    <a:pt x="1" y="629"/>
                  </a:cubicBezTo>
                  <a:cubicBezTo>
                    <a:pt x="1" y="978"/>
                    <a:pt x="280" y="1258"/>
                    <a:pt x="629" y="1258"/>
                  </a:cubicBezTo>
                  <a:cubicBezTo>
                    <a:pt x="978" y="1258"/>
                    <a:pt x="1258" y="978"/>
                    <a:pt x="1258" y="629"/>
                  </a:cubicBezTo>
                  <a:cubicBezTo>
                    <a:pt x="1258" y="280"/>
                    <a:pt x="978"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9"/>
            <p:cNvSpPr/>
            <p:nvPr/>
          </p:nvSpPr>
          <p:spPr>
            <a:xfrm>
              <a:off x="7341800" y="2103850"/>
              <a:ext cx="31225" cy="31450"/>
            </a:xfrm>
            <a:custGeom>
              <a:rect b="b" l="l" r="r" t="t"/>
              <a:pathLst>
                <a:path extrusionOk="0" h="1258" w="1249">
                  <a:moveTo>
                    <a:pt x="620" y="0"/>
                  </a:moveTo>
                  <a:cubicBezTo>
                    <a:pt x="280" y="0"/>
                    <a:pt x="0" y="280"/>
                    <a:pt x="0" y="629"/>
                  </a:cubicBezTo>
                  <a:cubicBezTo>
                    <a:pt x="0" y="978"/>
                    <a:pt x="280" y="1257"/>
                    <a:pt x="620" y="1257"/>
                  </a:cubicBezTo>
                  <a:cubicBezTo>
                    <a:pt x="969" y="1257"/>
                    <a:pt x="1249" y="978"/>
                    <a:pt x="1249" y="629"/>
                  </a:cubicBezTo>
                  <a:cubicBezTo>
                    <a:pt x="1249" y="280"/>
                    <a:pt x="969" y="0"/>
                    <a:pt x="6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9"/>
            <p:cNvSpPr/>
            <p:nvPr/>
          </p:nvSpPr>
          <p:spPr>
            <a:xfrm>
              <a:off x="7447450" y="1996650"/>
              <a:ext cx="433325" cy="370025"/>
            </a:xfrm>
            <a:custGeom>
              <a:rect b="b" l="l" r="r" t="t"/>
              <a:pathLst>
                <a:path extrusionOk="0" h="14801" w="17333">
                  <a:moveTo>
                    <a:pt x="10819" y="1"/>
                  </a:moveTo>
                  <a:cubicBezTo>
                    <a:pt x="7212" y="2847"/>
                    <a:pt x="3606" y="5685"/>
                    <a:pt x="0" y="8532"/>
                  </a:cubicBezTo>
                  <a:cubicBezTo>
                    <a:pt x="646" y="9064"/>
                    <a:pt x="1616" y="9981"/>
                    <a:pt x="2419" y="11369"/>
                  </a:cubicBezTo>
                  <a:cubicBezTo>
                    <a:pt x="3205" y="12723"/>
                    <a:pt x="3528" y="13980"/>
                    <a:pt x="3676" y="14801"/>
                  </a:cubicBezTo>
                  <a:lnTo>
                    <a:pt x="17297" y="13587"/>
                  </a:lnTo>
                  <a:cubicBezTo>
                    <a:pt x="17332" y="12103"/>
                    <a:pt x="17184" y="9623"/>
                    <a:pt x="16049" y="6855"/>
                  </a:cubicBezTo>
                  <a:cubicBezTo>
                    <a:pt x="14530" y="3170"/>
                    <a:pt x="12076" y="979"/>
                    <a:pt x="10819"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9"/>
            <p:cNvSpPr/>
            <p:nvPr/>
          </p:nvSpPr>
          <p:spPr>
            <a:xfrm>
              <a:off x="7447450" y="2172600"/>
              <a:ext cx="432875" cy="170500"/>
            </a:xfrm>
            <a:custGeom>
              <a:rect b="b" l="l" r="r" t="t"/>
              <a:pathLst>
                <a:path extrusionOk="0" h="6820" w="17315">
                  <a:moveTo>
                    <a:pt x="1895" y="1"/>
                  </a:moveTo>
                  <a:lnTo>
                    <a:pt x="0" y="1494"/>
                  </a:lnTo>
                  <a:cubicBezTo>
                    <a:pt x="349" y="1782"/>
                    <a:pt x="734" y="2140"/>
                    <a:pt x="1127" y="2568"/>
                  </a:cubicBezTo>
                  <a:cubicBezTo>
                    <a:pt x="1485" y="2969"/>
                    <a:pt x="1781" y="3354"/>
                    <a:pt x="2017" y="3694"/>
                  </a:cubicBezTo>
                  <a:cubicBezTo>
                    <a:pt x="6095" y="4742"/>
                    <a:pt x="10164" y="5781"/>
                    <a:pt x="14233" y="6820"/>
                  </a:cubicBezTo>
                  <a:lnTo>
                    <a:pt x="17297" y="6549"/>
                  </a:lnTo>
                  <a:cubicBezTo>
                    <a:pt x="17315" y="5938"/>
                    <a:pt x="17289" y="5257"/>
                    <a:pt x="17219" y="4524"/>
                  </a:cubicBezTo>
                  <a:cubicBezTo>
                    <a:pt x="17123" y="3598"/>
                    <a:pt x="16966" y="2768"/>
                    <a:pt x="16791" y="2061"/>
                  </a:cubicBezTo>
                  <a:cubicBezTo>
                    <a:pt x="11823" y="1371"/>
                    <a:pt x="6855" y="682"/>
                    <a:pt x="1895"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9"/>
            <p:cNvSpPr/>
            <p:nvPr/>
          </p:nvSpPr>
          <p:spPr>
            <a:xfrm>
              <a:off x="7703725" y="2011950"/>
              <a:ext cx="31225" cy="31225"/>
            </a:xfrm>
            <a:custGeom>
              <a:rect b="b" l="l" r="r" t="t"/>
              <a:pathLst>
                <a:path extrusionOk="0" h="1249" w="1249">
                  <a:moveTo>
                    <a:pt x="620" y="0"/>
                  </a:moveTo>
                  <a:cubicBezTo>
                    <a:pt x="279" y="0"/>
                    <a:pt x="0" y="280"/>
                    <a:pt x="0" y="620"/>
                  </a:cubicBezTo>
                  <a:cubicBezTo>
                    <a:pt x="0" y="969"/>
                    <a:pt x="279" y="1249"/>
                    <a:pt x="620" y="1249"/>
                  </a:cubicBezTo>
                  <a:cubicBezTo>
                    <a:pt x="969" y="1249"/>
                    <a:pt x="1249" y="969"/>
                    <a:pt x="1249" y="620"/>
                  </a:cubicBezTo>
                  <a:cubicBezTo>
                    <a:pt x="1249" y="280"/>
                    <a:pt x="969" y="0"/>
                    <a:pt x="6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9"/>
            <p:cNvSpPr/>
            <p:nvPr/>
          </p:nvSpPr>
          <p:spPr>
            <a:xfrm>
              <a:off x="7837300" y="2292875"/>
              <a:ext cx="31475" cy="31475"/>
            </a:xfrm>
            <a:custGeom>
              <a:rect b="b" l="l" r="r" t="t"/>
              <a:pathLst>
                <a:path extrusionOk="0" h="1259" w="1259">
                  <a:moveTo>
                    <a:pt x="629" y="1"/>
                  </a:moveTo>
                  <a:cubicBezTo>
                    <a:pt x="280" y="1"/>
                    <a:pt x="1" y="289"/>
                    <a:pt x="1" y="629"/>
                  </a:cubicBezTo>
                  <a:cubicBezTo>
                    <a:pt x="1" y="979"/>
                    <a:pt x="280" y="1258"/>
                    <a:pt x="629" y="1258"/>
                  </a:cubicBezTo>
                  <a:cubicBezTo>
                    <a:pt x="979" y="1258"/>
                    <a:pt x="1258" y="979"/>
                    <a:pt x="1258" y="629"/>
                  </a:cubicBezTo>
                  <a:cubicBezTo>
                    <a:pt x="1258" y="289"/>
                    <a:pt x="979"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9"/>
            <p:cNvSpPr/>
            <p:nvPr/>
          </p:nvSpPr>
          <p:spPr>
            <a:xfrm>
              <a:off x="7785125" y="2141175"/>
              <a:ext cx="31475" cy="31450"/>
            </a:xfrm>
            <a:custGeom>
              <a:rect b="b" l="l" r="r" t="t"/>
              <a:pathLst>
                <a:path extrusionOk="0" h="1258" w="1259">
                  <a:moveTo>
                    <a:pt x="630" y="0"/>
                  </a:moveTo>
                  <a:cubicBezTo>
                    <a:pt x="280" y="0"/>
                    <a:pt x="1" y="280"/>
                    <a:pt x="1" y="629"/>
                  </a:cubicBezTo>
                  <a:cubicBezTo>
                    <a:pt x="1" y="978"/>
                    <a:pt x="280" y="1258"/>
                    <a:pt x="630" y="1258"/>
                  </a:cubicBezTo>
                  <a:cubicBezTo>
                    <a:pt x="970" y="1258"/>
                    <a:pt x="1258" y="978"/>
                    <a:pt x="1258" y="629"/>
                  </a:cubicBezTo>
                  <a:cubicBezTo>
                    <a:pt x="1258" y="280"/>
                    <a:pt x="970" y="0"/>
                    <a:pt x="63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9"/>
            <p:cNvSpPr/>
            <p:nvPr/>
          </p:nvSpPr>
          <p:spPr>
            <a:xfrm>
              <a:off x="7475375" y="2195075"/>
              <a:ext cx="31250" cy="31250"/>
            </a:xfrm>
            <a:custGeom>
              <a:rect b="b" l="l" r="r" t="t"/>
              <a:pathLst>
                <a:path extrusionOk="0" h="1250" w="1250">
                  <a:moveTo>
                    <a:pt x="621" y="1"/>
                  </a:moveTo>
                  <a:cubicBezTo>
                    <a:pt x="280" y="1"/>
                    <a:pt x="1" y="280"/>
                    <a:pt x="1" y="621"/>
                  </a:cubicBezTo>
                  <a:cubicBezTo>
                    <a:pt x="1" y="970"/>
                    <a:pt x="280" y="1250"/>
                    <a:pt x="621" y="1250"/>
                  </a:cubicBezTo>
                  <a:cubicBezTo>
                    <a:pt x="970" y="1250"/>
                    <a:pt x="1249" y="970"/>
                    <a:pt x="1249" y="621"/>
                  </a:cubicBezTo>
                  <a:cubicBezTo>
                    <a:pt x="1249" y="280"/>
                    <a:pt x="970" y="1"/>
                    <a:pt x="621"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9"/>
            <p:cNvSpPr/>
            <p:nvPr/>
          </p:nvSpPr>
          <p:spPr>
            <a:xfrm>
              <a:off x="7547425" y="2319300"/>
              <a:ext cx="31450" cy="31450"/>
            </a:xfrm>
            <a:custGeom>
              <a:rect b="b" l="l" r="r" t="t"/>
              <a:pathLst>
                <a:path extrusionOk="0" h="1258" w="1258">
                  <a:moveTo>
                    <a:pt x="629" y="0"/>
                  </a:moveTo>
                  <a:cubicBezTo>
                    <a:pt x="280" y="0"/>
                    <a:pt x="0" y="280"/>
                    <a:pt x="0" y="629"/>
                  </a:cubicBezTo>
                  <a:cubicBezTo>
                    <a:pt x="0" y="978"/>
                    <a:pt x="280" y="1258"/>
                    <a:pt x="629" y="1258"/>
                  </a:cubicBezTo>
                  <a:cubicBezTo>
                    <a:pt x="969" y="1258"/>
                    <a:pt x="1258" y="978"/>
                    <a:pt x="1258" y="629"/>
                  </a:cubicBezTo>
                  <a:cubicBezTo>
                    <a:pt x="1258" y="280"/>
                    <a:pt x="969" y="0"/>
                    <a:pt x="62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9"/>
            <p:cNvSpPr/>
            <p:nvPr/>
          </p:nvSpPr>
          <p:spPr>
            <a:xfrm>
              <a:off x="7523400" y="2254450"/>
              <a:ext cx="31250" cy="31475"/>
            </a:xfrm>
            <a:custGeom>
              <a:rect b="b" l="l" r="r" t="t"/>
              <a:pathLst>
                <a:path extrusionOk="0" h="1259" w="1250">
                  <a:moveTo>
                    <a:pt x="629" y="1"/>
                  </a:moveTo>
                  <a:cubicBezTo>
                    <a:pt x="280" y="1"/>
                    <a:pt x="1" y="289"/>
                    <a:pt x="1" y="630"/>
                  </a:cubicBezTo>
                  <a:cubicBezTo>
                    <a:pt x="1" y="979"/>
                    <a:pt x="280" y="1258"/>
                    <a:pt x="629" y="1258"/>
                  </a:cubicBezTo>
                  <a:cubicBezTo>
                    <a:pt x="970" y="1258"/>
                    <a:pt x="1249" y="979"/>
                    <a:pt x="1249" y="630"/>
                  </a:cubicBezTo>
                  <a:cubicBezTo>
                    <a:pt x="1249" y="289"/>
                    <a:pt x="970" y="1"/>
                    <a:pt x="62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9"/>
            <p:cNvSpPr/>
            <p:nvPr/>
          </p:nvSpPr>
          <p:spPr>
            <a:xfrm>
              <a:off x="5962850" y="2892850"/>
              <a:ext cx="222700" cy="103575"/>
            </a:xfrm>
            <a:custGeom>
              <a:rect b="b" l="l" r="r" t="t"/>
              <a:pathLst>
                <a:path extrusionOk="0" h="4143" w="8908">
                  <a:moveTo>
                    <a:pt x="3709" y="1"/>
                  </a:moveTo>
                  <a:cubicBezTo>
                    <a:pt x="1997" y="1"/>
                    <a:pt x="731" y="608"/>
                    <a:pt x="245" y="869"/>
                  </a:cubicBezTo>
                  <a:lnTo>
                    <a:pt x="1" y="2179"/>
                  </a:lnTo>
                  <a:cubicBezTo>
                    <a:pt x="577" y="2668"/>
                    <a:pt x="1922" y="3681"/>
                    <a:pt x="3930" y="4021"/>
                  </a:cubicBezTo>
                  <a:cubicBezTo>
                    <a:pt x="4419" y="4107"/>
                    <a:pt x="4886" y="4143"/>
                    <a:pt x="5324" y="4143"/>
                  </a:cubicBezTo>
                  <a:cubicBezTo>
                    <a:pt x="6935" y="4143"/>
                    <a:pt x="8160" y="3661"/>
                    <a:pt x="8689" y="3428"/>
                  </a:cubicBezTo>
                  <a:cubicBezTo>
                    <a:pt x="8767" y="3026"/>
                    <a:pt x="8837" y="2624"/>
                    <a:pt x="8907" y="2223"/>
                  </a:cubicBezTo>
                  <a:cubicBezTo>
                    <a:pt x="8479" y="1777"/>
                    <a:pt x="7004" y="363"/>
                    <a:pt x="4611" y="57"/>
                  </a:cubicBezTo>
                  <a:cubicBezTo>
                    <a:pt x="4299" y="18"/>
                    <a:pt x="3998" y="1"/>
                    <a:pt x="370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9"/>
            <p:cNvSpPr/>
            <p:nvPr/>
          </p:nvSpPr>
          <p:spPr>
            <a:xfrm>
              <a:off x="5870950" y="3015425"/>
              <a:ext cx="471325" cy="449700"/>
            </a:xfrm>
            <a:custGeom>
              <a:rect b="b" l="l" r="r" t="t"/>
              <a:pathLst>
                <a:path extrusionOk="0" h="17988" w="18853">
                  <a:moveTo>
                    <a:pt x="18852" y="0"/>
                  </a:moveTo>
                  <a:lnTo>
                    <a:pt x="14198" y="184"/>
                  </a:lnTo>
                  <a:lnTo>
                    <a:pt x="4393" y="847"/>
                  </a:lnTo>
                  <a:lnTo>
                    <a:pt x="1" y="15656"/>
                  </a:lnTo>
                  <a:lnTo>
                    <a:pt x="15971" y="17987"/>
                  </a:lnTo>
                  <a:lnTo>
                    <a:pt x="16146" y="16913"/>
                  </a:lnTo>
                  <a:lnTo>
                    <a:pt x="13884" y="16538"/>
                  </a:lnTo>
                  <a:lnTo>
                    <a:pt x="16442" y="943"/>
                  </a:lnTo>
                  <a:lnTo>
                    <a:pt x="18704" y="917"/>
                  </a:lnTo>
                  <a:lnTo>
                    <a:pt x="1885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9"/>
            <p:cNvSpPr/>
            <p:nvPr/>
          </p:nvSpPr>
          <p:spPr>
            <a:xfrm>
              <a:off x="5870950" y="2923425"/>
              <a:ext cx="361075" cy="536175"/>
            </a:xfrm>
            <a:custGeom>
              <a:rect b="b" l="l" r="r" t="t"/>
              <a:pathLst>
                <a:path extrusionOk="0" h="21447" w="14443">
                  <a:moveTo>
                    <a:pt x="7028" y="1"/>
                  </a:moveTo>
                  <a:cubicBezTo>
                    <a:pt x="5012" y="1"/>
                    <a:pt x="3450" y="491"/>
                    <a:pt x="2629" y="799"/>
                  </a:cubicBezTo>
                  <a:lnTo>
                    <a:pt x="1" y="19336"/>
                  </a:lnTo>
                  <a:cubicBezTo>
                    <a:pt x="1075" y="19939"/>
                    <a:pt x="2612" y="20663"/>
                    <a:pt x="4559" y="21082"/>
                  </a:cubicBezTo>
                  <a:cubicBezTo>
                    <a:pt x="5789" y="21350"/>
                    <a:pt x="6935" y="21447"/>
                    <a:pt x="7957" y="21447"/>
                  </a:cubicBezTo>
                  <a:cubicBezTo>
                    <a:pt x="9336" y="21447"/>
                    <a:pt x="10489" y="21270"/>
                    <a:pt x="11317" y="21100"/>
                  </a:cubicBezTo>
                  <a:cubicBezTo>
                    <a:pt x="12356" y="14874"/>
                    <a:pt x="13395" y="8649"/>
                    <a:pt x="14443" y="2423"/>
                  </a:cubicBezTo>
                  <a:cubicBezTo>
                    <a:pt x="13535" y="1768"/>
                    <a:pt x="11588" y="519"/>
                    <a:pt x="8794" y="127"/>
                  </a:cubicBezTo>
                  <a:cubicBezTo>
                    <a:pt x="8175" y="38"/>
                    <a:pt x="7584" y="1"/>
                    <a:pt x="702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9"/>
            <p:cNvSpPr/>
            <p:nvPr/>
          </p:nvSpPr>
          <p:spPr>
            <a:xfrm>
              <a:off x="6034025" y="2949925"/>
              <a:ext cx="193650" cy="478950"/>
            </a:xfrm>
            <a:custGeom>
              <a:rect b="b" l="l" r="r" t="t"/>
              <a:pathLst>
                <a:path extrusionOk="0" h="19158" w="7746">
                  <a:moveTo>
                    <a:pt x="2733" y="1"/>
                  </a:moveTo>
                  <a:cubicBezTo>
                    <a:pt x="1825" y="5589"/>
                    <a:pt x="909" y="11186"/>
                    <a:pt x="0" y="16774"/>
                  </a:cubicBezTo>
                  <a:cubicBezTo>
                    <a:pt x="681" y="16897"/>
                    <a:pt x="1598" y="17132"/>
                    <a:pt x="2594" y="17613"/>
                  </a:cubicBezTo>
                  <a:cubicBezTo>
                    <a:pt x="3633" y="18110"/>
                    <a:pt x="4410" y="18695"/>
                    <a:pt x="4942" y="19158"/>
                  </a:cubicBezTo>
                  <a:cubicBezTo>
                    <a:pt x="5877" y="13570"/>
                    <a:pt x="6811" y="7982"/>
                    <a:pt x="7745" y="2393"/>
                  </a:cubicBezTo>
                  <a:cubicBezTo>
                    <a:pt x="7274" y="2000"/>
                    <a:pt x="6689" y="1573"/>
                    <a:pt x="5973" y="1180"/>
                  </a:cubicBezTo>
                  <a:cubicBezTo>
                    <a:pt x="4742" y="499"/>
                    <a:pt x="3589" y="167"/>
                    <a:pt x="2733"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9"/>
            <p:cNvSpPr/>
            <p:nvPr/>
          </p:nvSpPr>
          <p:spPr>
            <a:xfrm>
              <a:off x="6068075" y="3335225"/>
              <a:ext cx="28175" cy="28175"/>
            </a:xfrm>
            <a:custGeom>
              <a:rect b="b" l="l" r="r" t="t"/>
              <a:pathLst>
                <a:path extrusionOk="0" h="1127" w="1127">
                  <a:moveTo>
                    <a:pt x="559" y="0"/>
                  </a:moveTo>
                  <a:cubicBezTo>
                    <a:pt x="254" y="0"/>
                    <a:pt x="1" y="253"/>
                    <a:pt x="1" y="559"/>
                  </a:cubicBezTo>
                  <a:cubicBezTo>
                    <a:pt x="1" y="873"/>
                    <a:pt x="254" y="1127"/>
                    <a:pt x="559" y="1127"/>
                  </a:cubicBezTo>
                  <a:cubicBezTo>
                    <a:pt x="874" y="1127"/>
                    <a:pt x="1127" y="873"/>
                    <a:pt x="1127" y="559"/>
                  </a:cubicBezTo>
                  <a:cubicBezTo>
                    <a:pt x="1127" y="253"/>
                    <a:pt x="874" y="0"/>
                    <a:pt x="55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9"/>
            <p:cNvSpPr/>
            <p:nvPr/>
          </p:nvSpPr>
          <p:spPr>
            <a:xfrm>
              <a:off x="6128100" y="3363375"/>
              <a:ext cx="28200" cy="28175"/>
            </a:xfrm>
            <a:custGeom>
              <a:rect b="b" l="l" r="r" t="t"/>
              <a:pathLst>
                <a:path extrusionOk="0" h="1127" w="1128">
                  <a:moveTo>
                    <a:pt x="560" y="1"/>
                  </a:moveTo>
                  <a:cubicBezTo>
                    <a:pt x="254" y="1"/>
                    <a:pt x="1" y="254"/>
                    <a:pt x="1" y="568"/>
                  </a:cubicBezTo>
                  <a:cubicBezTo>
                    <a:pt x="1" y="874"/>
                    <a:pt x="254" y="1127"/>
                    <a:pt x="560" y="1127"/>
                  </a:cubicBezTo>
                  <a:cubicBezTo>
                    <a:pt x="874" y="1127"/>
                    <a:pt x="1127" y="874"/>
                    <a:pt x="1127" y="568"/>
                  </a:cubicBezTo>
                  <a:cubicBezTo>
                    <a:pt x="1127" y="254"/>
                    <a:pt x="874" y="1"/>
                    <a:pt x="56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9"/>
            <p:cNvSpPr/>
            <p:nvPr/>
          </p:nvSpPr>
          <p:spPr>
            <a:xfrm>
              <a:off x="6113925" y="2970025"/>
              <a:ext cx="28175" cy="28175"/>
            </a:xfrm>
            <a:custGeom>
              <a:rect b="b" l="l" r="r" t="t"/>
              <a:pathLst>
                <a:path extrusionOk="0" h="1127" w="1127">
                  <a:moveTo>
                    <a:pt x="568" y="0"/>
                  </a:moveTo>
                  <a:cubicBezTo>
                    <a:pt x="253" y="0"/>
                    <a:pt x="0" y="253"/>
                    <a:pt x="0" y="568"/>
                  </a:cubicBezTo>
                  <a:cubicBezTo>
                    <a:pt x="0" y="873"/>
                    <a:pt x="253" y="1127"/>
                    <a:pt x="568" y="1127"/>
                  </a:cubicBezTo>
                  <a:cubicBezTo>
                    <a:pt x="873" y="1127"/>
                    <a:pt x="1127" y="873"/>
                    <a:pt x="1127" y="568"/>
                  </a:cubicBezTo>
                  <a:cubicBezTo>
                    <a:pt x="1127" y="253"/>
                    <a:pt x="873" y="0"/>
                    <a:pt x="568"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9"/>
            <p:cNvSpPr/>
            <p:nvPr/>
          </p:nvSpPr>
          <p:spPr>
            <a:xfrm>
              <a:off x="6171325" y="3001225"/>
              <a:ext cx="28400" cy="28400"/>
            </a:xfrm>
            <a:custGeom>
              <a:rect b="b" l="l" r="r" t="t"/>
              <a:pathLst>
                <a:path extrusionOk="0" h="1136" w="1136">
                  <a:moveTo>
                    <a:pt x="568" y="1"/>
                  </a:moveTo>
                  <a:cubicBezTo>
                    <a:pt x="254" y="1"/>
                    <a:pt x="1" y="254"/>
                    <a:pt x="1" y="568"/>
                  </a:cubicBezTo>
                  <a:cubicBezTo>
                    <a:pt x="1" y="883"/>
                    <a:pt x="254" y="1136"/>
                    <a:pt x="568" y="1136"/>
                  </a:cubicBezTo>
                  <a:cubicBezTo>
                    <a:pt x="882" y="1136"/>
                    <a:pt x="1136" y="883"/>
                    <a:pt x="1136" y="568"/>
                  </a:cubicBezTo>
                  <a:cubicBezTo>
                    <a:pt x="1136" y="254"/>
                    <a:pt x="882" y="1"/>
                    <a:pt x="5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9"/>
            <p:cNvSpPr/>
            <p:nvPr/>
          </p:nvSpPr>
          <p:spPr>
            <a:xfrm>
              <a:off x="5875975" y="2942950"/>
              <a:ext cx="195625" cy="443800"/>
            </a:xfrm>
            <a:custGeom>
              <a:rect b="b" l="l" r="r" t="t"/>
              <a:pathLst>
                <a:path extrusionOk="0" h="17752" w="7825">
                  <a:moveTo>
                    <a:pt x="6405" y="0"/>
                  </a:moveTo>
                  <a:cubicBezTo>
                    <a:pt x="5822" y="0"/>
                    <a:pt x="5153" y="58"/>
                    <a:pt x="4428" y="227"/>
                  </a:cubicBezTo>
                  <a:cubicBezTo>
                    <a:pt x="3537" y="428"/>
                    <a:pt x="2821" y="751"/>
                    <a:pt x="2288" y="1039"/>
                  </a:cubicBezTo>
                  <a:cubicBezTo>
                    <a:pt x="1520" y="6610"/>
                    <a:pt x="760" y="12181"/>
                    <a:pt x="1" y="17752"/>
                  </a:cubicBezTo>
                  <a:cubicBezTo>
                    <a:pt x="656" y="17464"/>
                    <a:pt x="1572" y="17141"/>
                    <a:pt x="2708" y="16966"/>
                  </a:cubicBezTo>
                  <a:cubicBezTo>
                    <a:pt x="3292" y="16879"/>
                    <a:pt x="3831" y="16846"/>
                    <a:pt x="4313" y="16846"/>
                  </a:cubicBezTo>
                  <a:cubicBezTo>
                    <a:pt x="4652" y="16846"/>
                    <a:pt x="4962" y="16862"/>
                    <a:pt x="5240" y="16887"/>
                  </a:cubicBezTo>
                  <a:cubicBezTo>
                    <a:pt x="6104" y="11299"/>
                    <a:pt x="6969" y="5702"/>
                    <a:pt x="7824" y="114"/>
                  </a:cubicBezTo>
                  <a:cubicBezTo>
                    <a:pt x="7448" y="54"/>
                    <a:pt x="6966" y="0"/>
                    <a:pt x="6405"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9"/>
            <p:cNvSpPr/>
            <p:nvPr/>
          </p:nvSpPr>
          <p:spPr>
            <a:xfrm>
              <a:off x="6013500" y="2959750"/>
              <a:ext cx="28400" cy="28400"/>
            </a:xfrm>
            <a:custGeom>
              <a:rect b="b" l="l" r="r" t="t"/>
              <a:pathLst>
                <a:path extrusionOk="0" h="1136" w="1136">
                  <a:moveTo>
                    <a:pt x="568" y="1"/>
                  </a:moveTo>
                  <a:cubicBezTo>
                    <a:pt x="254" y="1"/>
                    <a:pt x="1" y="254"/>
                    <a:pt x="1" y="568"/>
                  </a:cubicBezTo>
                  <a:cubicBezTo>
                    <a:pt x="1" y="883"/>
                    <a:pt x="254" y="1136"/>
                    <a:pt x="568" y="1136"/>
                  </a:cubicBezTo>
                  <a:cubicBezTo>
                    <a:pt x="883" y="1136"/>
                    <a:pt x="1136" y="883"/>
                    <a:pt x="1136" y="568"/>
                  </a:cubicBezTo>
                  <a:cubicBezTo>
                    <a:pt x="1136" y="254"/>
                    <a:pt x="883" y="1"/>
                    <a:pt x="5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9"/>
            <p:cNvSpPr/>
            <p:nvPr/>
          </p:nvSpPr>
          <p:spPr>
            <a:xfrm>
              <a:off x="5959575" y="3321025"/>
              <a:ext cx="28425" cy="28175"/>
            </a:xfrm>
            <a:custGeom>
              <a:rect b="b" l="l" r="r" t="t"/>
              <a:pathLst>
                <a:path extrusionOk="0" h="1127" w="1137">
                  <a:moveTo>
                    <a:pt x="569" y="1"/>
                  </a:moveTo>
                  <a:cubicBezTo>
                    <a:pt x="254" y="1"/>
                    <a:pt x="1" y="254"/>
                    <a:pt x="1" y="568"/>
                  </a:cubicBezTo>
                  <a:cubicBezTo>
                    <a:pt x="1" y="882"/>
                    <a:pt x="254" y="1127"/>
                    <a:pt x="569" y="1127"/>
                  </a:cubicBezTo>
                  <a:cubicBezTo>
                    <a:pt x="883" y="1127"/>
                    <a:pt x="1136" y="882"/>
                    <a:pt x="1136" y="568"/>
                  </a:cubicBezTo>
                  <a:cubicBezTo>
                    <a:pt x="1136" y="254"/>
                    <a:pt x="883" y="1"/>
                    <a:pt x="56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9"/>
            <p:cNvSpPr/>
            <p:nvPr/>
          </p:nvSpPr>
          <p:spPr>
            <a:xfrm>
              <a:off x="5900875" y="3329550"/>
              <a:ext cx="28175" cy="28175"/>
            </a:xfrm>
            <a:custGeom>
              <a:rect b="b" l="l" r="r" t="t"/>
              <a:pathLst>
                <a:path extrusionOk="0" h="1127" w="1127">
                  <a:moveTo>
                    <a:pt x="559" y="0"/>
                  </a:moveTo>
                  <a:cubicBezTo>
                    <a:pt x="253" y="0"/>
                    <a:pt x="0" y="245"/>
                    <a:pt x="0" y="559"/>
                  </a:cubicBezTo>
                  <a:cubicBezTo>
                    <a:pt x="0" y="873"/>
                    <a:pt x="253" y="1127"/>
                    <a:pt x="559" y="1127"/>
                  </a:cubicBezTo>
                  <a:cubicBezTo>
                    <a:pt x="873" y="1127"/>
                    <a:pt x="1127" y="873"/>
                    <a:pt x="1127" y="559"/>
                  </a:cubicBezTo>
                  <a:cubicBezTo>
                    <a:pt x="1127" y="245"/>
                    <a:pt x="873" y="0"/>
                    <a:pt x="55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9"/>
            <p:cNvSpPr/>
            <p:nvPr/>
          </p:nvSpPr>
          <p:spPr>
            <a:xfrm>
              <a:off x="5954575" y="2968050"/>
              <a:ext cx="28175" cy="28175"/>
            </a:xfrm>
            <a:custGeom>
              <a:rect b="b" l="l" r="r" t="t"/>
              <a:pathLst>
                <a:path extrusionOk="0" h="1127" w="1127">
                  <a:moveTo>
                    <a:pt x="568" y="1"/>
                  </a:moveTo>
                  <a:cubicBezTo>
                    <a:pt x="253" y="1"/>
                    <a:pt x="0" y="245"/>
                    <a:pt x="0" y="559"/>
                  </a:cubicBezTo>
                  <a:cubicBezTo>
                    <a:pt x="0" y="874"/>
                    <a:pt x="253" y="1127"/>
                    <a:pt x="568" y="1127"/>
                  </a:cubicBezTo>
                  <a:cubicBezTo>
                    <a:pt x="873" y="1127"/>
                    <a:pt x="1127" y="874"/>
                    <a:pt x="1127" y="559"/>
                  </a:cubicBezTo>
                  <a:cubicBezTo>
                    <a:pt x="1127" y="245"/>
                    <a:pt x="873" y="1"/>
                    <a:pt x="568"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9"/>
            <p:cNvSpPr/>
            <p:nvPr/>
          </p:nvSpPr>
          <p:spPr>
            <a:xfrm>
              <a:off x="5891925" y="3380025"/>
              <a:ext cx="222675" cy="103550"/>
            </a:xfrm>
            <a:custGeom>
              <a:rect b="b" l="l" r="r" t="t"/>
              <a:pathLst>
                <a:path extrusionOk="0" h="4142" w="8907">
                  <a:moveTo>
                    <a:pt x="3693" y="0"/>
                  </a:moveTo>
                  <a:cubicBezTo>
                    <a:pt x="1989" y="0"/>
                    <a:pt x="729" y="611"/>
                    <a:pt x="245" y="871"/>
                  </a:cubicBezTo>
                  <a:lnTo>
                    <a:pt x="0" y="2181"/>
                  </a:lnTo>
                  <a:cubicBezTo>
                    <a:pt x="576" y="2670"/>
                    <a:pt x="1921" y="3674"/>
                    <a:pt x="3929" y="4023"/>
                  </a:cubicBezTo>
                  <a:cubicBezTo>
                    <a:pt x="4414" y="4107"/>
                    <a:pt x="4877" y="4141"/>
                    <a:pt x="5312" y="4141"/>
                  </a:cubicBezTo>
                  <a:cubicBezTo>
                    <a:pt x="6929" y="4141"/>
                    <a:pt x="8160" y="3662"/>
                    <a:pt x="8697" y="3421"/>
                  </a:cubicBezTo>
                  <a:cubicBezTo>
                    <a:pt x="8767" y="3019"/>
                    <a:pt x="8837" y="2618"/>
                    <a:pt x="8906" y="2216"/>
                  </a:cubicBezTo>
                  <a:cubicBezTo>
                    <a:pt x="8479" y="1779"/>
                    <a:pt x="7003" y="365"/>
                    <a:pt x="4610" y="59"/>
                  </a:cubicBezTo>
                  <a:cubicBezTo>
                    <a:pt x="4293" y="18"/>
                    <a:pt x="3986" y="0"/>
                    <a:pt x="369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9"/>
            <p:cNvSpPr/>
            <p:nvPr/>
          </p:nvSpPr>
          <p:spPr>
            <a:xfrm>
              <a:off x="8336100" y="3424950"/>
              <a:ext cx="219850" cy="108850"/>
            </a:xfrm>
            <a:custGeom>
              <a:rect b="b" l="l" r="r" t="t"/>
              <a:pathLst>
                <a:path extrusionOk="0" h="4354" w="8794">
                  <a:moveTo>
                    <a:pt x="5920" y="1"/>
                  </a:moveTo>
                  <a:cubicBezTo>
                    <a:pt x="5392" y="1"/>
                    <a:pt x="4814" y="51"/>
                    <a:pt x="4200" y="183"/>
                  </a:cubicBezTo>
                  <a:cubicBezTo>
                    <a:pt x="1930" y="672"/>
                    <a:pt x="524" y="1991"/>
                    <a:pt x="0" y="2532"/>
                  </a:cubicBezTo>
                  <a:cubicBezTo>
                    <a:pt x="88" y="2925"/>
                    <a:pt x="175" y="3327"/>
                    <a:pt x="262" y="3728"/>
                  </a:cubicBezTo>
                  <a:cubicBezTo>
                    <a:pt x="668" y="3906"/>
                    <a:pt x="1775" y="4354"/>
                    <a:pt x="3245" y="4354"/>
                  </a:cubicBezTo>
                  <a:cubicBezTo>
                    <a:pt x="3803" y="4354"/>
                    <a:pt x="4413" y="4289"/>
                    <a:pt x="5056" y="4121"/>
                  </a:cubicBezTo>
                  <a:cubicBezTo>
                    <a:pt x="7160" y="3562"/>
                    <a:pt x="8383" y="2226"/>
                    <a:pt x="8793" y="1729"/>
                  </a:cubicBezTo>
                  <a:lnTo>
                    <a:pt x="8531" y="419"/>
                  </a:lnTo>
                  <a:cubicBezTo>
                    <a:pt x="8036" y="256"/>
                    <a:pt x="7106" y="1"/>
                    <a:pt x="592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9"/>
            <p:cNvSpPr/>
            <p:nvPr/>
          </p:nvSpPr>
          <p:spPr>
            <a:xfrm>
              <a:off x="8070225" y="2975250"/>
              <a:ext cx="428950" cy="539425"/>
            </a:xfrm>
            <a:custGeom>
              <a:rect b="b" l="l" r="r" t="t"/>
              <a:pathLst>
                <a:path extrusionOk="0" h="21577" w="17158">
                  <a:moveTo>
                    <a:pt x="15682" y="1"/>
                  </a:moveTo>
                  <a:lnTo>
                    <a:pt x="0" y="3816"/>
                  </a:lnTo>
                  <a:lnTo>
                    <a:pt x="245" y="4882"/>
                  </a:lnTo>
                  <a:lnTo>
                    <a:pt x="2480" y="4375"/>
                  </a:lnTo>
                  <a:lnTo>
                    <a:pt x="5947" y="19795"/>
                  </a:lnTo>
                  <a:lnTo>
                    <a:pt x="3868" y="20668"/>
                  </a:lnTo>
                  <a:lnTo>
                    <a:pt x="4078" y="21577"/>
                  </a:lnTo>
                  <a:lnTo>
                    <a:pt x="8322" y="19664"/>
                  </a:lnTo>
                  <a:lnTo>
                    <a:pt x="17158" y="15368"/>
                  </a:lnTo>
                  <a:lnTo>
                    <a:pt x="15682"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9"/>
            <p:cNvSpPr/>
            <p:nvPr/>
          </p:nvSpPr>
          <p:spPr>
            <a:xfrm>
              <a:off x="8183525" y="2971600"/>
              <a:ext cx="391400" cy="540450"/>
            </a:xfrm>
            <a:custGeom>
              <a:rect b="b" l="l" r="r" t="t"/>
              <a:pathLst>
                <a:path extrusionOk="0" h="21618" w="15656">
                  <a:moveTo>
                    <a:pt x="8988" y="0"/>
                  </a:moveTo>
                  <a:cubicBezTo>
                    <a:pt x="8166" y="0"/>
                    <a:pt x="7252" y="64"/>
                    <a:pt x="6269" y="234"/>
                  </a:cubicBezTo>
                  <a:cubicBezTo>
                    <a:pt x="3362" y="732"/>
                    <a:pt x="1222" y="1928"/>
                    <a:pt x="0" y="2749"/>
                  </a:cubicBezTo>
                  <a:cubicBezTo>
                    <a:pt x="1371" y="8913"/>
                    <a:pt x="2733" y="15069"/>
                    <a:pt x="4104" y="21234"/>
                  </a:cubicBezTo>
                  <a:cubicBezTo>
                    <a:pt x="4757" y="21397"/>
                    <a:pt x="5841" y="21617"/>
                    <a:pt x="7202" y="21617"/>
                  </a:cubicBezTo>
                  <a:cubicBezTo>
                    <a:pt x="8098" y="21617"/>
                    <a:pt x="9115" y="21521"/>
                    <a:pt x="10207" y="21251"/>
                  </a:cubicBezTo>
                  <a:cubicBezTo>
                    <a:pt x="13001" y="20552"/>
                    <a:pt x="14835" y="19068"/>
                    <a:pt x="15656" y="18308"/>
                  </a:cubicBezTo>
                  <a:lnTo>
                    <a:pt x="11150" y="147"/>
                  </a:lnTo>
                  <a:cubicBezTo>
                    <a:pt x="10539" y="64"/>
                    <a:pt x="9810" y="0"/>
                    <a:pt x="8988"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9"/>
            <p:cNvSpPr/>
            <p:nvPr/>
          </p:nvSpPr>
          <p:spPr>
            <a:xfrm>
              <a:off x="8188325" y="3062125"/>
              <a:ext cx="230750" cy="428325"/>
            </a:xfrm>
            <a:custGeom>
              <a:rect b="b" l="l" r="r" t="t"/>
              <a:pathLst>
                <a:path extrusionOk="0" h="17133" w="9230">
                  <a:moveTo>
                    <a:pt x="0" y="1"/>
                  </a:moveTo>
                  <a:cubicBezTo>
                    <a:pt x="1231" y="5528"/>
                    <a:pt x="2454" y="11055"/>
                    <a:pt x="3685" y="16591"/>
                  </a:cubicBezTo>
                  <a:cubicBezTo>
                    <a:pt x="4270" y="16783"/>
                    <a:pt x="4977" y="16958"/>
                    <a:pt x="5789" y="17054"/>
                  </a:cubicBezTo>
                  <a:cubicBezTo>
                    <a:pt x="6255" y="17109"/>
                    <a:pt x="6699" y="17133"/>
                    <a:pt x="7115" y="17133"/>
                  </a:cubicBezTo>
                  <a:cubicBezTo>
                    <a:pt x="7938" y="17133"/>
                    <a:pt x="8655" y="17042"/>
                    <a:pt x="9229" y="16931"/>
                  </a:cubicBezTo>
                  <a:cubicBezTo>
                    <a:pt x="7981" y="11404"/>
                    <a:pt x="6723" y="5877"/>
                    <a:pt x="5475" y="359"/>
                  </a:cubicBezTo>
                  <a:cubicBezTo>
                    <a:pt x="4930" y="471"/>
                    <a:pt x="4223" y="571"/>
                    <a:pt x="3399" y="571"/>
                  </a:cubicBezTo>
                  <a:cubicBezTo>
                    <a:pt x="3193" y="571"/>
                    <a:pt x="2979" y="565"/>
                    <a:pt x="2759" y="551"/>
                  </a:cubicBezTo>
                  <a:cubicBezTo>
                    <a:pt x="1607" y="481"/>
                    <a:pt x="672" y="228"/>
                    <a:pt x="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9"/>
            <p:cNvSpPr/>
            <p:nvPr/>
          </p:nvSpPr>
          <p:spPr>
            <a:xfrm>
              <a:off x="8272150" y="3093450"/>
              <a:ext cx="31875" cy="28325"/>
            </a:xfrm>
            <a:custGeom>
              <a:rect b="b" l="l" r="r" t="t"/>
              <a:pathLst>
                <a:path extrusionOk="0" h="1133" w="1275">
                  <a:moveTo>
                    <a:pt x="635" y="1"/>
                  </a:moveTo>
                  <a:cubicBezTo>
                    <a:pt x="566" y="1"/>
                    <a:pt x="496" y="13"/>
                    <a:pt x="428" y="40"/>
                  </a:cubicBezTo>
                  <a:cubicBezTo>
                    <a:pt x="140" y="162"/>
                    <a:pt x="0" y="485"/>
                    <a:pt x="114" y="782"/>
                  </a:cubicBezTo>
                  <a:cubicBezTo>
                    <a:pt x="199" y="999"/>
                    <a:pt x="409" y="1132"/>
                    <a:pt x="630" y="1132"/>
                  </a:cubicBezTo>
                  <a:cubicBezTo>
                    <a:pt x="702" y="1132"/>
                    <a:pt x="776" y="1118"/>
                    <a:pt x="847" y="1088"/>
                  </a:cubicBezTo>
                  <a:cubicBezTo>
                    <a:pt x="1135" y="974"/>
                    <a:pt x="1275" y="643"/>
                    <a:pt x="1161" y="355"/>
                  </a:cubicBezTo>
                  <a:cubicBezTo>
                    <a:pt x="1075" y="134"/>
                    <a:pt x="860" y="1"/>
                    <a:pt x="63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9"/>
            <p:cNvSpPr/>
            <p:nvPr/>
          </p:nvSpPr>
          <p:spPr>
            <a:xfrm>
              <a:off x="8205775" y="3089850"/>
              <a:ext cx="32125" cy="28200"/>
            </a:xfrm>
            <a:custGeom>
              <a:rect b="b" l="l" r="r" t="t"/>
              <a:pathLst>
                <a:path extrusionOk="0" h="1128" w="1285">
                  <a:moveTo>
                    <a:pt x="653" y="0"/>
                  </a:moveTo>
                  <a:cubicBezTo>
                    <a:pt x="581" y="0"/>
                    <a:pt x="508" y="14"/>
                    <a:pt x="437" y="44"/>
                  </a:cubicBezTo>
                  <a:cubicBezTo>
                    <a:pt x="140" y="158"/>
                    <a:pt x="1" y="490"/>
                    <a:pt x="123" y="778"/>
                  </a:cubicBezTo>
                  <a:cubicBezTo>
                    <a:pt x="208" y="995"/>
                    <a:pt x="418" y="1128"/>
                    <a:pt x="639" y="1128"/>
                  </a:cubicBezTo>
                  <a:cubicBezTo>
                    <a:pt x="712" y="1128"/>
                    <a:pt x="785" y="1114"/>
                    <a:pt x="856" y="1084"/>
                  </a:cubicBezTo>
                  <a:cubicBezTo>
                    <a:pt x="1144" y="970"/>
                    <a:pt x="1284" y="638"/>
                    <a:pt x="1171" y="350"/>
                  </a:cubicBezTo>
                  <a:cubicBezTo>
                    <a:pt x="1079" y="133"/>
                    <a:pt x="872" y="0"/>
                    <a:pt x="653"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9"/>
            <p:cNvSpPr/>
            <p:nvPr/>
          </p:nvSpPr>
          <p:spPr>
            <a:xfrm>
              <a:off x="8366450" y="3449275"/>
              <a:ext cx="31875" cy="28175"/>
            </a:xfrm>
            <a:custGeom>
              <a:rect b="b" l="l" r="r" t="t"/>
              <a:pathLst>
                <a:path extrusionOk="0" h="1127" w="1275">
                  <a:moveTo>
                    <a:pt x="635" y="0"/>
                  </a:moveTo>
                  <a:cubicBezTo>
                    <a:pt x="566" y="0"/>
                    <a:pt x="496" y="13"/>
                    <a:pt x="428" y="40"/>
                  </a:cubicBezTo>
                  <a:cubicBezTo>
                    <a:pt x="140" y="153"/>
                    <a:pt x="0" y="485"/>
                    <a:pt x="114" y="773"/>
                  </a:cubicBezTo>
                  <a:cubicBezTo>
                    <a:pt x="207" y="993"/>
                    <a:pt x="418" y="1127"/>
                    <a:pt x="641" y="1127"/>
                  </a:cubicBezTo>
                  <a:cubicBezTo>
                    <a:pt x="709" y="1127"/>
                    <a:pt x="779" y="1114"/>
                    <a:pt x="847" y="1087"/>
                  </a:cubicBezTo>
                  <a:cubicBezTo>
                    <a:pt x="1135" y="965"/>
                    <a:pt x="1275" y="642"/>
                    <a:pt x="1161" y="354"/>
                  </a:cubicBezTo>
                  <a:cubicBezTo>
                    <a:pt x="1075" y="134"/>
                    <a:pt x="860" y="0"/>
                    <a:pt x="63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9"/>
            <p:cNvSpPr/>
            <p:nvPr/>
          </p:nvSpPr>
          <p:spPr>
            <a:xfrm>
              <a:off x="8303350" y="3441750"/>
              <a:ext cx="28175" cy="28175"/>
            </a:xfrm>
            <a:custGeom>
              <a:rect b="b" l="l" r="r" t="t"/>
              <a:pathLst>
                <a:path extrusionOk="0" h="1127" w="1127">
                  <a:moveTo>
                    <a:pt x="559" y="0"/>
                  </a:moveTo>
                  <a:cubicBezTo>
                    <a:pt x="254" y="0"/>
                    <a:pt x="1" y="253"/>
                    <a:pt x="1" y="568"/>
                  </a:cubicBezTo>
                  <a:cubicBezTo>
                    <a:pt x="1" y="882"/>
                    <a:pt x="254" y="1127"/>
                    <a:pt x="559" y="1127"/>
                  </a:cubicBezTo>
                  <a:cubicBezTo>
                    <a:pt x="874" y="1127"/>
                    <a:pt x="1127" y="882"/>
                    <a:pt x="1127" y="568"/>
                  </a:cubicBezTo>
                  <a:cubicBezTo>
                    <a:pt x="1127" y="253"/>
                    <a:pt x="874" y="0"/>
                    <a:pt x="55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9"/>
            <p:cNvSpPr/>
            <p:nvPr/>
          </p:nvSpPr>
          <p:spPr>
            <a:xfrm>
              <a:off x="8351825" y="2995550"/>
              <a:ext cx="217000" cy="482225"/>
            </a:xfrm>
            <a:custGeom>
              <a:rect b="b" l="l" r="r" t="t"/>
              <a:pathLst>
                <a:path extrusionOk="0" h="19289" w="8680">
                  <a:moveTo>
                    <a:pt x="4540" y="1"/>
                  </a:moveTo>
                  <a:cubicBezTo>
                    <a:pt x="4034" y="525"/>
                    <a:pt x="3301" y="1162"/>
                    <a:pt x="2323" y="1747"/>
                  </a:cubicBezTo>
                  <a:cubicBezTo>
                    <a:pt x="1458" y="2262"/>
                    <a:pt x="646" y="2568"/>
                    <a:pt x="0" y="2769"/>
                  </a:cubicBezTo>
                  <a:cubicBezTo>
                    <a:pt x="1301" y="8278"/>
                    <a:pt x="2593" y="13779"/>
                    <a:pt x="3886" y="19289"/>
                  </a:cubicBezTo>
                  <a:cubicBezTo>
                    <a:pt x="4645" y="19123"/>
                    <a:pt x="5807" y="18756"/>
                    <a:pt x="6994" y="17909"/>
                  </a:cubicBezTo>
                  <a:cubicBezTo>
                    <a:pt x="7745" y="17385"/>
                    <a:pt x="8295" y="16827"/>
                    <a:pt x="8679" y="16355"/>
                  </a:cubicBezTo>
                  <a:cubicBezTo>
                    <a:pt x="7300" y="10907"/>
                    <a:pt x="5920" y="5458"/>
                    <a:pt x="454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9"/>
            <p:cNvSpPr/>
            <p:nvPr/>
          </p:nvSpPr>
          <p:spPr>
            <a:xfrm>
              <a:off x="8463150" y="3421100"/>
              <a:ext cx="32100" cy="28200"/>
            </a:xfrm>
            <a:custGeom>
              <a:rect b="b" l="l" r="r" t="t"/>
              <a:pathLst>
                <a:path extrusionOk="0" h="1128" w="1284">
                  <a:moveTo>
                    <a:pt x="639" y="1"/>
                  </a:moveTo>
                  <a:cubicBezTo>
                    <a:pt x="569" y="1"/>
                    <a:pt x="498" y="14"/>
                    <a:pt x="428" y="40"/>
                  </a:cubicBezTo>
                  <a:cubicBezTo>
                    <a:pt x="140" y="154"/>
                    <a:pt x="0" y="486"/>
                    <a:pt x="122" y="774"/>
                  </a:cubicBezTo>
                  <a:cubicBezTo>
                    <a:pt x="209" y="994"/>
                    <a:pt x="423" y="1128"/>
                    <a:pt x="648" y="1128"/>
                  </a:cubicBezTo>
                  <a:cubicBezTo>
                    <a:pt x="718" y="1128"/>
                    <a:pt x="788" y="1115"/>
                    <a:pt x="856" y="1088"/>
                  </a:cubicBezTo>
                  <a:cubicBezTo>
                    <a:pt x="1144" y="966"/>
                    <a:pt x="1284" y="643"/>
                    <a:pt x="1170" y="355"/>
                  </a:cubicBezTo>
                  <a:cubicBezTo>
                    <a:pt x="1077" y="134"/>
                    <a:pt x="866" y="1"/>
                    <a:pt x="63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9"/>
            <p:cNvSpPr/>
            <p:nvPr/>
          </p:nvSpPr>
          <p:spPr>
            <a:xfrm>
              <a:off x="8377800" y="3065950"/>
              <a:ext cx="32100" cy="28200"/>
            </a:xfrm>
            <a:custGeom>
              <a:rect b="b" l="l" r="r" t="t"/>
              <a:pathLst>
                <a:path extrusionOk="0" h="1128" w="1284">
                  <a:moveTo>
                    <a:pt x="635" y="1"/>
                  </a:moveTo>
                  <a:cubicBezTo>
                    <a:pt x="566" y="1"/>
                    <a:pt x="496" y="13"/>
                    <a:pt x="428" y="40"/>
                  </a:cubicBezTo>
                  <a:cubicBezTo>
                    <a:pt x="140" y="162"/>
                    <a:pt x="0" y="485"/>
                    <a:pt x="114" y="773"/>
                  </a:cubicBezTo>
                  <a:cubicBezTo>
                    <a:pt x="207" y="994"/>
                    <a:pt x="418" y="1127"/>
                    <a:pt x="645" y="1127"/>
                  </a:cubicBezTo>
                  <a:cubicBezTo>
                    <a:pt x="714" y="1127"/>
                    <a:pt x="786" y="1115"/>
                    <a:pt x="856" y="1088"/>
                  </a:cubicBezTo>
                  <a:cubicBezTo>
                    <a:pt x="1144" y="974"/>
                    <a:pt x="1284" y="642"/>
                    <a:pt x="1161" y="354"/>
                  </a:cubicBezTo>
                  <a:cubicBezTo>
                    <a:pt x="1075" y="134"/>
                    <a:pt x="860" y="1"/>
                    <a:pt x="63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9"/>
            <p:cNvSpPr/>
            <p:nvPr/>
          </p:nvSpPr>
          <p:spPr>
            <a:xfrm>
              <a:off x="8429300" y="3036150"/>
              <a:ext cx="31900" cy="28300"/>
            </a:xfrm>
            <a:custGeom>
              <a:rect b="b" l="l" r="r" t="t"/>
              <a:pathLst>
                <a:path extrusionOk="0" h="1132" w="1276">
                  <a:moveTo>
                    <a:pt x="646" y="0"/>
                  </a:moveTo>
                  <a:cubicBezTo>
                    <a:pt x="573" y="0"/>
                    <a:pt x="500" y="14"/>
                    <a:pt x="429" y="44"/>
                  </a:cubicBezTo>
                  <a:cubicBezTo>
                    <a:pt x="140" y="158"/>
                    <a:pt x="1" y="490"/>
                    <a:pt x="114" y="778"/>
                  </a:cubicBezTo>
                  <a:cubicBezTo>
                    <a:pt x="201" y="998"/>
                    <a:pt x="415" y="1132"/>
                    <a:pt x="640" y="1132"/>
                  </a:cubicBezTo>
                  <a:cubicBezTo>
                    <a:pt x="710" y="1132"/>
                    <a:pt x="780" y="1119"/>
                    <a:pt x="848" y="1092"/>
                  </a:cubicBezTo>
                  <a:cubicBezTo>
                    <a:pt x="1136" y="970"/>
                    <a:pt x="1276" y="638"/>
                    <a:pt x="1162" y="350"/>
                  </a:cubicBezTo>
                  <a:cubicBezTo>
                    <a:pt x="1077" y="133"/>
                    <a:pt x="867" y="0"/>
                    <a:pt x="64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9"/>
            <p:cNvSpPr/>
            <p:nvPr/>
          </p:nvSpPr>
          <p:spPr>
            <a:xfrm>
              <a:off x="8514875" y="3391425"/>
              <a:ext cx="32125" cy="28200"/>
            </a:xfrm>
            <a:custGeom>
              <a:rect b="b" l="l" r="r" t="t"/>
              <a:pathLst>
                <a:path extrusionOk="0" h="1128" w="1285">
                  <a:moveTo>
                    <a:pt x="636" y="0"/>
                  </a:moveTo>
                  <a:cubicBezTo>
                    <a:pt x="567" y="0"/>
                    <a:pt x="496" y="13"/>
                    <a:pt x="428" y="40"/>
                  </a:cubicBezTo>
                  <a:cubicBezTo>
                    <a:pt x="140" y="162"/>
                    <a:pt x="1" y="485"/>
                    <a:pt x="123" y="773"/>
                  </a:cubicBezTo>
                  <a:cubicBezTo>
                    <a:pt x="210" y="994"/>
                    <a:pt x="424" y="1127"/>
                    <a:pt x="649" y="1127"/>
                  </a:cubicBezTo>
                  <a:cubicBezTo>
                    <a:pt x="718" y="1127"/>
                    <a:pt x="788" y="1114"/>
                    <a:pt x="856" y="1088"/>
                  </a:cubicBezTo>
                  <a:cubicBezTo>
                    <a:pt x="1144" y="974"/>
                    <a:pt x="1284" y="642"/>
                    <a:pt x="1162" y="354"/>
                  </a:cubicBezTo>
                  <a:cubicBezTo>
                    <a:pt x="1075" y="134"/>
                    <a:pt x="861" y="0"/>
                    <a:pt x="63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9"/>
            <p:cNvSpPr/>
            <p:nvPr/>
          </p:nvSpPr>
          <p:spPr>
            <a:xfrm>
              <a:off x="8219325" y="2946800"/>
              <a:ext cx="219825" cy="108725"/>
            </a:xfrm>
            <a:custGeom>
              <a:rect b="b" l="l" r="r" t="t"/>
              <a:pathLst>
                <a:path extrusionOk="0" h="4349" w="8793">
                  <a:moveTo>
                    <a:pt x="5920" y="1"/>
                  </a:moveTo>
                  <a:cubicBezTo>
                    <a:pt x="5393" y="1"/>
                    <a:pt x="4814" y="52"/>
                    <a:pt x="4200" y="187"/>
                  </a:cubicBezTo>
                  <a:cubicBezTo>
                    <a:pt x="1930" y="676"/>
                    <a:pt x="515" y="1994"/>
                    <a:pt x="0" y="2527"/>
                  </a:cubicBezTo>
                  <a:cubicBezTo>
                    <a:pt x="87" y="2929"/>
                    <a:pt x="175" y="3322"/>
                    <a:pt x="253" y="3723"/>
                  </a:cubicBezTo>
                  <a:cubicBezTo>
                    <a:pt x="658" y="3901"/>
                    <a:pt x="1771" y="4349"/>
                    <a:pt x="3240" y="4349"/>
                  </a:cubicBezTo>
                  <a:cubicBezTo>
                    <a:pt x="3797" y="4349"/>
                    <a:pt x="4406" y="4284"/>
                    <a:pt x="5047" y="4116"/>
                  </a:cubicBezTo>
                  <a:cubicBezTo>
                    <a:pt x="7151" y="3566"/>
                    <a:pt x="8382" y="2221"/>
                    <a:pt x="8793" y="1732"/>
                  </a:cubicBezTo>
                  <a:lnTo>
                    <a:pt x="8522" y="423"/>
                  </a:lnTo>
                  <a:cubicBezTo>
                    <a:pt x="8027" y="260"/>
                    <a:pt x="7102" y="1"/>
                    <a:pt x="592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9"/>
            <p:cNvSpPr/>
            <p:nvPr/>
          </p:nvSpPr>
          <p:spPr>
            <a:xfrm>
              <a:off x="7323675" y="2627300"/>
              <a:ext cx="719275" cy="917500"/>
            </a:xfrm>
            <a:custGeom>
              <a:rect b="b" l="l" r="r" t="t"/>
              <a:pathLst>
                <a:path extrusionOk="0" h="36700" w="28771">
                  <a:moveTo>
                    <a:pt x="4759" y="1"/>
                  </a:moveTo>
                  <a:lnTo>
                    <a:pt x="0" y="33268"/>
                  </a:lnTo>
                  <a:lnTo>
                    <a:pt x="24003" y="36699"/>
                  </a:lnTo>
                  <a:lnTo>
                    <a:pt x="28771" y="3432"/>
                  </a:lnTo>
                  <a:lnTo>
                    <a:pt x="475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9"/>
            <p:cNvSpPr/>
            <p:nvPr/>
          </p:nvSpPr>
          <p:spPr>
            <a:xfrm>
              <a:off x="7360775" y="2674675"/>
              <a:ext cx="645075" cy="822750"/>
            </a:xfrm>
            <a:custGeom>
              <a:rect b="b" l="l" r="r" t="t"/>
              <a:pathLst>
                <a:path extrusionOk="0" h="32910" w="25803">
                  <a:moveTo>
                    <a:pt x="4271" y="0"/>
                  </a:moveTo>
                  <a:lnTo>
                    <a:pt x="1" y="29827"/>
                  </a:lnTo>
                  <a:lnTo>
                    <a:pt x="21533" y="32910"/>
                  </a:lnTo>
                  <a:lnTo>
                    <a:pt x="25803" y="3083"/>
                  </a:lnTo>
                  <a:lnTo>
                    <a:pt x="427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9"/>
            <p:cNvSpPr/>
            <p:nvPr/>
          </p:nvSpPr>
          <p:spPr>
            <a:xfrm>
              <a:off x="7361000" y="2951450"/>
              <a:ext cx="435075" cy="531125"/>
            </a:xfrm>
            <a:custGeom>
              <a:rect b="b" l="l" r="r" t="t"/>
              <a:pathLst>
                <a:path extrusionOk="0" h="21245" w="17403">
                  <a:moveTo>
                    <a:pt x="6567" y="1"/>
                  </a:moveTo>
                  <a:lnTo>
                    <a:pt x="1913" y="5380"/>
                  </a:lnTo>
                  <a:lnTo>
                    <a:pt x="1" y="18756"/>
                  </a:lnTo>
                  <a:lnTo>
                    <a:pt x="17403" y="21245"/>
                  </a:lnTo>
                  <a:lnTo>
                    <a:pt x="13980" y="9536"/>
                  </a:lnTo>
                  <a:lnTo>
                    <a:pt x="10129" y="12906"/>
                  </a:lnTo>
                  <a:lnTo>
                    <a:pt x="6567"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9"/>
            <p:cNvSpPr/>
            <p:nvPr/>
          </p:nvSpPr>
          <p:spPr>
            <a:xfrm>
              <a:off x="7598500" y="2763400"/>
              <a:ext cx="151075" cy="137325"/>
            </a:xfrm>
            <a:custGeom>
              <a:rect b="b" l="l" r="r" t="t"/>
              <a:pathLst>
                <a:path extrusionOk="0" h="5493" w="6043">
                  <a:moveTo>
                    <a:pt x="3026" y="1"/>
                  </a:moveTo>
                  <a:cubicBezTo>
                    <a:pt x="1780" y="1"/>
                    <a:pt x="649" y="854"/>
                    <a:pt x="350" y="2118"/>
                  </a:cubicBezTo>
                  <a:cubicBezTo>
                    <a:pt x="0" y="3594"/>
                    <a:pt x="917" y="5069"/>
                    <a:pt x="2393" y="5419"/>
                  </a:cubicBezTo>
                  <a:cubicBezTo>
                    <a:pt x="2605" y="5469"/>
                    <a:pt x="2817" y="5493"/>
                    <a:pt x="3026" y="5493"/>
                  </a:cubicBezTo>
                  <a:cubicBezTo>
                    <a:pt x="4269" y="5493"/>
                    <a:pt x="5394" y="4639"/>
                    <a:pt x="5693" y="3375"/>
                  </a:cubicBezTo>
                  <a:cubicBezTo>
                    <a:pt x="6043" y="1900"/>
                    <a:pt x="5135" y="424"/>
                    <a:pt x="3659" y="75"/>
                  </a:cubicBezTo>
                  <a:cubicBezTo>
                    <a:pt x="3447" y="25"/>
                    <a:pt x="3235" y="1"/>
                    <a:pt x="302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9"/>
            <p:cNvSpPr/>
            <p:nvPr/>
          </p:nvSpPr>
          <p:spPr>
            <a:xfrm>
              <a:off x="7659850" y="2976350"/>
              <a:ext cx="82750" cy="82750"/>
            </a:xfrm>
            <a:custGeom>
              <a:rect b="b" l="l" r="r" t="t"/>
              <a:pathLst>
                <a:path extrusionOk="0" h="3310" w="3310">
                  <a:moveTo>
                    <a:pt x="1659" y="0"/>
                  </a:moveTo>
                  <a:cubicBezTo>
                    <a:pt x="742" y="0"/>
                    <a:pt x="0" y="743"/>
                    <a:pt x="0" y="1651"/>
                  </a:cubicBezTo>
                  <a:cubicBezTo>
                    <a:pt x="0" y="2567"/>
                    <a:pt x="742" y="3310"/>
                    <a:pt x="1659" y="3310"/>
                  </a:cubicBezTo>
                  <a:cubicBezTo>
                    <a:pt x="2567" y="3310"/>
                    <a:pt x="3309" y="2567"/>
                    <a:pt x="3309" y="1651"/>
                  </a:cubicBezTo>
                  <a:cubicBezTo>
                    <a:pt x="3309" y="743"/>
                    <a:pt x="2567" y="0"/>
                    <a:pt x="165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9"/>
            <p:cNvSpPr/>
            <p:nvPr/>
          </p:nvSpPr>
          <p:spPr>
            <a:xfrm>
              <a:off x="7531275" y="3244850"/>
              <a:ext cx="553150" cy="629775"/>
            </a:xfrm>
            <a:custGeom>
              <a:rect b="b" l="l" r="r" t="t"/>
              <a:pathLst>
                <a:path extrusionOk="0" h="25191" w="22126">
                  <a:moveTo>
                    <a:pt x="4017" y="0"/>
                  </a:moveTo>
                  <a:lnTo>
                    <a:pt x="0" y="21960"/>
                  </a:lnTo>
                  <a:lnTo>
                    <a:pt x="17673" y="25191"/>
                  </a:lnTo>
                  <a:lnTo>
                    <a:pt x="22126" y="1895"/>
                  </a:lnTo>
                  <a:lnTo>
                    <a:pt x="401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9"/>
            <p:cNvSpPr/>
            <p:nvPr/>
          </p:nvSpPr>
          <p:spPr>
            <a:xfrm>
              <a:off x="7664650" y="3333250"/>
              <a:ext cx="339675" cy="31450"/>
            </a:xfrm>
            <a:custGeom>
              <a:rect b="b" l="l" r="r" t="t"/>
              <a:pathLst>
                <a:path extrusionOk="0" fill="none" h="1258" w="13587">
                  <a:moveTo>
                    <a:pt x="0" y="1"/>
                  </a:moveTo>
                  <a:lnTo>
                    <a:pt x="13586" y="125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9"/>
            <p:cNvSpPr/>
            <p:nvPr/>
          </p:nvSpPr>
          <p:spPr>
            <a:xfrm>
              <a:off x="7653300" y="3387600"/>
              <a:ext cx="339675" cy="31250"/>
            </a:xfrm>
            <a:custGeom>
              <a:rect b="b" l="l" r="r" t="t"/>
              <a:pathLst>
                <a:path extrusionOk="0" fill="none" h="1250" w="13587">
                  <a:moveTo>
                    <a:pt x="0" y="1"/>
                  </a:moveTo>
                  <a:lnTo>
                    <a:pt x="13586" y="1249"/>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9"/>
            <p:cNvSpPr/>
            <p:nvPr/>
          </p:nvSpPr>
          <p:spPr>
            <a:xfrm>
              <a:off x="7642150" y="3458550"/>
              <a:ext cx="339475" cy="31450"/>
            </a:xfrm>
            <a:custGeom>
              <a:rect b="b" l="l" r="r" t="t"/>
              <a:pathLst>
                <a:path extrusionOk="0" fill="none" h="1258" w="13579">
                  <a:moveTo>
                    <a:pt x="1" y="1"/>
                  </a:moveTo>
                  <a:lnTo>
                    <a:pt x="13578" y="125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9"/>
            <p:cNvSpPr/>
            <p:nvPr/>
          </p:nvSpPr>
          <p:spPr>
            <a:xfrm>
              <a:off x="7591525" y="3750400"/>
              <a:ext cx="339675" cy="51100"/>
            </a:xfrm>
            <a:custGeom>
              <a:rect b="b" l="l" r="r" t="t"/>
              <a:pathLst>
                <a:path extrusionOk="0" fill="none" h="2044" w="13587">
                  <a:moveTo>
                    <a:pt x="0" y="1"/>
                  </a:moveTo>
                  <a:lnTo>
                    <a:pt x="13586" y="2044"/>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9"/>
            <p:cNvSpPr/>
            <p:nvPr/>
          </p:nvSpPr>
          <p:spPr>
            <a:xfrm>
              <a:off x="7600675" y="3706300"/>
              <a:ext cx="262200" cy="39550"/>
            </a:xfrm>
            <a:custGeom>
              <a:rect b="b" l="l" r="r" t="t"/>
              <a:pathLst>
                <a:path extrusionOk="0" fill="none" h="1582" w="10488">
                  <a:moveTo>
                    <a:pt x="1" y="1"/>
                  </a:moveTo>
                  <a:lnTo>
                    <a:pt x="10487" y="158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9"/>
            <p:cNvSpPr/>
            <p:nvPr/>
          </p:nvSpPr>
          <p:spPr>
            <a:xfrm>
              <a:off x="7614875" y="3653700"/>
              <a:ext cx="308025" cy="39525"/>
            </a:xfrm>
            <a:custGeom>
              <a:rect b="b" l="l" r="r" t="t"/>
              <a:pathLst>
                <a:path extrusionOk="0" fill="none" h="1581" w="12321">
                  <a:moveTo>
                    <a:pt x="0" y="1"/>
                  </a:moveTo>
                  <a:lnTo>
                    <a:pt x="12321" y="158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9"/>
            <p:cNvSpPr/>
            <p:nvPr/>
          </p:nvSpPr>
          <p:spPr>
            <a:xfrm>
              <a:off x="6289200" y="2286125"/>
              <a:ext cx="990625" cy="844350"/>
            </a:xfrm>
            <a:custGeom>
              <a:rect b="b" l="l" r="r" t="t"/>
              <a:pathLst>
                <a:path extrusionOk="0" h="33774" w="39625">
                  <a:moveTo>
                    <a:pt x="7807" y="0"/>
                  </a:moveTo>
                  <a:lnTo>
                    <a:pt x="1" y="22955"/>
                  </a:lnTo>
                  <a:lnTo>
                    <a:pt x="31818" y="33774"/>
                  </a:lnTo>
                  <a:lnTo>
                    <a:pt x="39624" y="10818"/>
                  </a:lnTo>
                  <a:lnTo>
                    <a:pt x="780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9"/>
            <p:cNvSpPr/>
            <p:nvPr/>
          </p:nvSpPr>
          <p:spPr>
            <a:xfrm>
              <a:off x="6340275" y="2329550"/>
              <a:ext cx="888475" cy="757500"/>
            </a:xfrm>
            <a:custGeom>
              <a:rect b="b" l="l" r="r" t="t"/>
              <a:pathLst>
                <a:path extrusionOk="0" h="30300" w="35539">
                  <a:moveTo>
                    <a:pt x="7003" y="1"/>
                  </a:moveTo>
                  <a:lnTo>
                    <a:pt x="1" y="20598"/>
                  </a:lnTo>
                  <a:lnTo>
                    <a:pt x="28536" y="30299"/>
                  </a:lnTo>
                  <a:lnTo>
                    <a:pt x="35538" y="9701"/>
                  </a:lnTo>
                  <a:lnTo>
                    <a:pt x="7003"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9"/>
            <p:cNvSpPr/>
            <p:nvPr/>
          </p:nvSpPr>
          <p:spPr>
            <a:xfrm>
              <a:off x="6504800" y="2506225"/>
              <a:ext cx="212975" cy="156000"/>
            </a:xfrm>
            <a:custGeom>
              <a:rect b="b" l="l" r="r" t="t"/>
              <a:pathLst>
                <a:path extrusionOk="0" h="6240" w="8519">
                  <a:moveTo>
                    <a:pt x="3885" y="1"/>
                  </a:moveTo>
                  <a:cubicBezTo>
                    <a:pt x="3327" y="1"/>
                    <a:pt x="2753" y="188"/>
                    <a:pt x="2212" y="626"/>
                  </a:cubicBezTo>
                  <a:cubicBezTo>
                    <a:pt x="1" y="3017"/>
                    <a:pt x="1258" y="6240"/>
                    <a:pt x="3787" y="6240"/>
                  </a:cubicBezTo>
                  <a:cubicBezTo>
                    <a:pt x="4463" y="6240"/>
                    <a:pt x="5230" y="6010"/>
                    <a:pt x="6046" y="5472"/>
                  </a:cubicBezTo>
                  <a:cubicBezTo>
                    <a:pt x="8519" y="3691"/>
                    <a:pt x="6361" y="1"/>
                    <a:pt x="3885"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9"/>
            <p:cNvSpPr/>
            <p:nvPr/>
          </p:nvSpPr>
          <p:spPr>
            <a:xfrm>
              <a:off x="6354025" y="2625675"/>
              <a:ext cx="322225" cy="316425"/>
            </a:xfrm>
            <a:custGeom>
              <a:rect b="b" l="l" r="r" t="t"/>
              <a:pathLst>
                <a:path extrusionOk="0" h="12657" w="12889">
                  <a:moveTo>
                    <a:pt x="6896" y="1"/>
                  </a:moveTo>
                  <a:cubicBezTo>
                    <a:pt x="6675" y="1"/>
                    <a:pt x="6459" y="24"/>
                    <a:pt x="6253" y="74"/>
                  </a:cubicBezTo>
                  <a:cubicBezTo>
                    <a:pt x="2542" y="1017"/>
                    <a:pt x="2105" y="6247"/>
                    <a:pt x="1" y="8928"/>
                  </a:cubicBezTo>
                  <a:lnTo>
                    <a:pt x="10959" y="12657"/>
                  </a:lnTo>
                  <a:cubicBezTo>
                    <a:pt x="11492" y="9618"/>
                    <a:pt x="12889" y="6789"/>
                    <a:pt x="11640" y="3357"/>
                  </a:cubicBezTo>
                  <a:cubicBezTo>
                    <a:pt x="11031" y="1686"/>
                    <a:pt x="8766" y="1"/>
                    <a:pt x="6896"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9"/>
            <p:cNvSpPr/>
            <p:nvPr/>
          </p:nvSpPr>
          <p:spPr>
            <a:xfrm>
              <a:off x="6769600" y="2637775"/>
              <a:ext cx="212925" cy="155950"/>
            </a:xfrm>
            <a:custGeom>
              <a:rect b="b" l="l" r="r" t="t"/>
              <a:pathLst>
                <a:path extrusionOk="0" h="6238" w="8517">
                  <a:moveTo>
                    <a:pt x="3889" y="0"/>
                  </a:moveTo>
                  <a:cubicBezTo>
                    <a:pt x="3330" y="0"/>
                    <a:pt x="2754" y="188"/>
                    <a:pt x="2212" y="629"/>
                  </a:cubicBezTo>
                  <a:cubicBezTo>
                    <a:pt x="1" y="3013"/>
                    <a:pt x="1256" y="6238"/>
                    <a:pt x="3784" y="6238"/>
                  </a:cubicBezTo>
                  <a:cubicBezTo>
                    <a:pt x="4461" y="6238"/>
                    <a:pt x="5228" y="6007"/>
                    <a:pt x="6045" y="5467"/>
                  </a:cubicBezTo>
                  <a:cubicBezTo>
                    <a:pt x="8516" y="3686"/>
                    <a:pt x="6364" y="0"/>
                    <a:pt x="388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9"/>
            <p:cNvSpPr/>
            <p:nvPr/>
          </p:nvSpPr>
          <p:spPr>
            <a:xfrm>
              <a:off x="6659850" y="2783025"/>
              <a:ext cx="282275" cy="238975"/>
            </a:xfrm>
            <a:custGeom>
              <a:rect b="b" l="l" r="r" t="t"/>
              <a:pathLst>
                <a:path extrusionOk="0" h="9559" w="11291">
                  <a:moveTo>
                    <a:pt x="6050" y="1"/>
                  </a:moveTo>
                  <a:cubicBezTo>
                    <a:pt x="2699" y="1"/>
                    <a:pt x="1491" y="4374"/>
                    <a:pt x="1" y="6808"/>
                  </a:cubicBezTo>
                  <a:lnTo>
                    <a:pt x="8077" y="9558"/>
                  </a:lnTo>
                  <a:cubicBezTo>
                    <a:pt x="8680" y="6651"/>
                    <a:pt x="11291" y="652"/>
                    <a:pt x="6619" y="41"/>
                  </a:cubicBezTo>
                  <a:cubicBezTo>
                    <a:pt x="6423" y="14"/>
                    <a:pt x="6233" y="1"/>
                    <a:pt x="605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9"/>
            <p:cNvSpPr/>
            <p:nvPr/>
          </p:nvSpPr>
          <p:spPr>
            <a:xfrm>
              <a:off x="6799350" y="2426475"/>
              <a:ext cx="429400" cy="300400"/>
            </a:xfrm>
            <a:custGeom>
              <a:rect b="b" l="l" r="r" t="t"/>
              <a:pathLst>
                <a:path extrusionOk="0" h="12016" w="17176">
                  <a:moveTo>
                    <a:pt x="0" y="0"/>
                  </a:moveTo>
                  <a:lnTo>
                    <a:pt x="0" y="0"/>
                  </a:lnTo>
                  <a:cubicBezTo>
                    <a:pt x="2986" y="5912"/>
                    <a:pt x="9230" y="9544"/>
                    <a:pt x="15071" y="12015"/>
                  </a:cubicBezTo>
                  <a:lnTo>
                    <a:pt x="17175" y="5833"/>
                  </a:lnTo>
                  <a:lnTo>
                    <a:pt x="0"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9"/>
            <p:cNvSpPr/>
            <p:nvPr/>
          </p:nvSpPr>
          <p:spPr>
            <a:xfrm>
              <a:off x="6799350" y="2233500"/>
              <a:ext cx="591575" cy="655125"/>
            </a:xfrm>
            <a:custGeom>
              <a:rect b="b" l="l" r="r" t="t"/>
              <a:pathLst>
                <a:path extrusionOk="0" h="26205" w="23663">
                  <a:moveTo>
                    <a:pt x="17900" y="1"/>
                  </a:moveTo>
                  <a:lnTo>
                    <a:pt x="0" y="3345"/>
                  </a:lnTo>
                  <a:lnTo>
                    <a:pt x="6313" y="26204"/>
                  </a:lnTo>
                  <a:lnTo>
                    <a:pt x="23663" y="21568"/>
                  </a:lnTo>
                  <a:lnTo>
                    <a:pt x="1790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9"/>
            <p:cNvSpPr/>
            <p:nvPr/>
          </p:nvSpPr>
          <p:spPr>
            <a:xfrm>
              <a:off x="6885125" y="2324325"/>
              <a:ext cx="335975" cy="58525"/>
            </a:xfrm>
            <a:custGeom>
              <a:rect b="b" l="l" r="r" t="t"/>
              <a:pathLst>
                <a:path extrusionOk="0" fill="none" h="2341" w="13439">
                  <a:moveTo>
                    <a:pt x="13439" y="0"/>
                  </a:moveTo>
                  <a:lnTo>
                    <a:pt x="1" y="234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9"/>
            <p:cNvSpPr/>
            <p:nvPr/>
          </p:nvSpPr>
          <p:spPr>
            <a:xfrm>
              <a:off x="6900625" y="2377575"/>
              <a:ext cx="336200" cy="58525"/>
            </a:xfrm>
            <a:custGeom>
              <a:rect b="b" l="l" r="r" t="t"/>
              <a:pathLst>
                <a:path extrusionOk="0" fill="none" h="2341" w="13448">
                  <a:moveTo>
                    <a:pt x="13447" y="1"/>
                  </a:moveTo>
                  <a:lnTo>
                    <a:pt x="1" y="234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9"/>
            <p:cNvSpPr/>
            <p:nvPr/>
          </p:nvSpPr>
          <p:spPr>
            <a:xfrm>
              <a:off x="6917650" y="2447425"/>
              <a:ext cx="335975" cy="58525"/>
            </a:xfrm>
            <a:custGeom>
              <a:rect b="b" l="l" r="r" t="t"/>
              <a:pathLst>
                <a:path extrusionOk="0" fill="none" h="2341" w="13439">
                  <a:moveTo>
                    <a:pt x="13439" y="1"/>
                  </a:moveTo>
                  <a:lnTo>
                    <a:pt x="1" y="234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9"/>
            <p:cNvSpPr/>
            <p:nvPr/>
          </p:nvSpPr>
          <p:spPr>
            <a:xfrm>
              <a:off x="6992975" y="2734275"/>
              <a:ext cx="334425" cy="78150"/>
            </a:xfrm>
            <a:custGeom>
              <a:rect b="b" l="l" r="r" t="t"/>
              <a:pathLst>
                <a:path extrusionOk="0" fill="none" h="3126" w="13377">
                  <a:moveTo>
                    <a:pt x="13377" y="0"/>
                  </a:moveTo>
                  <a:lnTo>
                    <a:pt x="0" y="3126"/>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9"/>
            <p:cNvSpPr/>
            <p:nvPr/>
          </p:nvSpPr>
          <p:spPr>
            <a:xfrm>
              <a:off x="7056700" y="2691050"/>
              <a:ext cx="258050" cy="60275"/>
            </a:xfrm>
            <a:custGeom>
              <a:rect b="b" l="l" r="r" t="t"/>
              <a:pathLst>
                <a:path extrusionOk="0" fill="none" h="2411" w="10322">
                  <a:moveTo>
                    <a:pt x="10321" y="0"/>
                  </a:moveTo>
                  <a:lnTo>
                    <a:pt x="1" y="241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9"/>
            <p:cNvSpPr/>
            <p:nvPr/>
          </p:nvSpPr>
          <p:spPr>
            <a:xfrm>
              <a:off x="6992525" y="2639750"/>
              <a:ext cx="303875" cy="63975"/>
            </a:xfrm>
            <a:custGeom>
              <a:rect b="b" l="l" r="r" t="t"/>
              <a:pathLst>
                <a:path extrusionOk="0" fill="none" h="2559" w="12155">
                  <a:moveTo>
                    <a:pt x="12155" y="0"/>
                  </a:moveTo>
                  <a:lnTo>
                    <a:pt x="1" y="2559"/>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9"/>
            <p:cNvSpPr/>
            <p:nvPr/>
          </p:nvSpPr>
          <p:spPr>
            <a:xfrm>
              <a:off x="6437850" y="3175200"/>
              <a:ext cx="879950" cy="1007650"/>
            </a:xfrm>
            <a:custGeom>
              <a:rect b="b" l="l" r="r" t="t"/>
              <a:pathLst>
                <a:path extrusionOk="0" h="40306" w="35198">
                  <a:moveTo>
                    <a:pt x="22432" y="1"/>
                  </a:moveTo>
                  <a:lnTo>
                    <a:pt x="1" y="9213"/>
                  </a:lnTo>
                  <a:lnTo>
                    <a:pt x="12766" y="40306"/>
                  </a:lnTo>
                  <a:lnTo>
                    <a:pt x="35198" y="31085"/>
                  </a:lnTo>
                  <a:lnTo>
                    <a:pt x="22432"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9"/>
            <p:cNvSpPr/>
            <p:nvPr/>
          </p:nvSpPr>
          <p:spPr>
            <a:xfrm>
              <a:off x="6483250" y="3227150"/>
              <a:ext cx="789150" cy="903550"/>
            </a:xfrm>
            <a:custGeom>
              <a:rect b="b" l="l" r="r" t="t"/>
              <a:pathLst>
                <a:path extrusionOk="0" h="36142" w="31566">
                  <a:moveTo>
                    <a:pt x="20118" y="1"/>
                  </a:moveTo>
                  <a:lnTo>
                    <a:pt x="1" y="8270"/>
                  </a:lnTo>
                  <a:lnTo>
                    <a:pt x="11448" y="36141"/>
                  </a:lnTo>
                  <a:lnTo>
                    <a:pt x="31566" y="27881"/>
                  </a:lnTo>
                  <a:lnTo>
                    <a:pt x="20118"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9"/>
            <p:cNvSpPr/>
            <p:nvPr/>
          </p:nvSpPr>
          <p:spPr>
            <a:xfrm>
              <a:off x="6705250" y="3659275"/>
              <a:ext cx="567375" cy="471850"/>
            </a:xfrm>
            <a:custGeom>
              <a:rect b="b" l="l" r="r" t="t"/>
              <a:pathLst>
                <a:path extrusionOk="0" h="18874" w="22695">
                  <a:moveTo>
                    <a:pt x="12299" y="0"/>
                  </a:moveTo>
                  <a:cubicBezTo>
                    <a:pt x="9608" y="0"/>
                    <a:pt x="6977" y="838"/>
                    <a:pt x="4838" y="2484"/>
                  </a:cubicBezTo>
                  <a:cubicBezTo>
                    <a:pt x="1" y="6204"/>
                    <a:pt x="80" y="12211"/>
                    <a:pt x="97" y="12849"/>
                  </a:cubicBezTo>
                  <a:lnTo>
                    <a:pt x="2577" y="18874"/>
                  </a:lnTo>
                  <a:lnTo>
                    <a:pt x="22694" y="10614"/>
                  </a:lnTo>
                  <a:cubicBezTo>
                    <a:pt x="21498" y="7706"/>
                    <a:pt x="20302" y="4798"/>
                    <a:pt x="19106" y="1882"/>
                  </a:cubicBezTo>
                  <a:cubicBezTo>
                    <a:pt x="16976" y="621"/>
                    <a:pt x="14615" y="0"/>
                    <a:pt x="1229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9"/>
            <p:cNvSpPr/>
            <p:nvPr/>
          </p:nvSpPr>
          <p:spPr>
            <a:xfrm>
              <a:off x="6602000" y="3494125"/>
              <a:ext cx="252825" cy="387725"/>
            </a:xfrm>
            <a:custGeom>
              <a:rect b="b" l="l" r="r" t="t"/>
              <a:pathLst>
                <a:path extrusionOk="0" h="15509" w="10113">
                  <a:moveTo>
                    <a:pt x="1" y="1"/>
                  </a:moveTo>
                  <a:lnTo>
                    <a:pt x="5318" y="15508"/>
                  </a:lnTo>
                  <a:lnTo>
                    <a:pt x="10112" y="11273"/>
                  </a:lnTo>
                  <a:lnTo>
                    <a:pt x="4725" y="507"/>
                  </a:lnTo>
                  <a:lnTo>
                    <a:pt x="1"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9"/>
            <p:cNvSpPr/>
            <p:nvPr/>
          </p:nvSpPr>
          <p:spPr>
            <a:xfrm>
              <a:off x="6805675" y="3474275"/>
              <a:ext cx="169425" cy="272875"/>
            </a:xfrm>
            <a:custGeom>
              <a:rect b="b" l="l" r="r" t="t"/>
              <a:pathLst>
                <a:path extrusionOk="0" h="10915" w="6777">
                  <a:moveTo>
                    <a:pt x="1633" y="0"/>
                  </a:moveTo>
                  <a:lnTo>
                    <a:pt x="0" y="3720"/>
                  </a:lnTo>
                  <a:lnTo>
                    <a:pt x="2637" y="10915"/>
                  </a:lnTo>
                  <a:lnTo>
                    <a:pt x="6776" y="9387"/>
                  </a:lnTo>
                  <a:lnTo>
                    <a:pt x="1633"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6822925" y="3333250"/>
              <a:ext cx="296900" cy="378325"/>
            </a:xfrm>
            <a:custGeom>
              <a:rect b="b" l="l" r="r" t="t"/>
              <a:pathLst>
                <a:path extrusionOk="0" h="15133" w="11876">
                  <a:moveTo>
                    <a:pt x="5056" y="1"/>
                  </a:moveTo>
                  <a:lnTo>
                    <a:pt x="0" y="629"/>
                  </a:lnTo>
                  <a:lnTo>
                    <a:pt x="8985" y="15132"/>
                  </a:lnTo>
                  <a:lnTo>
                    <a:pt x="11875" y="14399"/>
                  </a:lnTo>
                  <a:lnTo>
                    <a:pt x="5056"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7001700" y="3827250"/>
              <a:ext cx="592900" cy="459075"/>
            </a:xfrm>
            <a:custGeom>
              <a:rect b="b" l="l" r="r" t="t"/>
              <a:pathLst>
                <a:path extrusionOk="0" h="18363" w="23716">
                  <a:moveTo>
                    <a:pt x="158" y="0"/>
                  </a:moveTo>
                  <a:lnTo>
                    <a:pt x="0" y="17961"/>
                  </a:lnTo>
                  <a:lnTo>
                    <a:pt x="23715" y="18363"/>
                  </a:lnTo>
                  <a:lnTo>
                    <a:pt x="22475" y="192"/>
                  </a:lnTo>
                  <a:lnTo>
                    <a:pt x="15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7046000" y="4021950"/>
              <a:ext cx="485300" cy="9425"/>
            </a:xfrm>
            <a:custGeom>
              <a:rect b="b" l="l" r="r" t="t"/>
              <a:pathLst>
                <a:path extrusionOk="0" fill="none" h="377" w="19412">
                  <a:moveTo>
                    <a:pt x="1" y="1"/>
                  </a:moveTo>
                  <a:lnTo>
                    <a:pt x="19411" y="376"/>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7046000" y="4077400"/>
              <a:ext cx="490100" cy="7225"/>
            </a:xfrm>
            <a:custGeom>
              <a:rect b="b" l="l" r="r" t="t"/>
              <a:pathLst>
                <a:path extrusionOk="0" fill="none" h="289" w="19604">
                  <a:moveTo>
                    <a:pt x="19603" y="1"/>
                  </a:moveTo>
                  <a:lnTo>
                    <a:pt x="1" y="289"/>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7046000" y="4140050"/>
              <a:ext cx="503850" cy="13550"/>
            </a:xfrm>
            <a:custGeom>
              <a:rect b="b" l="l" r="r" t="t"/>
              <a:pathLst>
                <a:path extrusionOk="0" fill="none" h="542" w="20154">
                  <a:moveTo>
                    <a:pt x="1" y="1"/>
                  </a:moveTo>
                  <a:lnTo>
                    <a:pt x="20153" y="542"/>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7037725" y="4214500"/>
              <a:ext cx="517350" cy="14650"/>
            </a:xfrm>
            <a:custGeom>
              <a:rect b="b" l="l" r="r" t="t"/>
              <a:pathLst>
                <a:path extrusionOk="0" fill="none" h="586" w="20694">
                  <a:moveTo>
                    <a:pt x="20694" y="0"/>
                  </a:moveTo>
                  <a:lnTo>
                    <a:pt x="0" y="585"/>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9" name="Shape 1649"/>
        <p:cNvGrpSpPr/>
        <p:nvPr/>
      </p:nvGrpSpPr>
      <p:grpSpPr>
        <a:xfrm>
          <a:off x="0" y="0"/>
          <a:ext cx="0" cy="0"/>
          <a:chOff x="0" y="0"/>
          <a:chExt cx="0" cy="0"/>
        </a:xfrm>
      </p:grpSpPr>
      <p:sp>
        <p:nvSpPr>
          <p:cNvPr id="1650" name="Google Shape;1650;p70"/>
          <p:cNvSpPr txBox="1"/>
          <p:nvPr>
            <p:ph idx="1" type="subTitle"/>
          </p:nvPr>
        </p:nvSpPr>
        <p:spPr>
          <a:xfrm>
            <a:off x="4355825" y="1340252"/>
            <a:ext cx="3742800" cy="40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1651" name="Google Shape;1651;p70"/>
          <p:cNvSpPr txBox="1"/>
          <p:nvPr>
            <p:ph type="title"/>
          </p:nvPr>
        </p:nvSpPr>
        <p:spPr>
          <a:xfrm>
            <a:off x="4355825" y="637088"/>
            <a:ext cx="3742800" cy="70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652" name="Google Shape;1652;p70"/>
          <p:cNvSpPr txBox="1"/>
          <p:nvPr>
            <p:ph idx="2" type="title"/>
          </p:nvPr>
        </p:nvSpPr>
        <p:spPr>
          <a:xfrm>
            <a:off x="4355825" y="2015275"/>
            <a:ext cx="3742800" cy="70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653" name="Google Shape;1653;p70"/>
          <p:cNvSpPr txBox="1"/>
          <p:nvPr>
            <p:ph idx="3" type="subTitle"/>
          </p:nvPr>
        </p:nvSpPr>
        <p:spPr>
          <a:xfrm>
            <a:off x="4355825" y="2718432"/>
            <a:ext cx="3742800" cy="40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654" name="Google Shape;1654;p70"/>
          <p:cNvSpPr txBox="1"/>
          <p:nvPr>
            <p:ph idx="4" type="title"/>
          </p:nvPr>
        </p:nvSpPr>
        <p:spPr>
          <a:xfrm>
            <a:off x="4355825" y="3393440"/>
            <a:ext cx="3742800" cy="70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55" name="Google Shape;1655;p70"/>
          <p:cNvSpPr txBox="1"/>
          <p:nvPr>
            <p:ph idx="5" type="subTitle"/>
          </p:nvPr>
        </p:nvSpPr>
        <p:spPr>
          <a:xfrm>
            <a:off x="4355825" y="4096612"/>
            <a:ext cx="3742800" cy="40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1656" name="Google Shape;1656;p70"/>
          <p:cNvGrpSpPr/>
          <p:nvPr/>
        </p:nvGrpSpPr>
        <p:grpSpPr>
          <a:xfrm>
            <a:off x="1123079" y="819828"/>
            <a:ext cx="2204736" cy="3601734"/>
            <a:chOff x="-4201550" y="681025"/>
            <a:chExt cx="2375025" cy="3879925"/>
          </a:xfrm>
        </p:grpSpPr>
        <p:sp>
          <p:nvSpPr>
            <p:cNvPr id="1657" name="Google Shape;1657;p70"/>
            <p:cNvSpPr/>
            <p:nvPr/>
          </p:nvSpPr>
          <p:spPr>
            <a:xfrm>
              <a:off x="-3090675" y="947125"/>
              <a:ext cx="1264150" cy="3613825"/>
            </a:xfrm>
            <a:custGeom>
              <a:rect b="b" l="l" r="r" t="t"/>
              <a:pathLst>
                <a:path extrusionOk="0" fill="none" h="144553" w="50566">
                  <a:moveTo>
                    <a:pt x="17743" y="0"/>
                  </a:moveTo>
                  <a:cubicBezTo>
                    <a:pt x="25340" y="5597"/>
                    <a:pt x="44043" y="20231"/>
                    <a:pt x="40934" y="29339"/>
                  </a:cubicBezTo>
                  <a:cubicBezTo>
                    <a:pt x="40236" y="31373"/>
                    <a:pt x="37791" y="35049"/>
                    <a:pt x="36438" y="34656"/>
                  </a:cubicBezTo>
                  <a:cubicBezTo>
                    <a:pt x="35809" y="34473"/>
                    <a:pt x="35503" y="33442"/>
                    <a:pt x="35372" y="32264"/>
                  </a:cubicBezTo>
                  <a:cubicBezTo>
                    <a:pt x="34979" y="28911"/>
                    <a:pt x="39275" y="27147"/>
                    <a:pt x="41336" y="29827"/>
                  </a:cubicBezTo>
                  <a:cubicBezTo>
                    <a:pt x="49552" y="40532"/>
                    <a:pt x="48051" y="88172"/>
                    <a:pt x="40227" y="91132"/>
                  </a:cubicBezTo>
                  <a:cubicBezTo>
                    <a:pt x="38324" y="91717"/>
                    <a:pt x="36612" y="86915"/>
                    <a:pt x="37800" y="85544"/>
                  </a:cubicBezTo>
                  <a:cubicBezTo>
                    <a:pt x="38559" y="84583"/>
                    <a:pt x="40105" y="84828"/>
                    <a:pt x="40926" y="85719"/>
                  </a:cubicBezTo>
                  <a:cubicBezTo>
                    <a:pt x="41755" y="86609"/>
                    <a:pt x="42043" y="87910"/>
                    <a:pt x="42253" y="89150"/>
                  </a:cubicBezTo>
                  <a:cubicBezTo>
                    <a:pt x="50565" y="144552"/>
                    <a:pt x="1" y="133690"/>
                    <a:pt x="1782" y="96790"/>
                  </a:cubicBezTo>
                  <a:cubicBezTo>
                    <a:pt x="1869" y="94834"/>
                    <a:pt x="2664" y="92590"/>
                    <a:pt x="4113" y="90137"/>
                  </a:cubicBezTo>
                </a:path>
              </a:pathLst>
            </a:custGeom>
            <a:noFill/>
            <a:ln cap="flat"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0"/>
            <p:cNvSpPr/>
            <p:nvPr/>
          </p:nvSpPr>
          <p:spPr>
            <a:xfrm>
              <a:off x="-3258525" y="774900"/>
              <a:ext cx="722125" cy="282475"/>
            </a:xfrm>
            <a:custGeom>
              <a:rect b="b" l="l" r="r" t="t"/>
              <a:pathLst>
                <a:path extrusionOk="0" h="11299" w="28885">
                  <a:moveTo>
                    <a:pt x="0" y="0"/>
                  </a:moveTo>
                  <a:lnTo>
                    <a:pt x="350" y="11299"/>
                  </a:lnTo>
                  <a:lnTo>
                    <a:pt x="28884" y="9125"/>
                  </a:lnTo>
                  <a:lnTo>
                    <a:pt x="28561" y="3781"/>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0"/>
            <p:cNvSpPr/>
            <p:nvPr/>
          </p:nvSpPr>
          <p:spPr>
            <a:xfrm>
              <a:off x="-2605200" y="861325"/>
              <a:ext cx="35400" cy="146500"/>
            </a:xfrm>
            <a:custGeom>
              <a:rect b="b" l="l" r="r" t="t"/>
              <a:pathLst>
                <a:path extrusionOk="0" h="5860" w="1416">
                  <a:moveTo>
                    <a:pt x="1" y="1"/>
                  </a:moveTo>
                  <a:lnTo>
                    <a:pt x="193" y="5860"/>
                  </a:lnTo>
                  <a:lnTo>
                    <a:pt x="1415" y="5764"/>
                  </a:lnTo>
                  <a:lnTo>
                    <a:pt x="1031" y="140"/>
                  </a:lnTo>
                  <a:lnTo>
                    <a:pt x="1"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0"/>
            <p:cNvSpPr/>
            <p:nvPr/>
          </p:nvSpPr>
          <p:spPr>
            <a:xfrm>
              <a:off x="-3470050" y="681025"/>
              <a:ext cx="333575" cy="482450"/>
            </a:xfrm>
            <a:custGeom>
              <a:rect b="b" l="l" r="r" t="t"/>
              <a:pathLst>
                <a:path extrusionOk="0" h="19298" w="13343">
                  <a:moveTo>
                    <a:pt x="411" y="0"/>
                  </a:moveTo>
                  <a:lnTo>
                    <a:pt x="0" y="53"/>
                  </a:lnTo>
                  <a:lnTo>
                    <a:pt x="943" y="19297"/>
                  </a:lnTo>
                  <a:lnTo>
                    <a:pt x="1275" y="19271"/>
                  </a:lnTo>
                  <a:lnTo>
                    <a:pt x="12495" y="16460"/>
                  </a:lnTo>
                  <a:cubicBezTo>
                    <a:pt x="12993" y="16337"/>
                    <a:pt x="13342" y="15883"/>
                    <a:pt x="13333" y="15368"/>
                  </a:cubicBezTo>
                  <a:lnTo>
                    <a:pt x="13176" y="2314"/>
                  </a:lnTo>
                  <a:cubicBezTo>
                    <a:pt x="13168" y="1764"/>
                    <a:pt x="12757" y="1310"/>
                    <a:pt x="12216" y="1249"/>
                  </a:cubicBezTo>
                  <a:lnTo>
                    <a:pt x="411"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0"/>
            <p:cNvSpPr/>
            <p:nvPr/>
          </p:nvSpPr>
          <p:spPr>
            <a:xfrm>
              <a:off x="-3569800" y="681350"/>
              <a:ext cx="141650" cy="482175"/>
            </a:xfrm>
            <a:custGeom>
              <a:rect b="b" l="l" r="r" t="t"/>
              <a:pathLst>
                <a:path extrusionOk="0" h="19287" w="5666">
                  <a:moveTo>
                    <a:pt x="4212" y="0"/>
                  </a:moveTo>
                  <a:cubicBezTo>
                    <a:pt x="4139" y="0"/>
                    <a:pt x="4065" y="13"/>
                    <a:pt x="3990" y="40"/>
                  </a:cubicBezTo>
                  <a:lnTo>
                    <a:pt x="445" y="1306"/>
                  </a:lnTo>
                  <a:cubicBezTo>
                    <a:pt x="175" y="1393"/>
                    <a:pt x="0" y="1655"/>
                    <a:pt x="0" y="1935"/>
                  </a:cubicBezTo>
                  <a:lnTo>
                    <a:pt x="96" y="18271"/>
                  </a:lnTo>
                  <a:cubicBezTo>
                    <a:pt x="96" y="18603"/>
                    <a:pt x="349" y="18883"/>
                    <a:pt x="681" y="18909"/>
                  </a:cubicBezTo>
                  <a:lnTo>
                    <a:pt x="4933" y="19284"/>
                  </a:lnTo>
                  <a:cubicBezTo>
                    <a:pt x="4953" y="19286"/>
                    <a:pt x="4972" y="19287"/>
                    <a:pt x="4992" y="19287"/>
                  </a:cubicBezTo>
                  <a:cubicBezTo>
                    <a:pt x="5359" y="19287"/>
                    <a:pt x="5666" y="18976"/>
                    <a:pt x="5649" y="18595"/>
                  </a:cubicBezTo>
                  <a:lnTo>
                    <a:pt x="4846" y="616"/>
                  </a:lnTo>
                  <a:cubicBezTo>
                    <a:pt x="4832" y="258"/>
                    <a:pt x="4542" y="0"/>
                    <a:pt x="4212"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0"/>
            <p:cNvSpPr/>
            <p:nvPr/>
          </p:nvSpPr>
          <p:spPr>
            <a:xfrm>
              <a:off x="-3859925" y="720850"/>
              <a:ext cx="418275" cy="409775"/>
            </a:xfrm>
            <a:custGeom>
              <a:rect b="b" l="l" r="r" t="t"/>
              <a:pathLst>
                <a:path extrusionOk="0" h="16391" w="16731">
                  <a:moveTo>
                    <a:pt x="8420" y="0"/>
                  </a:moveTo>
                  <a:cubicBezTo>
                    <a:pt x="4434" y="0"/>
                    <a:pt x="980" y="3117"/>
                    <a:pt x="507" y="7314"/>
                  </a:cubicBezTo>
                  <a:cubicBezTo>
                    <a:pt x="1" y="11810"/>
                    <a:pt x="3109" y="15853"/>
                    <a:pt x="7449" y="16342"/>
                  </a:cubicBezTo>
                  <a:cubicBezTo>
                    <a:pt x="7739" y="16375"/>
                    <a:pt x="8028" y="16391"/>
                    <a:pt x="8313" y="16391"/>
                  </a:cubicBezTo>
                  <a:cubicBezTo>
                    <a:pt x="12299" y="16391"/>
                    <a:pt x="15752" y="13282"/>
                    <a:pt x="16224" y="9077"/>
                  </a:cubicBezTo>
                  <a:cubicBezTo>
                    <a:pt x="16730" y="4581"/>
                    <a:pt x="13622" y="538"/>
                    <a:pt x="9282" y="49"/>
                  </a:cubicBezTo>
                  <a:cubicBezTo>
                    <a:pt x="8993" y="16"/>
                    <a:pt x="8705" y="0"/>
                    <a:pt x="842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0"/>
            <p:cNvSpPr/>
            <p:nvPr/>
          </p:nvSpPr>
          <p:spPr>
            <a:xfrm>
              <a:off x="-3818875" y="819425"/>
              <a:ext cx="322650" cy="232925"/>
            </a:xfrm>
            <a:custGeom>
              <a:rect b="b" l="l" r="r" t="t"/>
              <a:pathLst>
                <a:path extrusionOk="0" fill="none" h="9317" w="12906">
                  <a:moveTo>
                    <a:pt x="12906" y="9317"/>
                  </a:moveTo>
                  <a:cubicBezTo>
                    <a:pt x="11395" y="9116"/>
                    <a:pt x="9099" y="8583"/>
                    <a:pt x="6654" y="7125"/>
                  </a:cubicBezTo>
                  <a:cubicBezTo>
                    <a:pt x="2847" y="4838"/>
                    <a:pt x="839" y="1589"/>
                    <a:pt x="0"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0"/>
            <p:cNvSpPr/>
            <p:nvPr/>
          </p:nvSpPr>
          <p:spPr>
            <a:xfrm>
              <a:off x="-3848575" y="933375"/>
              <a:ext cx="244950" cy="191025"/>
            </a:xfrm>
            <a:custGeom>
              <a:rect b="b" l="l" r="r" t="t"/>
              <a:pathLst>
                <a:path extrusionOk="0" fill="none" h="7641" w="9798">
                  <a:moveTo>
                    <a:pt x="9798" y="7640"/>
                  </a:moveTo>
                  <a:cubicBezTo>
                    <a:pt x="8697" y="7518"/>
                    <a:pt x="6497" y="7108"/>
                    <a:pt x="4253" y="5466"/>
                  </a:cubicBezTo>
                  <a:cubicBezTo>
                    <a:pt x="1651" y="3563"/>
                    <a:pt x="455" y="1083"/>
                    <a:pt x="1"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0"/>
            <p:cNvSpPr/>
            <p:nvPr/>
          </p:nvSpPr>
          <p:spPr>
            <a:xfrm>
              <a:off x="-3701650" y="728400"/>
              <a:ext cx="248000" cy="213725"/>
            </a:xfrm>
            <a:custGeom>
              <a:rect b="b" l="l" r="r" t="t"/>
              <a:pathLst>
                <a:path extrusionOk="0" fill="none" h="8549" w="9920">
                  <a:moveTo>
                    <a:pt x="9919" y="8548"/>
                  </a:moveTo>
                  <a:cubicBezTo>
                    <a:pt x="8042" y="7553"/>
                    <a:pt x="5728" y="6060"/>
                    <a:pt x="3397" y="3825"/>
                  </a:cubicBezTo>
                  <a:cubicBezTo>
                    <a:pt x="2017" y="2515"/>
                    <a:pt x="900" y="1196"/>
                    <a:pt x="0" y="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0"/>
            <p:cNvSpPr/>
            <p:nvPr/>
          </p:nvSpPr>
          <p:spPr>
            <a:xfrm>
              <a:off x="-3722625" y="783625"/>
              <a:ext cx="215700" cy="334000"/>
            </a:xfrm>
            <a:custGeom>
              <a:rect b="b" l="l" r="r" t="t"/>
              <a:pathLst>
                <a:path extrusionOk="0" fill="none" h="13360" w="8628">
                  <a:moveTo>
                    <a:pt x="8610" y="0"/>
                  </a:moveTo>
                  <a:cubicBezTo>
                    <a:pt x="8628" y="1197"/>
                    <a:pt x="8549" y="4742"/>
                    <a:pt x="6270" y="8225"/>
                  </a:cubicBezTo>
                  <a:cubicBezTo>
                    <a:pt x="4044" y="11640"/>
                    <a:pt x="1057" y="12949"/>
                    <a:pt x="1" y="1336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0"/>
            <p:cNvSpPr/>
            <p:nvPr/>
          </p:nvSpPr>
          <p:spPr>
            <a:xfrm>
              <a:off x="-3809700" y="728175"/>
              <a:ext cx="212625" cy="322000"/>
            </a:xfrm>
            <a:custGeom>
              <a:rect b="b" l="l" r="r" t="t"/>
              <a:pathLst>
                <a:path extrusionOk="0" fill="none" h="12880" w="8505">
                  <a:moveTo>
                    <a:pt x="8505" y="0"/>
                  </a:moveTo>
                  <a:cubicBezTo>
                    <a:pt x="8007" y="1913"/>
                    <a:pt x="6994" y="4864"/>
                    <a:pt x="4864" y="7876"/>
                  </a:cubicBezTo>
                  <a:cubicBezTo>
                    <a:pt x="3170" y="10251"/>
                    <a:pt x="1353" y="11858"/>
                    <a:pt x="0" y="12880"/>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0"/>
            <p:cNvSpPr/>
            <p:nvPr/>
          </p:nvSpPr>
          <p:spPr>
            <a:xfrm>
              <a:off x="-2413750" y="1329125"/>
              <a:ext cx="282700" cy="1132075"/>
            </a:xfrm>
            <a:custGeom>
              <a:rect b="b" l="l" r="r" t="t"/>
              <a:pathLst>
                <a:path extrusionOk="0" h="45283" w="11308">
                  <a:moveTo>
                    <a:pt x="2559" y="1"/>
                  </a:moveTo>
                  <a:lnTo>
                    <a:pt x="0" y="21384"/>
                  </a:lnTo>
                  <a:lnTo>
                    <a:pt x="1459" y="40707"/>
                  </a:lnTo>
                  <a:lnTo>
                    <a:pt x="7151" y="45283"/>
                  </a:lnTo>
                  <a:cubicBezTo>
                    <a:pt x="8531" y="43729"/>
                    <a:pt x="9919" y="42174"/>
                    <a:pt x="11308" y="40620"/>
                  </a:cubicBezTo>
                  <a:cubicBezTo>
                    <a:pt x="10915" y="40550"/>
                    <a:pt x="10339" y="40411"/>
                    <a:pt x="9692" y="40105"/>
                  </a:cubicBezTo>
                  <a:cubicBezTo>
                    <a:pt x="5947" y="38315"/>
                    <a:pt x="4977" y="33058"/>
                    <a:pt x="4445" y="29461"/>
                  </a:cubicBezTo>
                  <a:cubicBezTo>
                    <a:pt x="2768" y="18049"/>
                    <a:pt x="2585" y="3415"/>
                    <a:pt x="2559"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0"/>
            <p:cNvSpPr/>
            <p:nvPr/>
          </p:nvSpPr>
          <p:spPr>
            <a:xfrm>
              <a:off x="-4159625" y="1287425"/>
              <a:ext cx="289025" cy="1173775"/>
            </a:xfrm>
            <a:custGeom>
              <a:rect b="b" l="l" r="r" t="t"/>
              <a:pathLst>
                <a:path extrusionOk="0" h="46951" w="11561">
                  <a:moveTo>
                    <a:pt x="9623" y="1"/>
                  </a:moveTo>
                  <a:cubicBezTo>
                    <a:pt x="9300" y="9667"/>
                    <a:pt x="8767" y="18398"/>
                    <a:pt x="8199" y="26318"/>
                  </a:cubicBezTo>
                  <a:cubicBezTo>
                    <a:pt x="7929" y="30090"/>
                    <a:pt x="7483" y="35338"/>
                    <a:pt x="3641" y="39407"/>
                  </a:cubicBezTo>
                  <a:cubicBezTo>
                    <a:pt x="2332" y="40795"/>
                    <a:pt x="970" y="41677"/>
                    <a:pt x="0" y="42209"/>
                  </a:cubicBezTo>
                  <a:cubicBezTo>
                    <a:pt x="1476" y="43790"/>
                    <a:pt x="2943" y="45370"/>
                    <a:pt x="4419" y="46951"/>
                  </a:cubicBezTo>
                  <a:lnTo>
                    <a:pt x="10103" y="42375"/>
                  </a:lnTo>
                  <a:lnTo>
                    <a:pt x="11561" y="23052"/>
                  </a:lnTo>
                  <a:lnTo>
                    <a:pt x="9623"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0"/>
            <p:cNvSpPr/>
            <p:nvPr/>
          </p:nvSpPr>
          <p:spPr>
            <a:xfrm>
              <a:off x="-3540125" y="1205575"/>
              <a:ext cx="896750" cy="1186425"/>
            </a:xfrm>
            <a:custGeom>
              <a:rect b="b" l="l" r="r" t="t"/>
              <a:pathLst>
                <a:path extrusionOk="0" h="47457" w="35870">
                  <a:moveTo>
                    <a:pt x="6200" y="1"/>
                  </a:moveTo>
                  <a:lnTo>
                    <a:pt x="1" y="30544"/>
                  </a:lnTo>
                  <a:lnTo>
                    <a:pt x="16625" y="47457"/>
                  </a:lnTo>
                  <a:lnTo>
                    <a:pt x="35870" y="18346"/>
                  </a:lnTo>
                  <a:lnTo>
                    <a:pt x="29601" y="1"/>
                  </a:lnTo>
                  <a:lnTo>
                    <a:pt x="27330" y="2533"/>
                  </a:lnTo>
                  <a:cubicBezTo>
                    <a:pt x="24815" y="5332"/>
                    <a:pt x="21362" y="6734"/>
                    <a:pt x="17908" y="6734"/>
                  </a:cubicBezTo>
                  <a:cubicBezTo>
                    <a:pt x="14468" y="6734"/>
                    <a:pt x="11028" y="5343"/>
                    <a:pt x="8514" y="2559"/>
                  </a:cubicBezTo>
                  <a:lnTo>
                    <a:pt x="620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0"/>
            <p:cNvSpPr/>
            <p:nvPr/>
          </p:nvSpPr>
          <p:spPr>
            <a:xfrm>
              <a:off x="-3220975" y="1430625"/>
              <a:ext cx="235100" cy="110500"/>
            </a:xfrm>
            <a:custGeom>
              <a:rect b="b" l="l" r="r" t="t"/>
              <a:pathLst>
                <a:path extrusionOk="0" h="4420" w="9404">
                  <a:moveTo>
                    <a:pt x="0" y="1"/>
                  </a:moveTo>
                  <a:lnTo>
                    <a:pt x="0" y="4419"/>
                  </a:lnTo>
                  <a:lnTo>
                    <a:pt x="9404" y="4419"/>
                  </a:lnTo>
                  <a:lnTo>
                    <a:pt x="9404"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0"/>
            <p:cNvSpPr/>
            <p:nvPr/>
          </p:nvSpPr>
          <p:spPr>
            <a:xfrm>
              <a:off x="-4201550" y="1205575"/>
              <a:ext cx="2081200" cy="2741375"/>
            </a:xfrm>
            <a:custGeom>
              <a:rect b="b" l="l" r="r" t="t"/>
              <a:pathLst>
                <a:path extrusionOk="0" h="109655" w="83248">
                  <a:moveTo>
                    <a:pt x="32736" y="1"/>
                  </a:moveTo>
                  <a:lnTo>
                    <a:pt x="11300" y="3275"/>
                  </a:lnTo>
                  <a:cubicBezTo>
                    <a:pt x="13552" y="30902"/>
                    <a:pt x="12024" y="45475"/>
                    <a:pt x="6707" y="47020"/>
                  </a:cubicBezTo>
                  <a:cubicBezTo>
                    <a:pt x="6395" y="47111"/>
                    <a:pt x="6069" y="47157"/>
                    <a:pt x="5731" y="47157"/>
                  </a:cubicBezTo>
                  <a:cubicBezTo>
                    <a:pt x="4544" y="47157"/>
                    <a:pt x="3192" y="46598"/>
                    <a:pt x="1677" y="45483"/>
                  </a:cubicBezTo>
                  <a:cubicBezTo>
                    <a:pt x="595" y="57044"/>
                    <a:pt x="1" y="69810"/>
                    <a:pt x="298" y="83614"/>
                  </a:cubicBezTo>
                  <a:cubicBezTo>
                    <a:pt x="464" y="91342"/>
                    <a:pt x="892" y="98703"/>
                    <a:pt x="1503" y="105671"/>
                  </a:cubicBezTo>
                  <a:cubicBezTo>
                    <a:pt x="1599" y="106779"/>
                    <a:pt x="2489" y="107644"/>
                    <a:pt x="3598" y="107705"/>
                  </a:cubicBezTo>
                  <a:lnTo>
                    <a:pt x="36752" y="109565"/>
                  </a:lnTo>
                  <a:cubicBezTo>
                    <a:pt x="36831" y="109569"/>
                    <a:pt x="36909" y="109571"/>
                    <a:pt x="36987" y="109571"/>
                  </a:cubicBezTo>
                  <a:cubicBezTo>
                    <a:pt x="39198" y="109571"/>
                    <a:pt x="41032" y="107800"/>
                    <a:pt x="41074" y="105557"/>
                  </a:cubicBezTo>
                  <a:lnTo>
                    <a:pt x="41266" y="96441"/>
                  </a:lnTo>
                  <a:lnTo>
                    <a:pt x="41083" y="105470"/>
                  </a:lnTo>
                  <a:cubicBezTo>
                    <a:pt x="41032" y="107780"/>
                    <a:pt x="42892" y="109654"/>
                    <a:pt x="45177" y="109654"/>
                  </a:cubicBezTo>
                  <a:cubicBezTo>
                    <a:pt x="45224" y="109654"/>
                    <a:pt x="45271" y="109654"/>
                    <a:pt x="45318" y="109652"/>
                  </a:cubicBezTo>
                  <a:cubicBezTo>
                    <a:pt x="56101" y="109277"/>
                    <a:pt x="66893" y="108910"/>
                    <a:pt x="77677" y="108534"/>
                  </a:cubicBezTo>
                  <a:cubicBezTo>
                    <a:pt x="78760" y="108500"/>
                    <a:pt x="79650" y="107688"/>
                    <a:pt x="79807" y="106614"/>
                  </a:cubicBezTo>
                  <a:cubicBezTo>
                    <a:pt x="81100" y="97480"/>
                    <a:pt x="82121" y="87491"/>
                    <a:pt x="82671" y="76760"/>
                  </a:cubicBezTo>
                  <a:cubicBezTo>
                    <a:pt x="83248" y="65557"/>
                    <a:pt x="83213" y="55114"/>
                    <a:pt x="82820" y="45562"/>
                  </a:cubicBezTo>
                  <a:lnTo>
                    <a:pt x="82820" y="45562"/>
                  </a:lnTo>
                  <a:cubicBezTo>
                    <a:pt x="81463" y="46956"/>
                    <a:pt x="80258" y="47654"/>
                    <a:pt x="79204" y="47654"/>
                  </a:cubicBezTo>
                  <a:cubicBezTo>
                    <a:pt x="79044" y="47654"/>
                    <a:pt x="78887" y="47638"/>
                    <a:pt x="78733" y="47605"/>
                  </a:cubicBezTo>
                  <a:cubicBezTo>
                    <a:pt x="74341" y="46662"/>
                    <a:pt x="72787" y="32438"/>
                    <a:pt x="74071" y="4943"/>
                  </a:cubicBezTo>
                  <a:lnTo>
                    <a:pt x="56136" y="1"/>
                  </a:lnTo>
                  <a:lnTo>
                    <a:pt x="41703" y="44610"/>
                  </a:lnTo>
                  <a:lnTo>
                    <a:pt x="32736"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0"/>
            <p:cNvSpPr/>
            <p:nvPr/>
          </p:nvSpPr>
          <p:spPr>
            <a:xfrm>
              <a:off x="-2882650" y="2891225"/>
              <a:ext cx="583300" cy="85800"/>
            </a:xfrm>
            <a:custGeom>
              <a:rect b="b" l="l" r="r" t="t"/>
              <a:pathLst>
                <a:path extrusionOk="0" h="3432" w="23332">
                  <a:moveTo>
                    <a:pt x="1" y="0"/>
                  </a:moveTo>
                  <a:lnTo>
                    <a:pt x="1" y="3432"/>
                  </a:lnTo>
                  <a:lnTo>
                    <a:pt x="23332" y="2663"/>
                  </a:lnTo>
                  <a:lnTo>
                    <a:pt x="2333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0"/>
            <p:cNvSpPr/>
            <p:nvPr/>
          </p:nvSpPr>
          <p:spPr>
            <a:xfrm>
              <a:off x="-2882650" y="2918275"/>
              <a:ext cx="583300" cy="15975"/>
            </a:xfrm>
            <a:custGeom>
              <a:rect b="b" l="l" r="r" t="t"/>
              <a:pathLst>
                <a:path extrusionOk="0" fill="none" h="639" w="23332">
                  <a:moveTo>
                    <a:pt x="1" y="638"/>
                  </a:moveTo>
                  <a:lnTo>
                    <a:pt x="23332" y="1"/>
                  </a:lnTo>
                </a:path>
              </a:pathLst>
            </a:custGeom>
            <a:noFill/>
            <a:ln cap="rnd" cmpd="sng" w="8300">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0"/>
            <p:cNvSpPr/>
            <p:nvPr/>
          </p:nvSpPr>
          <p:spPr>
            <a:xfrm>
              <a:off x="-2431225" y="2903450"/>
              <a:ext cx="110475" cy="66800"/>
            </a:xfrm>
            <a:custGeom>
              <a:rect b="b" l="l" r="r" t="t"/>
              <a:pathLst>
                <a:path extrusionOk="0" h="2672" w="4419">
                  <a:moveTo>
                    <a:pt x="1" y="0"/>
                  </a:moveTo>
                  <a:lnTo>
                    <a:pt x="1" y="2672"/>
                  </a:lnTo>
                  <a:lnTo>
                    <a:pt x="3590" y="2672"/>
                  </a:lnTo>
                  <a:lnTo>
                    <a:pt x="4419"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0"/>
            <p:cNvSpPr/>
            <p:nvPr/>
          </p:nvSpPr>
          <p:spPr>
            <a:xfrm>
              <a:off x="-2993525" y="2149250"/>
              <a:ext cx="528275" cy="496875"/>
            </a:xfrm>
            <a:custGeom>
              <a:rect b="b" l="l" r="r" t="t"/>
              <a:pathLst>
                <a:path extrusionOk="0" h="19875" w="21131">
                  <a:moveTo>
                    <a:pt x="1031" y="0"/>
                  </a:moveTo>
                  <a:lnTo>
                    <a:pt x="35" y="17987"/>
                  </a:lnTo>
                  <a:cubicBezTo>
                    <a:pt x="0" y="18677"/>
                    <a:pt x="533" y="19253"/>
                    <a:pt x="1223" y="19280"/>
                  </a:cubicBezTo>
                  <a:lnTo>
                    <a:pt x="19838" y="19873"/>
                  </a:lnTo>
                  <a:cubicBezTo>
                    <a:pt x="19854" y="19874"/>
                    <a:pt x="19869" y="19874"/>
                    <a:pt x="19884" y="19874"/>
                  </a:cubicBezTo>
                  <a:cubicBezTo>
                    <a:pt x="20571" y="19874"/>
                    <a:pt x="21130" y="19299"/>
                    <a:pt x="21105" y="18607"/>
                  </a:cubicBezTo>
                  <a:lnTo>
                    <a:pt x="20406" y="716"/>
                  </a:lnTo>
                  <a:lnTo>
                    <a:pt x="20249" y="17560"/>
                  </a:lnTo>
                  <a:cubicBezTo>
                    <a:pt x="20240" y="18227"/>
                    <a:pt x="19690" y="18765"/>
                    <a:pt x="19025" y="18765"/>
                  </a:cubicBezTo>
                  <a:cubicBezTo>
                    <a:pt x="19020" y="18765"/>
                    <a:pt x="19014" y="18765"/>
                    <a:pt x="19009" y="18765"/>
                  </a:cubicBezTo>
                  <a:lnTo>
                    <a:pt x="2157" y="18511"/>
                  </a:lnTo>
                  <a:cubicBezTo>
                    <a:pt x="1485" y="18503"/>
                    <a:pt x="952" y="17961"/>
                    <a:pt x="952" y="17289"/>
                  </a:cubicBezTo>
                  <a:lnTo>
                    <a:pt x="103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0"/>
            <p:cNvSpPr/>
            <p:nvPr/>
          </p:nvSpPr>
          <p:spPr>
            <a:xfrm>
              <a:off x="-2735075" y="2206650"/>
              <a:ext cx="37350" cy="423300"/>
            </a:xfrm>
            <a:custGeom>
              <a:rect b="b" l="l" r="r" t="t"/>
              <a:pathLst>
                <a:path extrusionOk="0" h="16932" w="1494">
                  <a:moveTo>
                    <a:pt x="1" y="1"/>
                  </a:moveTo>
                  <a:lnTo>
                    <a:pt x="184" y="16931"/>
                  </a:lnTo>
                  <a:lnTo>
                    <a:pt x="1494" y="16931"/>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0"/>
            <p:cNvSpPr/>
            <p:nvPr/>
          </p:nvSpPr>
          <p:spPr>
            <a:xfrm>
              <a:off x="-2987200" y="2112125"/>
              <a:ext cx="530475" cy="188825"/>
            </a:xfrm>
            <a:custGeom>
              <a:rect b="b" l="l" r="r" t="t"/>
              <a:pathLst>
                <a:path extrusionOk="0" h="7553" w="21219">
                  <a:moveTo>
                    <a:pt x="97" y="1"/>
                  </a:moveTo>
                  <a:lnTo>
                    <a:pt x="97" y="1"/>
                  </a:lnTo>
                  <a:cubicBezTo>
                    <a:pt x="1" y="883"/>
                    <a:pt x="27" y="2053"/>
                    <a:pt x="594" y="3179"/>
                  </a:cubicBezTo>
                  <a:cubicBezTo>
                    <a:pt x="2075" y="6090"/>
                    <a:pt x="6644" y="7553"/>
                    <a:pt x="11094" y="7553"/>
                  </a:cubicBezTo>
                  <a:cubicBezTo>
                    <a:pt x="15227" y="7553"/>
                    <a:pt x="19258" y="6291"/>
                    <a:pt x="20616" y="3756"/>
                  </a:cubicBezTo>
                  <a:cubicBezTo>
                    <a:pt x="21210" y="2655"/>
                    <a:pt x="21218" y="1459"/>
                    <a:pt x="21087" y="481"/>
                  </a:cubicBezTo>
                  <a:cubicBezTo>
                    <a:pt x="14085" y="324"/>
                    <a:pt x="7091" y="167"/>
                    <a:pt x="97"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0"/>
            <p:cNvSpPr/>
            <p:nvPr/>
          </p:nvSpPr>
          <p:spPr>
            <a:xfrm>
              <a:off x="-2763900" y="2215375"/>
              <a:ext cx="69225" cy="61600"/>
            </a:xfrm>
            <a:custGeom>
              <a:rect b="b" l="l" r="r" t="t"/>
              <a:pathLst>
                <a:path extrusionOk="0" h="2464" w="2769">
                  <a:moveTo>
                    <a:pt x="1381" y="1"/>
                  </a:moveTo>
                  <a:cubicBezTo>
                    <a:pt x="621" y="1"/>
                    <a:pt x="1" y="551"/>
                    <a:pt x="1" y="1232"/>
                  </a:cubicBezTo>
                  <a:cubicBezTo>
                    <a:pt x="1" y="1913"/>
                    <a:pt x="621" y="2463"/>
                    <a:pt x="1381" y="2463"/>
                  </a:cubicBezTo>
                  <a:cubicBezTo>
                    <a:pt x="2149" y="2463"/>
                    <a:pt x="2769" y="1913"/>
                    <a:pt x="2769" y="1232"/>
                  </a:cubicBezTo>
                  <a:cubicBezTo>
                    <a:pt x="2769" y="551"/>
                    <a:pt x="2149" y="1"/>
                    <a:pt x="1381"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70"/>
            <p:cNvSpPr/>
            <p:nvPr/>
          </p:nvSpPr>
          <p:spPr>
            <a:xfrm>
              <a:off x="-3861675" y="1958675"/>
              <a:ext cx="512575" cy="189500"/>
            </a:xfrm>
            <a:custGeom>
              <a:rect b="b" l="l" r="r" t="t"/>
              <a:pathLst>
                <a:path extrusionOk="0" h="7580" w="20503">
                  <a:moveTo>
                    <a:pt x="10785" y="0"/>
                  </a:moveTo>
                  <a:cubicBezTo>
                    <a:pt x="6471" y="0"/>
                    <a:pt x="2027" y="1475"/>
                    <a:pt x="586" y="4401"/>
                  </a:cubicBezTo>
                  <a:cubicBezTo>
                    <a:pt x="36" y="5528"/>
                    <a:pt x="1" y="6698"/>
                    <a:pt x="88" y="7580"/>
                  </a:cubicBezTo>
                  <a:cubicBezTo>
                    <a:pt x="6847" y="7405"/>
                    <a:pt x="13613" y="7222"/>
                    <a:pt x="20372" y="7038"/>
                  </a:cubicBezTo>
                  <a:cubicBezTo>
                    <a:pt x="20503" y="6069"/>
                    <a:pt x="20494" y="4864"/>
                    <a:pt x="19926" y="3773"/>
                  </a:cubicBezTo>
                  <a:cubicBezTo>
                    <a:pt x="18624" y="1252"/>
                    <a:pt x="14760" y="0"/>
                    <a:pt x="10785"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70"/>
            <p:cNvSpPr/>
            <p:nvPr/>
          </p:nvSpPr>
          <p:spPr>
            <a:xfrm>
              <a:off x="-3534000" y="1944700"/>
              <a:ext cx="104575" cy="159600"/>
            </a:xfrm>
            <a:custGeom>
              <a:rect b="b" l="l" r="r" t="t"/>
              <a:pathLst>
                <a:path extrusionOk="0" h="6384" w="4183">
                  <a:moveTo>
                    <a:pt x="1965" y="1"/>
                  </a:moveTo>
                  <a:lnTo>
                    <a:pt x="0" y="3668"/>
                  </a:lnTo>
                  <a:lnTo>
                    <a:pt x="1013" y="6384"/>
                  </a:lnTo>
                  <a:lnTo>
                    <a:pt x="3152" y="6384"/>
                  </a:lnTo>
                  <a:lnTo>
                    <a:pt x="4182" y="3633"/>
                  </a:lnTo>
                  <a:lnTo>
                    <a:pt x="2296" y="1"/>
                  </a:lnTo>
                  <a:lnTo>
                    <a:pt x="2296" y="2786"/>
                  </a:lnTo>
                  <a:cubicBezTo>
                    <a:pt x="2620" y="2865"/>
                    <a:pt x="2855" y="3153"/>
                    <a:pt x="2855" y="3493"/>
                  </a:cubicBezTo>
                  <a:cubicBezTo>
                    <a:pt x="2855" y="3904"/>
                    <a:pt x="2532" y="4227"/>
                    <a:pt x="2131" y="4227"/>
                  </a:cubicBezTo>
                  <a:cubicBezTo>
                    <a:pt x="1729" y="4227"/>
                    <a:pt x="1397" y="3904"/>
                    <a:pt x="1397" y="3493"/>
                  </a:cubicBezTo>
                  <a:cubicBezTo>
                    <a:pt x="1397" y="3144"/>
                    <a:pt x="1650" y="2847"/>
                    <a:pt x="1982" y="2777"/>
                  </a:cubicBezTo>
                  <a:lnTo>
                    <a:pt x="19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0"/>
            <p:cNvSpPr/>
            <p:nvPr/>
          </p:nvSpPr>
          <p:spPr>
            <a:xfrm>
              <a:off x="-3508700" y="2104275"/>
              <a:ext cx="53525" cy="495550"/>
            </a:xfrm>
            <a:custGeom>
              <a:rect b="b" l="l" r="r" t="t"/>
              <a:pathLst>
                <a:path extrusionOk="0" h="19822" w="2141">
                  <a:moveTo>
                    <a:pt x="1" y="1"/>
                  </a:moveTo>
                  <a:lnTo>
                    <a:pt x="437" y="19350"/>
                  </a:lnTo>
                  <a:cubicBezTo>
                    <a:pt x="437" y="19612"/>
                    <a:pt x="656" y="19821"/>
                    <a:pt x="918" y="19821"/>
                  </a:cubicBezTo>
                  <a:cubicBezTo>
                    <a:pt x="1171" y="19821"/>
                    <a:pt x="1380" y="19612"/>
                    <a:pt x="1389" y="19359"/>
                  </a:cubicBezTo>
                  <a:lnTo>
                    <a:pt x="214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0"/>
            <p:cNvSpPr/>
            <p:nvPr/>
          </p:nvSpPr>
          <p:spPr>
            <a:xfrm>
              <a:off x="-3517650" y="2096200"/>
              <a:ext cx="69875" cy="19675"/>
            </a:xfrm>
            <a:custGeom>
              <a:rect b="b" l="l" r="r" t="t"/>
              <a:pathLst>
                <a:path extrusionOk="0" h="787" w="2795">
                  <a:moveTo>
                    <a:pt x="1" y="1"/>
                  </a:moveTo>
                  <a:lnTo>
                    <a:pt x="1" y="786"/>
                  </a:lnTo>
                  <a:lnTo>
                    <a:pt x="2795" y="786"/>
                  </a:lnTo>
                  <a:lnTo>
                    <a:pt x="2795"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0"/>
            <p:cNvSpPr/>
            <p:nvPr/>
          </p:nvSpPr>
          <p:spPr>
            <a:xfrm>
              <a:off x="-3853150" y="2123700"/>
              <a:ext cx="505150" cy="480700"/>
            </a:xfrm>
            <a:custGeom>
              <a:rect b="b" l="l" r="r" t="t"/>
              <a:pathLst>
                <a:path extrusionOk="0" h="19228" w="20206">
                  <a:moveTo>
                    <a:pt x="19681" y="1"/>
                  </a:moveTo>
                  <a:lnTo>
                    <a:pt x="306" y="717"/>
                  </a:lnTo>
                  <a:lnTo>
                    <a:pt x="1" y="17333"/>
                  </a:lnTo>
                  <a:lnTo>
                    <a:pt x="2157" y="19228"/>
                  </a:lnTo>
                  <a:lnTo>
                    <a:pt x="18389" y="18817"/>
                  </a:lnTo>
                  <a:lnTo>
                    <a:pt x="20205" y="17001"/>
                  </a:lnTo>
                  <a:lnTo>
                    <a:pt x="19681"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0"/>
            <p:cNvSpPr/>
            <p:nvPr/>
          </p:nvSpPr>
          <p:spPr>
            <a:xfrm>
              <a:off x="-3862725" y="2123700"/>
              <a:ext cx="526500" cy="495575"/>
            </a:xfrm>
            <a:custGeom>
              <a:rect b="b" l="l" r="r" t="t"/>
              <a:pathLst>
                <a:path extrusionOk="0" h="19823" w="21060">
                  <a:moveTo>
                    <a:pt x="20064" y="1"/>
                  </a:moveTo>
                  <a:lnTo>
                    <a:pt x="20134" y="15831"/>
                  </a:lnTo>
                  <a:cubicBezTo>
                    <a:pt x="20143" y="17307"/>
                    <a:pt x="18956" y="18512"/>
                    <a:pt x="17480" y="18538"/>
                  </a:cubicBezTo>
                  <a:lnTo>
                    <a:pt x="3579" y="18747"/>
                  </a:lnTo>
                  <a:cubicBezTo>
                    <a:pt x="3568" y="18748"/>
                    <a:pt x="3558" y="18748"/>
                    <a:pt x="3547" y="18748"/>
                  </a:cubicBezTo>
                  <a:cubicBezTo>
                    <a:pt x="2060" y="18748"/>
                    <a:pt x="855" y="17558"/>
                    <a:pt x="838" y="16076"/>
                  </a:cubicBezTo>
                  <a:lnTo>
                    <a:pt x="689" y="717"/>
                  </a:lnTo>
                  <a:lnTo>
                    <a:pt x="60" y="17027"/>
                  </a:lnTo>
                  <a:cubicBezTo>
                    <a:pt x="1" y="18559"/>
                    <a:pt x="1224" y="19823"/>
                    <a:pt x="2745" y="19823"/>
                  </a:cubicBezTo>
                  <a:cubicBezTo>
                    <a:pt x="2775" y="19823"/>
                    <a:pt x="2806" y="19822"/>
                    <a:pt x="2837" y="19821"/>
                  </a:cubicBezTo>
                  <a:lnTo>
                    <a:pt x="18371" y="19324"/>
                  </a:lnTo>
                  <a:cubicBezTo>
                    <a:pt x="19881" y="19280"/>
                    <a:pt x="21060" y="17997"/>
                    <a:pt x="20973" y="16477"/>
                  </a:cubicBezTo>
                  <a:lnTo>
                    <a:pt x="2006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70"/>
            <p:cNvSpPr/>
            <p:nvPr/>
          </p:nvSpPr>
          <p:spPr>
            <a:xfrm>
              <a:off x="-3606700" y="2123700"/>
              <a:ext cx="45200" cy="478075"/>
            </a:xfrm>
            <a:custGeom>
              <a:rect b="b" l="l" r="r" t="t"/>
              <a:pathLst>
                <a:path extrusionOk="0" h="19123" w="1808">
                  <a:moveTo>
                    <a:pt x="0" y="1"/>
                  </a:moveTo>
                  <a:lnTo>
                    <a:pt x="568" y="19123"/>
                  </a:lnTo>
                  <a:lnTo>
                    <a:pt x="1808"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70"/>
            <p:cNvSpPr/>
            <p:nvPr/>
          </p:nvSpPr>
          <p:spPr>
            <a:xfrm>
              <a:off x="-3634425" y="1981825"/>
              <a:ext cx="69225" cy="61575"/>
            </a:xfrm>
            <a:custGeom>
              <a:rect b="b" l="l" r="r" t="t"/>
              <a:pathLst>
                <a:path extrusionOk="0" h="2463" w="2769">
                  <a:moveTo>
                    <a:pt x="1380" y="0"/>
                  </a:moveTo>
                  <a:cubicBezTo>
                    <a:pt x="620" y="0"/>
                    <a:pt x="1" y="550"/>
                    <a:pt x="1" y="1231"/>
                  </a:cubicBezTo>
                  <a:cubicBezTo>
                    <a:pt x="1" y="1912"/>
                    <a:pt x="620" y="2462"/>
                    <a:pt x="1380" y="2462"/>
                  </a:cubicBezTo>
                  <a:cubicBezTo>
                    <a:pt x="2148" y="2462"/>
                    <a:pt x="2768" y="1912"/>
                    <a:pt x="2768" y="1231"/>
                  </a:cubicBezTo>
                  <a:cubicBezTo>
                    <a:pt x="2768" y="550"/>
                    <a:pt x="2148"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0"/>
            <p:cNvSpPr/>
            <p:nvPr/>
          </p:nvSpPr>
          <p:spPr>
            <a:xfrm>
              <a:off x="-3789400" y="1981825"/>
              <a:ext cx="64625" cy="164825"/>
            </a:xfrm>
            <a:custGeom>
              <a:rect b="b" l="l" r="r" t="t"/>
              <a:pathLst>
                <a:path extrusionOk="0" h="6593" w="2585">
                  <a:moveTo>
                    <a:pt x="149" y="0"/>
                  </a:moveTo>
                  <a:lnTo>
                    <a:pt x="0" y="6593"/>
                  </a:lnTo>
                  <a:lnTo>
                    <a:pt x="2585" y="6593"/>
                  </a:lnTo>
                  <a:lnTo>
                    <a:pt x="2384"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0"/>
            <p:cNvSpPr/>
            <p:nvPr/>
          </p:nvSpPr>
          <p:spPr>
            <a:xfrm>
              <a:off x="-3759500" y="2097950"/>
              <a:ext cx="24475" cy="97375"/>
            </a:xfrm>
            <a:custGeom>
              <a:rect b="b" l="l" r="r" t="t"/>
              <a:pathLst>
                <a:path extrusionOk="0" h="3895" w="979">
                  <a:moveTo>
                    <a:pt x="0" y="0"/>
                  </a:moveTo>
                  <a:lnTo>
                    <a:pt x="0" y="3895"/>
                  </a:lnTo>
                  <a:lnTo>
                    <a:pt x="978" y="3895"/>
                  </a:lnTo>
                  <a:lnTo>
                    <a:pt x="978"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0"/>
            <p:cNvSpPr/>
            <p:nvPr/>
          </p:nvSpPr>
          <p:spPr>
            <a:xfrm>
              <a:off x="-3717375" y="1979425"/>
              <a:ext cx="64425" cy="165700"/>
            </a:xfrm>
            <a:custGeom>
              <a:rect b="b" l="l" r="r" t="t"/>
              <a:pathLst>
                <a:path extrusionOk="0" h="6628" w="2577">
                  <a:moveTo>
                    <a:pt x="2262" y="0"/>
                  </a:moveTo>
                  <a:lnTo>
                    <a:pt x="27" y="35"/>
                  </a:lnTo>
                  <a:lnTo>
                    <a:pt x="1" y="6627"/>
                  </a:lnTo>
                  <a:lnTo>
                    <a:pt x="1" y="6627"/>
                  </a:lnTo>
                  <a:lnTo>
                    <a:pt x="2576" y="6584"/>
                  </a:lnTo>
                  <a:lnTo>
                    <a:pt x="2262"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0"/>
            <p:cNvSpPr/>
            <p:nvPr/>
          </p:nvSpPr>
          <p:spPr>
            <a:xfrm>
              <a:off x="-3688775" y="2095775"/>
              <a:ext cx="26225" cy="97800"/>
            </a:xfrm>
            <a:custGeom>
              <a:rect b="b" l="l" r="r" t="t"/>
              <a:pathLst>
                <a:path extrusionOk="0" h="3912" w="1049">
                  <a:moveTo>
                    <a:pt x="987" y="0"/>
                  </a:moveTo>
                  <a:lnTo>
                    <a:pt x="0" y="18"/>
                  </a:lnTo>
                  <a:lnTo>
                    <a:pt x="70" y="3912"/>
                  </a:lnTo>
                  <a:lnTo>
                    <a:pt x="1048" y="3894"/>
                  </a:lnTo>
                  <a:lnTo>
                    <a:pt x="98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0"/>
            <p:cNvSpPr/>
            <p:nvPr/>
          </p:nvSpPr>
          <p:spPr>
            <a:xfrm>
              <a:off x="-3176675" y="2320825"/>
              <a:ext cx="15750" cy="1523675"/>
            </a:xfrm>
            <a:custGeom>
              <a:rect b="b" l="l" r="r" t="t"/>
              <a:pathLst>
                <a:path extrusionOk="0" fill="none" h="60947" w="630">
                  <a:moveTo>
                    <a:pt x="629" y="0"/>
                  </a:moveTo>
                  <a:lnTo>
                    <a:pt x="1" y="60947"/>
                  </a:lnTo>
                </a:path>
              </a:pathLst>
            </a:custGeom>
            <a:noFill/>
            <a:ln cap="rnd" cmpd="sng" w="10925">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0"/>
            <p:cNvSpPr/>
            <p:nvPr/>
          </p:nvSpPr>
          <p:spPr>
            <a:xfrm>
              <a:off x="-3192600" y="2346800"/>
              <a:ext cx="65275" cy="96300"/>
            </a:xfrm>
            <a:custGeom>
              <a:rect b="b" l="l" r="r" t="t"/>
              <a:pathLst>
                <a:path extrusionOk="0" h="3852" w="2611">
                  <a:moveTo>
                    <a:pt x="0" y="0"/>
                  </a:moveTo>
                  <a:lnTo>
                    <a:pt x="0" y="3851"/>
                  </a:lnTo>
                  <a:lnTo>
                    <a:pt x="2611" y="3851"/>
                  </a:lnTo>
                  <a:lnTo>
                    <a:pt x="261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0"/>
            <p:cNvSpPr/>
            <p:nvPr/>
          </p:nvSpPr>
          <p:spPr>
            <a:xfrm>
              <a:off x="-4003325" y="2891225"/>
              <a:ext cx="583075" cy="85800"/>
            </a:xfrm>
            <a:custGeom>
              <a:rect b="b" l="l" r="r" t="t"/>
              <a:pathLst>
                <a:path extrusionOk="0" h="3432" w="23323">
                  <a:moveTo>
                    <a:pt x="0" y="0"/>
                  </a:moveTo>
                  <a:lnTo>
                    <a:pt x="0" y="3432"/>
                  </a:lnTo>
                  <a:lnTo>
                    <a:pt x="23322" y="2663"/>
                  </a:lnTo>
                  <a:lnTo>
                    <a:pt x="2332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0"/>
            <p:cNvSpPr/>
            <p:nvPr/>
          </p:nvSpPr>
          <p:spPr>
            <a:xfrm>
              <a:off x="-4003325" y="2918275"/>
              <a:ext cx="583075" cy="15975"/>
            </a:xfrm>
            <a:custGeom>
              <a:rect b="b" l="l" r="r" t="t"/>
              <a:pathLst>
                <a:path extrusionOk="0" fill="none" h="639" w="23323">
                  <a:moveTo>
                    <a:pt x="0" y="638"/>
                  </a:moveTo>
                  <a:lnTo>
                    <a:pt x="23322" y="1"/>
                  </a:lnTo>
                </a:path>
              </a:pathLst>
            </a:custGeom>
            <a:noFill/>
            <a:ln cap="rnd" cmpd="sng" w="8300">
              <a:solidFill>
                <a:srgbClr val="010B4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0"/>
            <p:cNvSpPr/>
            <p:nvPr/>
          </p:nvSpPr>
          <p:spPr>
            <a:xfrm>
              <a:off x="-3552125" y="2903450"/>
              <a:ext cx="110475" cy="66800"/>
            </a:xfrm>
            <a:custGeom>
              <a:rect b="b" l="l" r="r" t="t"/>
              <a:pathLst>
                <a:path extrusionOk="0" h="2672" w="4419">
                  <a:moveTo>
                    <a:pt x="0" y="0"/>
                  </a:moveTo>
                  <a:lnTo>
                    <a:pt x="0" y="2672"/>
                  </a:lnTo>
                  <a:lnTo>
                    <a:pt x="3589" y="2672"/>
                  </a:lnTo>
                  <a:lnTo>
                    <a:pt x="4418"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0"/>
            <p:cNvSpPr/>
            <p:nvPr/>
          </p:nvSpPr>
          <p:spPr>
            <a:xfrm>
              <a:off x="-4005725" y="3152950"/>
              <a:ext cx="588750" cy="631975"/>
            </a:xfrm>
            <a:custGeom>
              <a:rect b="b" l="l" r="r" t="t"/>
              <a:pathLst>
                <a:path extrusionOk="0" h="25279" w="23550">
                  <a:moveTo>
                    <a:pt x="0" y="0"/>
                  </a:moveTo>
                  <a:lnTo>
                    <a:pt x="0" y="0"/>
                  </a:lnTo>
                  <a:lnTo>
                    <a:pt x="0" y="0"/>
                  </a:lnTo>
                  <a:close/>
                  <a:moveTo>
                    <a:pt x="0" y="0"/>
                  </a:moveTo>
                  <a:lnTo>
                    <a:pt x="2366" y="23907"/>
                  </a:lnTo>
                  <a:cubicBezTo>
                    <a:pt x="2436" y="24545"/>
                    <a:pt x="2969" y="25043"/>
                    <a:pt x="3624" y="25051"/>
                  </a:cubicBezTo>
                  <a:lnTo>
                    <a:pt x="22056" y="25278"/>
                  </a:lnTo>
                  <a:cubicBezTo>
                    <a:pt x="22061" y="25278"/>
                    <a:pt x="22067" y="25278"/>
                    <a:pt x="22072" y="25278"/>
                  </a:cubicBezTo>
                  <a:cubicBezTo>
                    <a:pt x="22772" y="25278"/>
                    <a:pt x="23340" y="24714"/>
                    <a:pt x="23340" y="24012"/>
                  </a:cubicBezTo>
                  <a:lnTo>
                    <a:pt x="23549" y="0"/>
                  </a:lnTo>
                  <a:lnTo>
                    <a:pt x="22824" y="23148"/>
                  </a:lnTo>
                  <a:cubicBezTo>
                    <a:pt x="22798" y="23838"/>
                    <a:pt x="22239" y="24379"/>
                    <a:pt x="21550" y="24379"/>
                  </a:cubicBezTo>
                  <a:lnTo>
                    <a:pt x="4191" y="24379"/>
                  </a:lnTo>
                  <a:cubicBezTo>
                    <a:pt x="3545" y="24379"/>
                    <a:pt x="3004" y="23907"/>
                    <a:pt x="2925" y="23270"/>
                  </a:cubicBez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0"/>
            <p:cNvSpPr/>
            <p:nvPr/>
          </p:nvSpPr>
          <p:spPr>
            <a:xfrm>
              <a:off x="-3711250" y="3130025"/>
              <a:ext cx="25550" cy="647025"/>
            </a:xfrm>
            <a:custGeom>
              <a:rect b="b" l="l" r="r" t="t"/>
              <a:pathLst>
                <a:path extrusionOk="0" h="25881" w="1022">
                  <a:moveTo>
                    <a:pt x="0" y="0"/>
                  </a:moveTo>
                  <a:lnTo>
                    <a:pt x="262" y="25881"/>
                  </a:lnTo>
                  <a:lnTo>
                    <a:pt x="1022" y="25881"/>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0"/>
            <p:cNvSpPr/>
            <p:nvPr/>
          </p:nvSpPr>
          <p:spPr>
            <a:xfrm>
              <a:off x="-4050275" y="3078075"/>
              <a:ext cx="691125" cy="386050"/>
            </a:xfrm>
            <a:custGeom>
              <a:rect b="b" l="l" r="r" t="t"/>
              <a:pathLst>
                <a:path extrusionOk="0" h="15442" w="27645">
                  <a:moveTo>
                    <a:pt x="27645" y="0"/>
                  </a:moveTo>
                  <a:lnTo>
                    <a:pt x="1" y="655"/>
                  </a:lnTo>
                  <a:lnTo>
                    <a:pt x="1197" y="12076"/>
                  </a:lnTo>
                  <a:cubicBezTo>
                    <a:pt x="1319" y="13185"/>
                    <a:pt x="2219" y="14049"/>
                    <a:pt x="3328" y="14119"/>
                  </a:cubicBezTo>
                  <a:lnTo>
                    <a:pt x="25226" y="15438"/>
                  </a:lnTo>
                  <a:cubicBezTo>
                    <a:pt x="25273" y="15441"/>
                    <a:pt x="25319" y="15442"/>
                    <a:pt x="25366" y="15442"/>
                  </a:cubicBezTo>
                  <a:cubicBezTo>
                    <a:pt x="26614" y="15442"/>
                    <a:pt x="27645" y="14430"/>
                    <a:pt x="27645" y="13159"/>
                  </a:cubicBezTo>
                  <a:lnTo>
                    <a:pt x="27645"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0"/>
            <p:cNvSpPr/>
            <p:nvPr/>
          </p:nvSpPr>
          <p:spPr>
            <a:xfrm>
              <a:off x="-3739200" y="3319075"/>
              <a:ext cx="69000" cy="61575"/>
            </a:xfrm>
            <a:custGeom>
              <a:rect b="b" l="l" r="r" t="t"/>
              <a:pathLst>
                <a:path extrusionOk="0" h="2463" w="2760">
                  <a:moveTo>
                    <a:pt x="1380" y="0"/>
                  </a:moveTo>
                  <a:cubicBezTo>
                    <a:pt x="620" y="0"/>
                    <a:pt x="0" y="550"/>
                    <a:pt x="0" y="1231"/>
                  </a:cubicBezTo>
                  <a:cubicBezTo>
                    <a:pt x="0" y="1912"/>
                    <a:pt x="620" y="2462"/>
                    <a:pt x="1380" y="2462"/>
                  </a:cubicBezTo>
                  <a:cubicBezTo>
                    <a:pt x="2140" y="2462"/>
                    <a:pt x="2760" y="1912"/>
                    <a:pt x="2760" y="1231"/>
                  </a:cubicBezTo>
                  <a:cubicBezTo>
                    <a:pt x="2760" y="550"/>
                    <a:pt x="2140"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0"/>
            <p:cNvSpPr/>
            <p:nvPr/>
          </p:nvSpPr>
          <p:spPr>
            <a:xfrm>
              <a:off x="-2931100" y="3149450"/>
              <a:ext cx="588750" cy="632200"/>
            </a:xfrm>
            <a:custGeom>
              <a:rect b="b" l="l" r="r" t="t"/>
              <a:pathLst>
                <a:path extrusionOk="0" h="25288" w="23550">
                  <a:moveTo>
                    <a:pt x="23550" y="1"/>
                  </a:moveTo>
                  <a:lnTo>
                    <a:pt x="23550" y="1"/>
                  </a:lnTo>
                  <a:lnTo>
                    <a:pt x="23550" y="1"/>
                  </a:lnTo>
                  <a:close/>
                  <a:moveTo>
                    <a:pt x="1" y="1"/>
                  </a:moveTo>
                  <a:lnTo>
                    <a:pt x="210" y="24021"/>
                  </a:lnTo>
                  <a:cubicBezTo>
                    <a:pt x="210" y="24723"/>
                    <a:pt x="786" y="25287"/>
                    <a:pt x="1478" y="25287"/>
                  </a:cubicBezTo>
                  <a:cubicBezTo>
                    <a:pt x="1483" y="25287"/>
                    <a:pt x="1488" y="25287"/>
                    <a:pt x="1494" y="25287"/>
                  </a:cubicBezTo>
                  <a:lnTo>
                    <a:pt x="19926" y="25060"/>
                  </a:lnTo>
                  <a:cubicBezTo>
                    <a:pt x="20581" y="25052"/>
                    <a:pt x="21113" y="24554"/>
                    <a:pt x="21183" y="23916"/>
                  </a:cubicBezTo>
                  <a:lnTo>
                    <a:pt x="23550" y="1"/>
                  </a:lnTo>
                  <a:lnTo>
                    <a:pt x="20625" y="23279"/>
                  </a:lnTo>
                  <a:cubicBezTo>
                    <a:pt x="20546" y="23908"/>
                    <a:pt x="20005" y="24388"/>
                    <a:pt x="19358" y="24388"/>
                  </a:cubicBezTo>
                  <a:lnTo>
                    <a:pt x="2000" y="24388"/>
                  </a:lnTo>
                  <a:cubicBezTo>
                    <a:pt x="1310" y="24388"/>
                    <a:pt x="751" y="23847"/>
                    <a:pt x="725" y="23157"/>
                  </a:cubicBez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0"/>
            <p:cNvSpPr/>
            <p:nvPr/>
          </p:nvSpPr>
          <p:spPr>
            <a:xfrm>
              <a:off x="-2662375" y="3126750"/>
              <a:ext cx="25550" cy="647025"/>
            </a:xfrm>
            <a:custGeom>
              <a:rect b="b" l="l" r="r" t="t"/>
              <a:pathLst>
                <a:path extrusionOk="0" h="25881" w="1022">
                  <a:moveTo>
                    <a:pt x="1022" y="0"/>
                  </a:moveTo>
                  <a:lnTo>
                    <a:pt x="0" y="25881"/>
                  </a:lnTo>
                  <a:lnTo>
                    <a:pt x="760" y="25881"/>
                  </a:lnTo>
                  <a:lnTo>
                    <a:pt x="1022"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0"/>
            <p:cNvSpPr/>
            <p:nvPr/>
          </p:nvSpPr>
          <p:spPr>
            <a:xfrm>
              <a:off x="-2988950" y="3074800"/>
              <a:ext cx="691125" cy="386050"/>
            </a:xfrm>
            <a:custGeom>
              <a:rect b="b" l="l" r="r" t="t"/>
              <a:pathLst>
                <a:path extrusionOk="0" h="15442" w="27645">
                  <a:moveTo>
                    <a:pt x="1" y="0"/>
                  </a:moveTo>
                  <a:lnTo>
                    <a:pt x="1" y="13159"/>
                  </a:lnTo>
                  <a:cubicBezTo>
                    <a:pt x="1" y="14430"/>
                    <a:pt x="1032" y="15442"/>
                    <a:pt x="2280" y="15442"/>
                  </a:cubicBezTo>
                  <a:cubicBezTo>
                    <a:pt x="2326" y="15442"/>
                    <a:pt x="2373" y="15441"/>
                    <a:pt x="2419" y="15438"/>
                  </a:cubicBezTo>
                  <a:lnTo>
                    <a:pt x="24318" y="14111"/>
                  </a:lnTo>
                  <a:cubicBezTo>
                    <a:pt x="25427" y="14049"/>
                    <a:pt x="26326" y="13185"/>
                    <a:pt x="26449" y="12076"/>
                  </a:cubicBezTo>
                  <a:lnTo>
                    <a:pt x="27645" y="655"/>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0"/>
            <p:cNvSpPr/>
            <p:nvPr/>
          </p:nvSpPr>
          <p:spPr>
            <a:xfrm>
              <a:off x="-2677875" y="3315800"/>
              <a:ext cx="69000" cy="61575"/>
            </a:xfrm>
            <a:custGeom>
              <a:rect b="b" l="l" r="r" t="t"/>
              <a:pathLst>
                <a:path extrusionOk="0" h="2463" w="2760">
                  <a:moveTo>
                    <a:pt x="1380" y="0"/>
                  </a:moveTo>
                  <a:cubicBezTo>
                    <a:pt x="620" y="0"/>
                    <a:pt x="0" y="550"/>
                    <a:pt x="0" y="1231"/>
                  </a:cubicBezTo>
                  <a:cubicBezTo>
                    <a:pt x="0" y="1904"/>
                    <a:pt x="620" y="2462"/>
                    <a:pt x="1380" y="2462"/>
                  </a:cubicBezTo>
                  <a:cubicBezTo>
                    <a:pt x="2139" y="2462"/>
                    <a:pt x="2759" y="1904"/>
                    <a:pt x="2759" y="1231"/>
                  </a:cubicBezTo>
                  <a:cubicBezTo>
                    <a:pt x="2759" y="550"/>
                    <a:pt x="2139" y="0"/>
                    <a:pt x="1380"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0"/>
            <p:cNvSpPr/>
            <p:nvPr/>
          </p:nvSpPr>
          <p:spPr>
            <a:xfrm>
              <a:off x="-3368975" y="1619675"/>
              <a:ext cx="162850" cy="1558175"/>
            </a:xfrm>
            <a:custGeom>
              <a:rect b="b" l="l" r="r" t="t"/>
              <a:pathLst>
                <a:path extrusionOk="0" fill="none" h="62327" w="6514">
                  <a:moveTo>
                    <a:pt x="1161" y="0"/>
                  </a:moveTo>
                  <a:cubicBezTo>
                    <a:pt x="4715" y="19568"/>
                    <a:pt x="6514" y="61698"/>
                    <a:pt x="0" y="62327"/>
                  </a:cubicBezTo>
                </a:path>
              </a:pathLst>
            </a:custGeom>
            <a:noFill/>
            <a:ln cap="flat"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0"/>
            <p:cNvSpPr/>
            <p:nvPr/>
          </p:nvSpPr>
          <p:spPr>
            <a:xfrm>
              <a:off x="-3410925" y="1505375"/>
              <a:ext cx="155700" cy="153925"/>
            </a:xfrm>
            <a:custGeom>
              <a:rect b="b" l="l" r="r" t="t"/>
              <a:pathLst>
                <a:path extrusionOk="0" h="6157" w="6228">
                  <a:moveTo>
                    <a:pt x="2536" y="1"/>
                  </a:moveTo>
                  <a:cubicBezTo>
                    <a:pt x="1116" y="1"/>
                    <a:pt x="1" y="1721"/>
                    <a:pt x="421" y="3516"/>
                  </a:cubicBezTo>
                  <a:cubicBezTo>
                    <a:pt x="602" y="5125"/>
                    <a:pt x="1474" y="6156"/>
                    <a:pt x="2745" y="6156"/>
                  </a:cubicBezTo>
                  <a:cubicBezTo>
                    <a:pt x="3184" y="6156"/>
                    <a:pt x="3671" y="6033"/>
                    <a:pt x="4193" y="5769"/>
                  </a:cubicBezTo>
                  <a:cubicBezTo>
                    <a:pt x="6227" y="5061"/>
                    <a:pt x="5284" y="1979"/>
                    <a:pt x="4184" y="800"/>
                  </a:cubicBezTo>
                  <a:cubicBezTo>
                    <a:pt x="3635" y="239"/>
                    <a:pt x="3064" y="1"/>
                    <a:pt x="2536"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0"/>
            <p:cNvSpPr/>
            <p:nvPr/>
          </p:nvSpPr>
          <p:spPr>
            <a:xfrm>
              <a:off x="-3400425" y="1549600"/>
              <a:ext cx="121175" cy="75550"/>
            </a:xfrm>
            <a:custGeom>
              <a:rect b="b" l="l" r="r" t="t"/>
              <a:pathLst>
                <a:path extrusionOk="0" h="3022" w="4847">
                  <a:moveTo>
                    <a:pt x="4419" y="1"/>
                  </a:moveTo>
                  <a:lnTo>
                    <a:pt x="1" y="1747"/>
                  </a:lnTo>
                  <a:cubicBezTo>
                    <a:pt x="9" y="1913"/>
                    <a:pt x="44" y="2096"/>
                    <a:pt x="88" y="2297"/>
                  </a:cubicBezTo>
                  <a:cubicBezTo>
                    <a:pt x="158" y="2585"/>
                    <a:pt x="245" y="2830"/>
                    <a:pt x="341" y="3022"/>
                  </a:cubicBezTo>
                  <a:cubicBezTo>
                    <a:pt x="1843" y="2402"/>
                    <a:pt x="3345" y="1791"/>
                    <a:pt x="4847" y="1171"/>
                  </a:cubicBezTo>
                  <a:cubicBezTo>
                    <a:pt x="4803" y="987"/>
                    <a:pt x="4742" y="778"/>
                    <a:pt x="4663" y="559"/>
                  </a:cubicBezTo>
                  <a:cubicBezTo>
                    <a:pt x="4585" y="350"/>
                    <a:pt x="4506" y="166"/>
                    <a:pt x="441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0"/>
            <p:cNvSpPr/>
            <p:nvPr/>
          </p:nvSpPr>
          <p:spPr>
            <a:xfrm>
              <a:off x="-3337125" y="1712225"/>
              <a:ext cx="69450" cy="100225"/>
            </a:xfrm>
            <a:custGeom>
              <a:rect b="b" l="l" r="r" t="t"/>
              <a:pathLst>
                <a:path extrusionOk="0" h="4009" w="2778">
                  <a:moveTo>
                    <a:pt x="1957" y="1"/>
                  </a:moveTo>
                  <a:lnTo>
                    <a:pt x="1957" y="1"/>
                  </a:lnTo>
                  <a:cubicBezTo>
                    <a:pt x="1992" y="132"/>
                    <a:pt x="193" y="699"/>
                    <a:pt x="1" y="813"/>
                  </a:cubicBezTo>
                  <a:cubicBezTo>
                    <a:pt x="158" y="1878"/>
                    <a:pt x="455" y="2934"/>
                    <a:pt x="595" y="4008"/>
                  </a:cubicBezTo>
                  <a:lnTo>
                    <a:pt x="2778" y="3022"/>
                  </a:lnTo>
                  <a:cubicBezTo>
                    <a:pt x="2507" y="2018"/>
                    <a:pt x="2236" y="1005"/>
                    <a:pt x="1957"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71"/>
          <p:cNvSpPr txBox="1"/>
          <p:nvPr>
            <p:ph idx="1" type="subTitle"/>
          </p:nvPr>
        </p:nvSpPr>
        <p:spPr>
          <a:xfrm>
            <a:off x="713200" y="3667941"/>
            <a:ext cx="2307900" cy="84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714" name="Google Shape;1714;p71"/>
          <p:cNvSpPr txBox="1"/>
          <p:nvPr>
            <p:ph idx="2" type="subTitle"/>
          </p:nvPr>
        </p:nvSpPr>
        <p:spPr>
          <a:xfrm>
            <a:off x="713200" y="3231575"/>
            <a:ext cx="23079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715" name="Google Shape;1715;p71"/>
          <p:cNvSpPr txBox="1"/>
          <p:nvPr>
            <p:ph idx="4" type="subTitle"/>
          </p:nvPr>
        </p:nvSpPr>
        <p:spPr>
          <a:xfrm>
            <a:off x="3417987" y="3667941"/>
            <a:ext cx="2307900" cy="84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716" name="Google Shape;1716;p71"/>
          <p:cNvSpPr txBox="1"/>
          <p:nvPr>
            <p:ph idx="5" type="subTitle"/>
          </p:nvPr>
        </p:nvSpPr>
        <p:spPr>
          <a:xfrm>
            <a:off x="3417987" y="3231575"/>
            <a:ext cx="23079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717" name="Google Shape;1717;p71"/>
          <p:cNvSpPr txBox="1"/>
          <p:nvPr>
            <p:ph idx="7" type="subTitle"/>
          </p:nvPr>
        </p:nvSpPr>
        <p:spPr>
          <a:xfrm>
            <a:off x="6122750" y="3667941"/>
            <a:ext cx="2307900" cy="84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718" name="Google Shape;1718;p71"/>
          <p:cNvSpPr txBox="1"/>
          <p:nvPr>
            <p:ph idx="8" type="subTitle"/>
          </p:nvPr>
        </p:nvSpPr>
        <p:spPr>
          <a:xfrm>
            <a:off x="6122750" y="3231575"/>
            <a:ext cx="23079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719" name="Google Shape;1719;p71"/>
          <p:cNvSpPr txBox="1"/>
          <p:nvPr>
            <p:ph idx="9"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Let’s use some percentages</a:t>
            </a:r>
            <a:endParaRPr/>
          </a:p>
        </p:txBody>
      </p:sp>
      <p:sp>
        <p:nvSpPr>
          <p:cNvPr id="1720" name="Google Shape;1720;p71"/>
          <p:cNvSpPr txBox="1"/>
          <p:nvPr>
            <p:ph idx="3" type="title"/>
          </p:nvPr>
        </p:nvSpPr>
        <p:spPr>
          <a:xfrm>
            <a:off x="4006437" y="1758925"/>
            <a:ext cx="11310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30%</a:t>
            </a:r>
            <a:endParaRPr/>
          </a:p>
        </p:txBody>
      </p:sp>
      <p:sp>
        <p:nvSpPr>
          <p:cNvPr id="1721" name="Google Shape;1721;p71"/>
          <p:cNvSpPr txBox="1"/>
          <p:nvPr>
            <p:ph idx="6" type="title"/>
          </p:nvPr>
        </p:nvSpPr>
        <p:spPr>
          <a:xfrm>
            <a:off x="6711200" y="1758925"/>
            <a:ext cx="11310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722" name="Google Shape;1722;p71"/>
          <p:cNvSpPr txBox="1"/>
          <p:nvPr>
            <p:ph type="title"/>
          </p:nvPr>
        </p:nvSpPr>
        <p:spPr>
          <a:xfrm>
            <a:off x="1301650" y="1758925"/>
            <a:ext cx="1131000" cy="63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1723" name="Google Shape;1723;p71"/>
          <p:cNvSpPr/>
          <p:nvPr/>
        </p:nvSpPr>
        <p:spPr>
          <a:xfrm>
            <a:off x="996450" y="2695575"/>
            <a:ext cx="1754100" cy="40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1"/>
          <p:cNvSpPr/>
          <p:nvPr/>
        </p:nvSpPr>
        <p:spPr>
          <a:xfrm>
            <a:off x="996450" y="2695575"/>
            <a:ext cx="460800" cy="406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1"/>
          <p:cNvSpPr/>
          <p:nvPr/>
        </p:nvSpPr>
        <p:spPr>
          <a:xfrm>
            <a:off x="3698025" y="2695575"/>
            <a:ext cx="1754100" cy="40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1"/>
          <p:cNvSpPr/>
          <p:nvPr/>
        </p:nvSpPr>
        <p:spPr>
          <a:xfrm>
            <a:off x="3698025" y="2695575"/>
            <a:ext cx="576600" cy="406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1"/>
          <p:cNvSpPr/>
          <p:nvPr/>
        </p:nvSpPr>
        <p:spPr>
          <a:xfrm>
            <a:off x="6399650" y="2695575"/>
            <a:ext cx="1754100" cy="406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1"/>
          <p:cNvSpPr/>
          <p:nvPr/>
        </p:nvSpPr>
        <p:spPr>
          <a:xfrm>
            <a:off x="6399650" y="2695575"/>
            <a:ext cx="898800" cy="406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2" name="Shape 1732"/>
        <p:cNvGrpSpPr/>
        <p:nvPr/>
      </p:nvGrpSpPr>
      <p:grpSpPr>
        <a:xfrm>
          <a:off x="0" y="0"/>
          <a:ext cx="0" cy="0"/>
          <a:chOff x="0" y="0"/>
          <a:chExt cx="0" cy="0"/>
        </a:xfrm>
      </p:grpSpPr>
      <p:sp>
        <p:nvSpPr>
          <p:cNvPr id="1733" name="Google Shape;1733;p72"/>
          <p:cNvSpPr txBox="1"/>
          <p:nvPr>
            <p:ph type="title"/>
          </p:nvPr>
        </p:nvSpPr>
        <p:spPr>
          <a:xfrm>
            <a:off x="4351300" y="1355175"/>
            <a:ext cx="2840100" cy="132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mockup</a:t>
            </a:r>
            <a:endParaRPr/>
          </a:p>
        </p:txBody>
      </p:sp>
      <p:sp>
        <p:nvSpPr>
          <p:cNvPr id="1734" name="Google Shape;1734;p72"/>
          <p:cNvSpPr/>
          <p:nvPr/>
        </p:nvSpPr>
        <p:spPr>
          <a:xfrm>
            <a:off x="1389751" y="735560"/>
            <a:ext cx="2697360" cy="3672365"/>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35" name="Google Shape;1735;p72"/>
          <p:cNvPicPr preferRelativeResize="0"/>
          <p:nvPr/>
        </p:nvPicPr>
        <p:blipFill rotWithShape="1">
          <a:blip r:embed="rId3">
            <a:alphaModFix/>
          </a:blip>
          <a:srcRect b="9518" l="77298" r="-1087" t="34127"/>
          <a:stretch/>
        </p:blipFill>
        <p:spPr>
          <a:xfrm>
            <a:off x="1482143" y="838567"/>
            <a:ext cx="2512490" cy="3347960"/>
          </a:xfrm>
          <a:prstGeom prst="rect">
            <a:avLst/>
          </a:prstGeom>
          <a:noFill/>
          <a:ln>
            <a:noFill/>
          </a:ln>
        </p:spPr>
      </p:pic>
      <p:sp>
        <p:nvSpPr>
          <p:cNvPr id="1736" name="Google Shape;1736;p72"/>
          <p:cNvSpPr txBox="1"/>
          <p:nvPr>
            <p:ph idx="1" type="subTitle"/>
          </p:nvPr>
        </p:nvSpPr>
        <p:spPr>
          <a:xfrm>
            <a:off x="4351300" y="2681325"/>
            <a:ext cx="2840100" cy="11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737" name="Google Shape;1737;p72"/>
          <p:cNvGrpSpPr/>
          <p:nvPr/>
        </p:nvGrpSpPr>
        <p:grpSpPr>
          <a:xfrm>
            <a:off x="7455600" y="-422337"/>
            <a:ext cx="1315000" cy="1923675"/>
            <a:chOff x="10472400" y="4165950"/>
            <a:chExt cx="1315000" cy="1923675"/>
          </a:xfrm>
        </p:grpSpPr>
        <p:sp>
          <p:nvSpPr>
            <p:cNvPr id="1738" name="Google Shape;1738;p72"/>
            <p:cNvSpPr/>
            <p:nvPr/>
          </p:nvSpPr>
          <p:spPr>
            <a:xfrm>
              <a:off x="10472400" y="4165950"/>
              <a:ext cx="1315000" cy="1923675"/>
            </a:xfrm>
            <a:custGeom>
              <a:rect b="b" l="l" r="r" t="t"/>
              <a:pathLst>
                <a:path extrusionOk="0" h="76947" w="52600">
                  <a:moveTo>
                    <a:pt x="20683" y="0"/>
                  </a:moveTo>
                  <a:cubicBezTo>
                    <a:pt x="19776" y="0"/>
                    <a:pt x="18879" y="17"/>
                    <a:pt x="17996" y="47"/>
                  </a:cubicBezTo>
                  <a:cubicBezTo>
                    <a:pt x="18616" y="20042"/>
                    <a:pt x="12146" y="40178"/>
                    <a:pt x="1" y="56069"/>
                  </a:cubicBezTo>
                  <a:cubicBezTo>
                    <a:pt x="13893" y="56139"/>
                    <a:pt x="25130" y="66311"/>
                    <a:pt x="32962" y="76946"/>
                  </a:cubicBezTo>
                  <a:cubicBezTo>
                    <a:pt x="47815" y="60243"/>
                    <a:pt x="51194" y="35375"/>
                    <a:pt x="52599" y="13668"/>
                  </a:cubicBezTo>
                  <a:cubicBezTo>
                    <a:pt x="46231" y="2806"/>
                    <a:pt x="32574" y="0"/>
                    <a:pt x="2068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2"/>
            <p:cNvSpPr/>
            <p:nvPr/>
          </p:nvSpPr>
          <p:spPr>
            <a:xfrm>
              <a:off x="11334850" y="4269275"/>
              <a:ext cx="285775" cy="277850"/>
            </a:xfrm>
            <a:custGeom>
              <a:rect b="b" l="l" r="r" t="t"/>
              <a:pathLst>
                <a:path extrusionOk="0" h="11114" w="11431">
                  <a:moveTo>
                    <a:pt x="438" y="0"/>
                  </a:moveTo>
                  <a:cubicBezTo>
                    <a:pt x="254" y="315"/>
                    <a:pt x="97" y="638"/>
                    <a:pt x="1" y="978"/>
                  </a:cubicBezTo>
                  <a:cubicBezTo>
                    <a:pt x="18" y="1807"/>
                    <a:pt x="812" y="2684"/>
                    <a:pt x="1639" y="2684"/>
                  </a:cubicBezTo>
                  <a:cubicBezTo>
                    <a:pt x="1666" y="2684"/>
                    <a:pt x="1694" y="2683"/>
                    <a:pt x="1721" y="2681"/>
                  </a:cubicBezTo>
                  <a:lnTo>
                    <a:pt x="1721" y="2681"/>
                  </a:lnTo>
                  <a:cubicBezTo>
                    <a:pt x="905" y="3360"/>
                    <a:pt x="1872" y="4376"/>
                    <a:pt x="2718" y="4376"/>
                  </a:cubicBezTo>
                  <a:cubicBezTo>
                    <a:pt x="2732" y="4376"/>
                    <a:pt x="2746" y="4376"/>
                    <a:pt x="2760" y="4375"/>
                  </a:cubicBezTo>
                  <a:lnTo>
                    <a:pt x="2760" y="4375"/>
                  </a:lnTo>
                  <a:cubicBezTo>
                    <a:pt x="211" y="5370"/>
                    <a:pt x="577" y="8985"/>
                    <a:pt x="3424" y="9029"/>
                  </a:cubicBezTo>
                  <a:cubicBezTo>
                    <a:pt x="3400" y="10305"/>
                    <a:pt x="4486" y="11113"/>
                    <a:pt x="5601" y="11113"/>
                  </a:cubicBezTo>
                  <a:cubicBezTo>
                    <a:pt x="6126" y="11113"/>
                    <a:pt x="6657" y="10934"/>
                    <a:pt x="7082" y="10540"/>
                  </a:cubicBezTo>
                  <a:cubicBezTo>
                    <a:pt x="8113" y="9701"/>
                    <a:pt x="8741" y="8479"/>
                    <a:pt x="9274" y="7291"/>
                  </a:cubicBezTo>
                  <a:cubicBezTo>
                    <a:pt x="9374" y="6994"/>
                    <a:pt x="9547" y="6942"/>
                    <a:pt x="9764" y="6942"/>
                  </a:cubicBezTo>
                  <a:cubicBezTo>
                    <a:pt x="9882" y="6942"/>
                    <a:pt x="10013" y="6957"/>
                    <a:pt x="10152" y="6957"/>
                  </a:cubicBezTo>
                  <a:cubicBezTo>
                    <a:pt x="10450" y="6957"/>
                    <a:pt x="10786" y="6887"/>
                    <a:pt x="11116" y="6444"/>
                  </a:cubicBezTo>
                  <a:cubicBezTo>
                    <a:pt x="11221" y="6296"/>
                    <a:pt x="11326" y="6121"/>
                    <a:pt x="11431" y="5938"/>
                  </a:cubicBezTo>
                  <a:cubicBezTo>
                    <a:pt x="9073" y="4000"/>
                    <a:pt x="6017" y="2035"/>
                    <a:pt x="2184" y="594"/>
                  </a:cubicBezTo>
                  <a:cubicBezTo>
                    <a:pt x="1599" y="376"/>
                    <a:pt x="1014" y="175"/>
                    <a:pt x="438"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2"/>
            <p:cNvSpPr/>
            <p:nvPr/>
          </p:nvSpPr>
          <p:spPr>
            <a:xfrm>
              <a:off x="11475450" y="4622025"/>
              <a:ext cx="272875" cy="333350"/>
            </a:xfrm>
            <a:custGeom>
              <a:rect b="b" l="l" r="r" t="t"/>
              <a:pathLst>
                <a:path extrusionOk="0" h="13334" w="10915">
                  <a:moveTo>
                    <a:pt x="10915" y="1"/>
                  </a:moveTo>
                  <a:lnTo>
                    <a:pt x="10915" y="1"/>
                  </a:lnTo>
                  <a:cubicBezTo>
                    <a:pt x="10522" y="402"/>
                    <a:pt x="10103" y="787"/>
                    <a:pt x="9666" y="1136"/>
                  </a:cubicBezTo>
                  <a:cubicBezTo>
                    <a:pt x="9553" y="1259"/>
                    <a:pt x="9425" y="1310"/>
                    <a:pt x="9293" y="1310"/>
                  </a:cubicBezTo>
                  <a:cubicBezTo>
                    <a:pt x="9099" y="1310"/>
                    <a:pt x="8898" y="1199"/>
                    <a:pt x="8732" y="1049"/>
                  </a:cubicBezTo>
                  <a:cubicBezTo>
                    <a:pt x="8375" y="780"/>
                    <a:pt x="8065" y="665"/>
                    <a:pt x="7792" y="665"/>
                  </a:cubicBezTo>
                  <a:cubicBezTo>
                    <a:pt x="6548" y="665"/>
                    <a:pt x="6062" y="3031"/>
                    <a:pt x="5318" y="3947"/>
                  </a:cubicBezTo>
                  <a:cubicBezTo>
                    <a:pt x="5152" y="4215"/>
                    <a:pt x="4999" y="4327"/>
                    <a:pt x="4847" y="4327"/>
                  </a:cubicBezTo>
                  <a:cubicBezTo>
                    <a:pt x="4663" y="4327"/>
                    <a:pt x="4480" y="4162"/>
                    <a:pt x="4279" y="3913"/>
                  </a:cubicBezTo>
                  <a:cubicBezTo>
                    <a:pt x="4186" y="3848"/>
                    <a:pt x="4090" y="3820"/>
                    <a:pt x="3996" y="3820"/>
                  </a:cubicBezTo>
                  <a:cubicBezTo>
                    <a:pt x="3631" y="3820"/>
                    <a:pt x="3308" y="4248"/>
                    <a:pt x="3405" y="4637"/>
                  </a:cubicBezTo>
                  <a:cubicBezTo>
                    <a:pt x="3431" y="4905"/>
                    <a:pt x="3383" y="5001"/>
                    <a:pt x="3279" y="5001"/>
                  </a:cubicBezTo>
                  <a:cubicBezTo>
                    <a:pt x="3020" y="5001"/>
                    <a:pt x="2414" y="4404"/>
                    <a:pt x="1745" y="4404"/>
                  </a:cubicBezTo>
                  <a:cubicBezTo>
                    <a:pt x="1331" y="4404"/>
                    <a:pt x="892" y="4634"/>
                    <a:pt x="498" y="5379"/>
                  </a:cubicBezTo>
                  <a:cubicBezTo>
                    <a:pt x="245" y="5825"/>
                    <a:pt x="79" y="6314"/>
                    <a:pt x="0" y="6820"/>
                  </a:cubicBezTo>
                  <a:cubicBezTo>
                    <a:pt x="4244" y="8994"/>
                    <a:pt x="7439" y="11439"/>
                    <a:pt x="9605" y="13334"/>
                  </a:cubicBezTo>
                  <a:lnTo>
                    <a:pt x="10915"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72"/>
            <p:cNvSpPr/>
            <p:nvPr/>
          </p:nvSpPr>
          <p:spPr>
            <a:xfrm>
              <a:off x="10976650" y="4232375"/>
              <a:ext cx="778000" cy="560175"/>
            </a:xfrm>
            <a:custGeom>
              <a:rect b="b" l="l" r="r" t="t"/>
              <a:pathLst>
                <a:path extrusionOk="0" h="22407" w="31120">
                  <a:moveTo>
                    <a:pt x="5011" y="1"/>
                  </a:moveTo>
                  <a:cubicBezTo>
                    <a:pt x="3261" y="1"/>
                    <a:pt x="1799" y="139"/>
                    <a:pt x="725" y="280"/>
                  </a:cubicBezTo>
                  <a:cubicBezTo>
                    <a:pt x="603" y="2437"/>
                    <a:pt x="428" y="4681"/>
                    <a:pt x="166" y="7012"/>
                  </a:cubicBezTo>
                  <a:cubicBezTo>
                    <a:pt x="114" y="7475"/>
                    <a:pt x="62" y="7938"/>
                    <a:pt x="1" y="8401"/>
                  </a:cubicBezTo>
                  <a:lnTo>
                    <a:pt x="1" y="8401"/>
                  </a:lnTo>
                  <a:cubicBezTo>
                    <a:pt x="268" y="8149"/>
                    <a:pt x="597" y="8033"/>
                    <a:pt x="931" y="8033"/>
                  </a:cubicBezTo>
                  <a:cubicBezTo>
                    <a:pt x="1698" y="8033"/>
                    <a:pt x="2494" y="8644"/>
                    <a:pt x="2646" y="9623"/>
                  </a:cubicBezTo>
                  <a:cubicBezTo>
                    <a:pt x="2970" y="9063"/>
                    <a:pt x="3466" y="8694"/>
                    <a:pt x="3947" y="8694"/>
                  </a:cubicBezTo>
                  <a:cubicBezTo>
                    <a:pt x="4322" y="8694"/>
                    <a:pt x="4689" y="8917"/>
                    <a:pt x="4960" y="9448"/>
                  </a:cubicBezTo>
                  <a:cubicBezTo>
                    <a:pt x="5178" y="8505"/>
                    <a:pt x="5798" y="7755"/>
                    <a:pt x="6811" y="7746"/>
                  </a:cubicBezTo>
                  <a:cubicBezTo>
                    <a:pt x="7140" y="7702"/>
                    <a:pt x="7480" y="7667"/>
                    <a:pt x="7817" y="7667"/>
                  </a:cubicBezTo>
                  <a:cubicBezTo>
                    <a:pt x="8294" y="7667"/>
                    <a:pt x="8763" y="7739"/>
                    <a:pt x="9177" y="7964"/>
                  </a:cubicBezTo>
                  <a:cubicBezTo>
                    <a:pt x="11517" y="9675"/>
                    <a:pt x="11439" y="13203"/>
                    <a:pt x="10557" y="15744"/>
                  </a:cubicBezTo>
                  <a:cubicBezTo>
                    <a:pt x="10417" y="16146"/>
                    <a:pt x="10173" y="16600"/>
                    <a:pt x="9754" y="16626"/>
                  </a:cubicBezTo>
                  <a:cubicBezTo>
                    <a:pt x="10007" y="16914"/>
                    <a:pt x="10278" y="17918"/>
                    <a:pt x="10286" y="18721"/>
                  </a:cubicBezTo>
                  <a:cubicBezTo>
                    <a:pt x="12041" y="19175"/>
                    <a:pt x="13884" y="19760"/>
                    <a:pt x="15778" y="20520"/>
                  </a:cubicBezTo>
                  <a:cubicBezTo>
                    <a:pt x="17272" y="21105"/>
                    <a:pt x="18660" y="21743"/>
                    <a:pt x="19952" y="22406"/>
                  </a:cubicBezTo>
                  <a:cubicBezTo>
                    <a:pt x="20031" y="21900"/>
                    <a:pt x="20197" y="21411"/>
                    <a:pt x="20450" y="20965"/>
                  </a:cubicBezTo>
                  <a:cubicBezTo>
                    <a:pt x="20844" y="20220"/>
                    <a:pt x="21283" y="19990"/>
                    <a:pt x="21697" y="19990"/>
                  </a:cubicBezTo>
                  <a:cubicBezTo>
                    <a:pt x="22366" y="19990"/>
                    <a:pt x="22972" y="20587"/>
                    <a:pt x="23231" y="20587"/>
                  </a:cubicBezTo>
                  <a:cubicBezTo>
                    <a:pt x="23335" y="20587"/>
                    <a:pt x="23383" y="20491"/>
                    <a:pt x="23357" y="20223"/>
                  </a:cubicBezTo>
                  <a:cubicBezTo>
                    <a:pt x="23260" y="19834"/>
                    <a:pt x="23583" y="19406"/>
                    <a:pt x="23948" y="19406"/>
                  </a:cubicBezTo>
                  <a:cubicBezTo>
                    <a:pt x="24042" y="19406"/>
                    <a:pt x="24138" y="19434"/>
                    <a:pt x="24231" y="19499"/>
                  </a:cubicBezTo>
                  <a:cubicBezTo>
                    <a:pt x="24432" y="19748"/>
                    <a:pt x="24615" y="19913"/>
                    <a:pt x="24799" y="19913"/>
                  </a:cubicBezTo>
                  <a:cubicBezTo>
                    <a:pt x="24951" y="19913"/>
                    <a:pt x="25104" y="19801"/>
                    <a:pt x="25270" y="19533"/>
                  </a:cubicBezTo>
                  <a:cubicBezTo>
                    <a:pt x="26014" y="18617"/>
                    <a:pt x="26500" y="16251"/>
                    <a:pt x="27744" y="16251"/>
                  </a:cubicBezTo>
                  <a:cubicBezTo>
                    <a:pt x="28017" y="16251"/>
                    <a:pt x="28327" y="16366"/>
                    <a:pt x="28684" y="16635"/>
                  </a:cubicBezTo>
                  <a:cubicBezTo>
                    <a:pt x="28850" y="16785"/>
                    <a:pt x="29051" y="16896"/>
                    <a:pt x="29245" y="16896"/>
                  </a:cubicBezTo>
                  <a:cubicBezTo>
                    <a:pt x="29377" y="16896"/>
                    <a:pt x="29505" y="16845"/>
                    <a:pt x="29618" y="16722"/>
                  </a:cubicBezTo>
                  <a:cubicBezTo>
                    <a:pt x="30055" y="16373"/>
                    <a:pt x="30474" y="15988"/>
                    <a:pt x="30867" y="15587"/>
                  </a:cubicBezTo>
                  <a:cubicBezTo>
                    <a:pt x="30945" y="14722"/>
                    <a:pt x="31032" y="13849"/>
                    <a:pt x="31120" y="12976"/>
                  </a:cubicBezTo>
                  <a:cubicBezTo>
                    <a:pt x="30151" y="11701"/>
                    <a:pt x="28396" y="9579"/>
                    <a:pt x="25759" y="7414"/>
                  </a:cubicBezTo>
                  <a:cubicBezTo>
                    <a:pt x="25654" y="7597"/>
                    <a:pt x="25549" y="7772"/>
                    <a:pt x="25444" y="7920"/>
                  </a:cubicBezTo>
                  <a:cubicBezTo>
                    <a:pt x="25114" y="8363"/>
                    <a:pt x="24778" y="8433"/>
                    <a:pt x="24480" y="8433"/>
                  </a:cubicBezTo>
                  <a:cubicBezTo>
                    <a:pt x="24341" y="8433"/>
                    <a:pt x="24210" y="8418"/>
                    <a:pt x="24092" y="8418"/>
                  </a:cubicBezTo>
                  <a:cubicBezTo>
                    <a:pt x="23875" y="8418"/>
                    <a:pt x="23702" y="8470"/>
                    <a:pt x="23602" y="8767"/>
                  </a:cubicBezTo>
                  <a:cubicBezTo>
                    <a:pt x="23069" y="9955"/>
                    <a:pt x="22441" y="11177"/>
                    <a:pt x="21410" y="12016"/>
                  </a:cubicBezTo>
                  <a:cubicBezTo>
                    <a:pt x="20985" y="12410"/>
                    <a:pt x="20454" y="12589"/>
                    <a:pt x="19929" y="12589"/>
                  </a:cubicBezTo>
                  <a:cubicBezTo>
                    <a:pt x="18814" y="12589"/>
                    <a:pt x="17728" y="11781"/>
                    <a:pt x="17752" y="10505"/>
                  </a:cubicBezTo>
                  <a:cubicBezTo>
                    <a:pt x="14905" y="10461"/>
                    <a:pt x="14539" y="6846"/>
                    <a:pt x="17088" y="5851"/>
                  </a:cubicBezTo>
                  <a:lnTo>
                    <a:pt x="17088" y="5851"/>
                  </a:lnTo>
                  <a:cubicBezTo>
                    <a:pt x="17074" y="5852"/>
                    <a:pt x="17060" y="5852"/>
                    <a:pt x="17046" y="5852"/>
                  </a:cubicBezTo>
                  <a:cubicBezTo>
                    <a:pt x="16200" y="5852"/>
                    <a:pt x="15233" y="4836"/>
                    <a:pt x="16049" y="4157"/>
                  </a:cubicBezTo>
                  <a:lnTo>
                    <a:pt x="16049" y="4157"/>
                  </a:lnTo>
                  <a:cubicBezTo>
                    <a:pt x="16022" y="4159"/>
                    <a:pt x="15994" y="4160"/>
                    <a:pt x="15967" y="4160"/>
                  </a:cubicBezTo>
                  <a:cubicBezTo>
                    <a:pt x="15140" y="4160"/>
                    <a:pt x="14346" y="3283"/>
                    <a:pt x="14329" y="2454"/>
                  </a:cubicBezTo>
                  <a:cubicBezTo>
                    <a:pt x="14425" y="2114"/>
                    <a:pt x="14582" y="1791"/>
                    <a:pt x="14766" y="1476"/>
                  </a:cubicBezTo>
                  <a:cubicBezTo>
                    <a:pt x="11077" y="328"/>
                    <a:pt x="7703" y="1"/>
                    <a:pt x="501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72"/>
            <p:cNvSpPr/>
            <p:nvPr/>
          </p:nvSpPr>
          <p:spPr>
            <a:xfrm>
              <a:off x="10941500" y="4424025"/>
              <a:ext cx="323100" cy="276400"/>
            </a:xfrm>
            <a:custGeom>
              <a:rect b="b" l="l" r="r" t="t"/>
              <a:pathLst>
                <a:path extrusionOk="0" h="11056" w="12924">
                  <a:moveTo>
                    <a:pt x="9223" y="1"/>
                  </a:moveTo>
                  <a:cubicBezTo>
                    <a:pt x="8886" y="1"/>
                    <a:pt x="8546" y="36"/>
                    <a:pt x="8217" y="80"/>
                  </a:cubicBezTo>
                  <a:cubicBezTo>
                    <a:pt x="7204" y="89"/>
                    <a:pt x="6584" y="839"/>
                    <a:pt x="6366" y="1782"/>
                  </a:cubicBezTo>
                  <a:cubicBezTo>
                    <a:pt x="6095" y="1251"/>
                    <a:pt x="5730" y="1028"/>
                    <a:pt x="5356" y="1028"/>
                  </a:cubicBezTo>
                  <a:cubicBezTo>
                    <a:pt x="4876" y="1028"/>
                    <a:pt x="4381" y="1397"/>
                    <a:pt x="4052" y="1957"/>
                  </a:cubicBezTo>
                  <a:cubicBezTo>
                    <a:pt x="3900" y="978"/>
                    <a:pt x="3104" y="367"/>
                    <a:pt x="2337" y="367"/>
                  </a:cubicBezTo>
                  <a:cubicBezTo>
                    <a:pt x="2003" y="367"/>
                    <a:pt x="1674" y="483"/>
                    <a:pt x="1407" y="735"/>
                  </a:cubicBezTo>
                  <a:cubicBezTo>
                    <a:pt x="1031" y="3843"/>
                    <a:pt x="542" y="6786"/>
                    <a:pt x="1" y="9527"/>
                  </a:cubicBezTo>
                  <a:cubicBezTo>
                    <a:pt x="2856" y="9545"/>
                    <a:pt x="6951" y="9824"/>
                    <a:pt x="11692" y="11055"/>
                  </a:cubicBezTo>
                  <a:cubicBezTo>
                    <a:pt x="11684" y="10252"/>
                    <a:pt x="11413" y="9248"/>
                    <a:pt x="11160" y="8960"/>
                  </a:cubicBezTo>
                  <a:cubicBezTo>
                    <a:pt x="11579" y="8934"/>
                    <a:pt x="11823" y="8471"/>
                    <a:pt x="11963" y="8078"/>
                  </a:cubicBezTo>
                  <a:cubicBezTo>
                    <a:pt x="12845" y="5537"/>
                    <a:pt x="12923" y="2009"/>
                    <a:pt x="10583" y="298"/>
                  </a:cubicBezTo>
                  <a:cubicBezTo>
                    <a:pt x="10169" y="73"/>
                    <a:pt x="9700" y="1"/>
                    <a:pt x="922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2"/>
            <p:cNvSpPr/>
            <p:nvPr/>
          </p:nvSpPr>
          <p:spPr>
            <a:xfrm>
              <a:off x="10951975" y="4741650"/>
              <a:ext cx="399075" cy="103725"/>
            </a:xfrm>
            <a:custGeom>
              <a:rect b="b" l="l" r="r" t="t"/>
              <a:pathLst>
                <a:path extrusionOk="0" fill="none" h="4149" w="15963">
                  <a:moveTo>
                    <a:pt x="1" y="1"/>
                  </a:moveTo>
                  <a:lnTo>
                    <a:pt x="15962" y="414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2"/>
            <p:cNvSpPr/>
            <p:nvPr/>
          </p:nvSpPr>
          <p:spPr>
            <a:xfrm>
              <a:off x="10925125" y="4822850"/>
              <a:ext cx="398850" cy="103725"/>
            </a:xfrm>
            <a:custGeom>
              <a:rect b="b" l="l" r="r" t="t"/>
              <a:pathLst>
                <a:path extrusionOk="0" fill="none" h="4149" w="15954">
                  <a:moveTo>
                    <a:pt x="1" y="1"/>
                  </a:moveTo>
                  <a:lnTo>
                    <a:pt x="15953" y="414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2"/>
            <p:cNvSpPr/>
            <p:nvPr/>
          </p:nvSpPr>
          <p:spPr>
            <a:xfrm>
              <a:off x="10906150" y="4913875"/>
              <a:ext cx="398825" cy="103950"/>
            </a:xfrm>
            <a:custGeom>
              <a:rect b="b" l="l" r="r" t="t"/>
              <a:pathLst>
                <a:path extrusionOk="0" fill="none" h="4158" w="15953">
                  <a:moveTo>
                    <a:pt x="0" y="1"/>
                  </a:moveTo>
                  <a:lnTo>
                    <a:pt x="15953" y="4157"/>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72"/>
            <p:cNvSpPr/>
            <p:nvPr/>
          </p:nvSpPr>
          <p:spPr>
            <a:xfrm>
              <a:off x="10875150" y="4979150"/>
              <a:ext cx="398825" cy="103925"/>
            </a:xfrm>
            <a:custGeom>
              <a:rect b="b" l="l" r="r" t="t"/>
              <a:pathLst>
                <a:path extrusionOk="0" fill="none" h="4157" w="15953">
                  <a:moveTo>
                    <a:pt x="0" y="1"/>
                  </a:moveTo>
                  <a:lnTo>
                    <a:pt x="15953" y="4157"/>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2"/>
            <p:cNvSpPr/>
            <p:nvPr/>
          </p:nvSpPr>
          <p:spPr>
            <a:xfrm>
              <a:off x="10839125" y="5049450"/>
              <a:ext cx="399050" cy="103700"/>
            </a:xfrm>
            <a:custGeom>
              <a:rect b="b" l="l" r="r" t="t"/>
              <a:pathLst>
                <a:path extrusionOk="0" fill="none" h="4148" w="15962">
                  <a:moveTo>
                    <a:pt x="1" y="0"/>
                  </a:moveTo>
                  <a:lnTo>
                    <a:pt x="15962" y="414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2"/>
            <p:cNvSpPr/>
            <p:nvPr/>
          </p:nvSpPr>
          <p:spPr>
            <a:xfrm>
              <a:off x="10827775" y="5112975"/>
              <a:ext cx="377875" cy="98250"/>
            </a:xfrm>
            <a:custGeom>
              <a:rect b="b" l="l" r="r" t="t"/>
              <a:pathLst>
                <a:path extrusionOk="0" fill="none" h="3930" w="15115">
                  <a:moveTo>
                    <a:pt x="1" y="0"/>
                  </a:moveTo>
                  <a:lnTo>
                    <a:pt x="15115" y="3929"/>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2"/>
            <p:cNvSpPr/>
            <p:nvPr/>
          </p:nvSpPr>
          <p:spPr>
            <a:xfrm>
              <a:off x="10798525" y="5171025"/>
              <a:ext cx="236650" cy="61600"/>
            </a:xfrm>
            <a:custGeom>
              <a:rect b="b" l="l" r="r" t="t"/>
              <a:pathLst>
                <a:path extrusionOk="0" fill="none" h="2464" w="9466">
                  <a:moveTo>
                    <a:pt x="1" y="1"/>
                  </a:moveTo>
                  <a:lnTo>
                    <a:pt x="9466" y="2463"/>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2"/>
            <p:cNvSpPr/>
            <p:nvPr/>
          </p:nvSpPr>
          <p:spPr>
            <a:xfrm>
              <a:off x="11423925" y="4865200"/>
              <a:ext cx="261750" cy="130125"/>
            </a:xfrm>
            <a:custGeom>
              <a:rect b="b" l="l" r="r" t="t"/>
              <a:pathLst>
                <a:path extrusionOk="0" fill="none" h="5205" w="10470">
                  <a:moveTo>
                    <a:pt x="0" y="1"/>
                  </a:moveTo>
                  <a:lnTo>
                    <a:pt x="10470" y="5205"/>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2"/>
            <p:cNvSpPr/>
            <p:nvPr/>
          </p:nvSpPr>
          <p:spPr>
            <a:xfrm>
              <a:off x="11396650" y="4957750"/>
              <a:ext cx="272225" cy="128825"/>
            </a:xfrm>
            <a:custGeom>
              <a:rect b="b" l="l" r="r" t="t"/>
              <a:pathLst>
                <a:path extrusionOk="0" fill="none" h="5153" w="10889">
                  <a:moveTo>
                    <a:pt x="0" y="1"/>
                  </a:moveTo>
                  <a:lnTo>
                    <a:pt x="10888" y="5153"/>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2"/>
            <p:cNvSpPr/>
            <p:nvPr/>
          </p:nvSpPr>
          <p:spPr>
            <a:xfrm>
              <a:off x="11385275" y="5040700"/>
              <a:ext cx="259375" cy="127725"/>
            </a:xfrm>
            <a:custGeom>
              <a:rect b="b" l="l" r="r" t="t"/>
              <a:pathLst>
                <a:path extrusionOk="0" fill="none" h="5109" w="10375">
                  <a:moveTo>
                    <a:pt x="1" y="1"/>
                  </a:moveTo>
                  <a:lnTo>
                    <a:pt x="10374" y="5109"/>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2"/>
            <p:cNvSpPr/>
            <p:nvPr/>
          </p:nvSpPr>
          <p:spPr>
            <a:xfrm>
              <a:off x="11446625" y="5160550"/>
              <a:ext cx="180125" cy="93450"/>
            </a:xfrm>
            <a:custGeom>
              <a:rect b="b" l="l" r="r" t="t"/>
              <a:pathLst>
                <a:path extrusionOk="0" fill="none" h="3738" w="7205">
                  <a:moveTo>
                    <a:pt x="1" y="1"/>
                  </a:moveTo>
                  <a:lnTo>
                    <a:pt x="7204" y="373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72"/>
            <p:cNvSpPr/>
            <p:nvPr/>
          </p:nvSpPr>
          <p:spPr>
            <a:xfrm>
              <a:off x="11337700" y="5199850"/>
              <a:ext cx="274425" cy="134700"/>
            </a:xfrm>
            <a:custGeom>
              <a:rect b="b" l="l" r="r" t="t"/>
              <a:pathLst>
                <a:path extrusionOk="0" fill="none" h="5388" w="10977">
                  <a:moveTo>
                    <a:pt x="1" y="0"/>
                  </a:moveTo>
                  <a:lnTo>
                    <a:pt x="10976" y="5388"/>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2"/>
            <p:cNvSpPr/>
            <p:nvPr/>
          </p:nvSpPr>
          <p:spPr>
            <a:xfrm>
              <a:off x="11318275" y="5277350"/>
              <a:ext cx="258700" cy="132075"/>
            </a:xfrm>
            <a:custGeom>
              <a:rect b="b" l="l" r="r" t="t"/>
              <a:pathLst>
                <a:path extrusionOk="0" fill="none" h="5283" w="10348">
                  <a:moveTo>
                    <a:pt x="0" y="0"/>
                  </a:moveTo>
                  <a:lnTo>
                    <a:pt x="10347" y="5283"/>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2"/>
            <p:cNvSpPr/>
            <p:nvPr/>
          </p:nvSpPr>
          <p:spPr>
            <a:xfrm>
              <a:off x="11307800" y="5353300"/>
              <a:ext cx="209150" cy="106550"/>
            </a:xfrm>
            <a:custGeom>
              <a:rect b="b" l="l" r="r" t="t"/>
              <a:pathLst>
                <a:path extrusionOk="0" fill="none" h="4262" w="8366">
                  <a:moveTo>
                    <a:pt x="0" y="1"/>
                  </a:moveTo>
                  <a:lnTo>
                    <a:pt x="8365" y="4262"/>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72"/>
            <p:cNvSpPr/>
            <p:nvPr/>
          </p:nvSpPr>
          <p:spPr>
            <a:xfrm>
              <a:off x="10590050" y="5258125"/>
              <a:ext cx="585475" cy="455375"/>
            </a:xfrm>
            <a:custGeom>
              <a:rect b="b" l="l" r="r" t="t"/>
              <a:pathLst>
                <a:path extrusionOk="0" h="18215" w="23419">
                  <a:moveTo>
                    <a:pt x="6497" y="1"/>
                  </a:moveTo>
                  <a:lnTo>
                    <a:pt x="1" y="10417"/>
                  </a:lnTo>
                  <a:cubicBezTo>
                    <a:pt x="2516" y="10784"/>
                    <a:pt x="6078" y="11596"/>
                    <a:pt x="9964" y="13535"/>
                  </a:cubicBezTo>
                  <a:cubicBezTo>
                    <a:pt x="12967" y="15037"/>
                    <a:pt x="15272" y="16765"/>
                    <a:pt x="16923" y="18215"/>
                  </a:cubicBezTo>
                  <a:cubicBezTo>
                    <a:pt x="19088" y="14216"/>
                    <a:pt x="21254" y="10208"/>
                    <a:pt x="23419" y="6200"/>
                  </a:cubicBezTo>
                  <a:cubicBezTo>
                    <a:pt x="21821" y="5179"/>
                    <a:pt x="19944" y="4131"/>
                    <a:pt x="17787" y="3179"/>
                  </a:cubicBezTo>
                  <a:cubicBezTo>
                    <a:pt x="13517" y="1302"/>
                    <a:pt x="9588" y="420"/>
                    <a:pt x="6497"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2"/>
            <p:cNvSpPr/>
            <p:nvPr/>
          </p:nvSpPr>
          <p:spPr>
            <a:xfrm>
              <a:off x="11058725" y="5439525"/>
              <a:ext cx="437050" cy="587000"/>
            </a:xfrm>
            <a:custGeom>
              <a:rect b="b" l="l" r="r" t="t"/>
              <a:pathLst>
                <a:path extrusionOk="0" h="23480" w="17482">
                  <a:moveTo>
                    <a:pt x="6174" y="1"/>
                  </a:moveTo>
                  <a:lnTo>
                    <a:pt x="1" y="12138"/>
                  </a:lnTo>
                  <a:cubicBezTo>
                    <a:pt x="1590" y="13343"/>
                    <a:pt x="3484" y="14984"/>
                    <a:pt x="5362" y="17176"/>
                  </a:cubicBezTo>
                  <a:cubicBezTo>
                    <a:pt x="7326" y="19463"/>
                    <a:pt x="8715" y="21673"/>
                    <a:pt x="9675" y="23480"/>
                  </a:cubicBezTo>
                  <a:cubicBezTo>
                    <a:pt x="10976" y="21821"/>
                    <a:pt x="12312" y="19979"/>
                    <a:pt x="13648" y="17953"/>
                  </a:cubicBezTo>
                  <a:cubicBezTo>
                    <a:pt x="15132" y="15683"/>
                    <a:pt x="16398" y="13500"/>
                    <a:pt x="17481" y="11457"/>
                  </a:cubicBezTo>
                  <a:cubicBezTo>
                    <a:pt x="16494" y="9763"/>
                    <a:pt x="15106" y="7719"/>
                    <a:pt x="13159" y="5641"/>
                  </a:cubicBezTo>
                  <a:cubicBezTo>
                    <a:pt x="10671" y="2978"/>
                    <a:pt x="8138" y="1179"/>
                    <a:pt x="617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2" name="Shape 1762"/>
        <p:cNvGrpSpPr/>
        <p:nvPr/>
      </p:nvGrpSpPr>
      <p:grpSpPr>
        <a:xfrm>
          <a:off x="0" y="0"/>
          <a:ext cx="0" cy="0"/>
          <a:chOff x="0" y="0"/>
          <a:chExt cx="0" cy="0"/>
        </a:xfrm>
      </p:grpSpPr>
      <p:sp>
        <p:nvSpPr>
          <p:cNvPr id="1763" name="Google Shape;1763;p73"/>
          <p:cNvSpPr txBox="1"/>
          <p:nvPr>
            <p:ph type="title"/>
          </p:nvPr>
        </p:nvSpPr>
        <p:spPr>
          <a:xfrm>
            <a:off x="2021000" y="1355175"/>
            <a:ext cx="2840100" cy="132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Phone mockup</a:t>
            </a:r>
            <a:endParaRPr/>
          </a:p>
        </p:txBody>
      </p:sp>
      <p:sp>
        <p:nvSpPr>
          <p:cNvPr id="1764" name="Google Shape;1764;p73"/>
          <p:cNvSpPr txBox="1"/>
          <p:nvPr>
            <p:ph idx="1" type="subTitle"/>
          </p:nvPr>
        </p:nvSpPr>
        <p:spPr>
          <a:xfrm>
            <a:off x="2021000" y="2681325"/>
            <a:ext cx="2840100" cy="1107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1765" name="Google Shape;1765;p73"/>
          <p:cNvSpPr/>
          <p:nvPr/>
        </p:nvSpPr>
        <p:spPr>
          <a:xfrm>
            <a:off x="5204054"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 name="Google Shape;1766;p73"/>
          <p:cNvGrpSpPr/>
          <p:nvPr/>
        </p:nvGrpSpPr>
        <p:grpSpPr>
          <a:xfrm>
            <a:off x="5118876" y="709411"/>
            <a:ext cx="1834973" cy="3724678"/>
            <a:chOff x="5186401" y="494525"/>
            <a:chExt cx="1834973" cy="3724678"/>
          </a:xfrm>
        </p:grpSpPr>
        <p:sp>
          <p:nvSpPr>
            <p:cNvPr id="1767" name="Google Shape;1767;p73"/>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3"/>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769" name="Google Shape;1769;p73"/>
          <p:cNvPicPr preferRelativeResize="0"/>
          <p:nvPr/>
        </p:nvPicPr>
        <p:blipFill rotWithShape="1">
          <a:blip r:embed="rId3">
            <a:alphaModFix/>
          </a:blip>
          <a:srcRect b="9068" l="366" r="75505" t="9084"/>
          <a:stretch/>
        </p:blipFill>
        <p:spPr>
          <a:xfrm>
            <a:off x="5204063" y="891935"/>
            <a:ext cx="1664599" cy="3176198"/>
          </a:xfrm>
          <a:prstGeom prst="rect">
            <a:avLst/>
          </a:prstGeom>
          <a:noFill/>
          <a:ln>
            <a:noFill/>
          </a:ln>
        </p:spPr>
      </p:pic>
      <p:grpSp>
        <p:nvGrpSpPr>
          <p:cNvPr id="1770" name="Google Shape;1770;p73"/>
          <p:cNvGrpSpPr/>
          <p:nvPr/>
        </p:nvGrpSpPr>
        <p:grpSpPr>
          <a:xfrm>
            <a:off x="291100" y="-195150"/>
            <a:ext cx="1260650" cy="1550325"/>
            <a:chOff x="11638275" y="3921100"/>
            <a:chExt cx="1260650" cy="1550325"/>
          </a:xfrm>
        </p:grpSpPr>
        <p:sp>
          <p:nvSpPr>
            <p:cNvPr id="1771" name="Google Shape;1771;p73"/>
            <p:cNvSpPr/>
            <p:nvPr/>
          </p:nvSpPr>
          <p:spPr>
            <a:xfrm>
              <a:off x="11638275" y="3921100"/>
              <a:ext cx="1260650" cy="1550325"/>
            </a:xfrm>
            <a:custGeom>
              <a:rect b="b" l="l" r="r" t="t"/>
              <a:pathLst>
                <a:path extrusionOk="0" h="62013" w="50426">
                  <a:moveTo>
                    <a:pt x="28335" y="1"/>
                  </a:moveTo>
                  <a:cubicBezTo>
                    <a:pt x="21611" y="2547"/>
                    <a:pt x="13393" y="5882"/>
                    <a:pt x="5762" y="5882"/>
                  </a:cubicBezTo>
                  <a:cubicBezTo>
                    <a:pt x="3790" y="5882"/>
                    <a:pt x="1858" y="5660"/>
                    <a:pt x="1" y="5143"/>
                  </a:cubicBezTo>
                  <a:lnTo>
                    <a:pt x="1" y="5143"/>
                  </a:lnTo>
                  <a:cubicBezTo>
                    <a:pt x="4559" y="27907"/>
                    <a:pt x="22301" y="27278"/>
                    <a:pt x="17700" y="62012"/>
                  </a:cubicBezTo>
                  <a:lnTo>
                    <a:pt x="48042" y="54634"/>
                  </a:lnTo>
                  <a:cubicBezTo>
                    <a:pt x="48426" y="44436"/>
                    <a:pt x="49474" y="39773"/>
                    <a:pt x="49605" y="33652"/>
                  </a:cubicBezTo>
                  <a:cubicBezTo>
                    <a:pt x="50426" y="18468"/>
                    <a:pt x="35704" y="14233"/>
                    <a:pt x="28335"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3"/>
            <p:cNvSpPr/>
            <p:nvPr/>
          </p:nvSpPr>
          <p:spPr>
            <a:xfrm>
              <a:off x="11697000" y="4068875"/>
              <a:ext cx="502975" cy="394700"/>
            </a:xfrm>
            <a:custGeom>
              <a:rect b="b" l="l" r="r" t="t"/>
              <a:pathLst>
                <a:path extrusionOk="0" h="15788" w="20119">
                  <a:moveTo>
                    <a:pt x="8885" y="3304"/>
                  </a:moveTo>
                  <a:cubicBezTo>
                    <a:pt x="10411" y="3304"/>
                    <a:pt x="12019" y="5116"/>
                    <a:pt x="11483" y="7065"/>
                  </a:cubicBezTo>
                  <a:cubicBezTo>
                    <a:pt x="11042" y="8234"/>
                    <a:pt x="10203" y="8717"/>
                    <a:pt x="9347" y="8717"/>
                  </a:cubicBezTo>
                  <a:cubicBezTo>
                    <a:pt x="7743" y="8717"/>
                    <a:pt x="6084" y="7019"/>
                    <a:pt x="6899" y="4969"/>
                  </a:cubicBezTo>
                  <a:cubicBezTo>
                    <a:pt x="7337" y="3783"/>
                    <a:pt x="8101" y="3304"/>
                    <a:pt x="8885" y="3304"/>
                  </a:cubicBezTo>
                  <a:close/>
                  <a:moveTo>
                    <a:pt x="13281" y="1"/>
                  </a:moveTo>
                  <a:cubicBezTo>
                    <a:pt x="9790" y="1200"/>
                    <a:pt x="7477" y="1738"/>
                    <a:pt x="4658" y="1738"/>
                  </a:cubicBezTo>
                  <a:cubicBezTo>
                    <a:pt x="3289" y="1738"/>
                    <a:pt x="1801" y="1611"/>
                    <a:pt x="1" y="1372"/>
                  </a:cubicBezTo>
                  <a:lnTo>
                    <a:pt x="1" y="1372"/>
                  </a:lnTo>
                  <a:cubicBezTo>
                    <a:pt x="795" y="7047"/>
                    <a:pt x="4078" y="11457"/>
                    <a:pt x="7475" y="15788"/>
                  </a:cubicBezTo>
                  <a:cubicBezTo>
                    <a:pt x="8356" y="11616"/>
                    <a:pt x="12662" y="8253"/>
                    <a:pt x="16845" y="8253"/>
                  </a:cubicBezTo>
                  <a:cubicBezTo>
                    <a:pt x="17968" y="8253"/>
                    <a:pt x="19082" y="8495"/>
                    <a:pt x="20118" y="9029"/>
                  </a:cubicBezTo>
                  <a:cubicBezTo>
                    <a:pt x="17612" y="6061"/>
                    <a:pt x="15534" y="2874"/>
                    <a:pt x="13281"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3"/>
            <p:cNvSpPr/>
            <p:nvPr/>
          </p:nvSpPr>
          <p:spPr>
            <a:xfrm>
              <a:off x="11883850" y="4275200"/>
              <a:ext cx="446650" cy="268700"/>
            </a:xfrm>
            <a:custGeom>
              <a:rect b="b" l="l" r="r" t="t"/>
              <a:pathLst>
                <a:path extrusionOk="0" h="10748" w="17866">
                  <a:moveTo>
                    <a:pt x="9371" y="0"/>
                  </a:moveTo>
                  <a:cubicBezTo>
                    <a:pt x="5188" y="0"/>
                    <a:pt x="882" y="3363"/>
                    <a:pt x="1" y="7535"/>
                  </a:cubicBezTo>
                  <a:cubicBezTo>
                    <a:pt x="830" y="8609"/>
                    <a:pt x="1677" y="9665"/>
                    <a:pt x="2489" y="10748"/>
                  </a:cubicBezTo>
                  <a:cubicBezTo>
                    <a:pt x="7431" y="8687"/>
                    <a:pt x="12417" y="5989"/>
                    <a:pt x="17866" y="5867"/>
                  </a:cubicBezTo>
                  <a:cubicBezTo>
                    <a:pt x="15866" y="4330"/>
                    <a:pt x="14172" y="2593"/>
                    <a:pt x="12644" y="776"/>
                  </a:cubicBezTo>
                  <a:cubicBezTo>
                    <a:pt x="11608" y="242"/>
                    <a:pt x="10494" y="0"/>
                    <a:pt x="937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3"/>
            <p:cNvSpPr/>
            <p:nvPr/>
          </p:nvSpPr>
          <p:spPr>
            <a:xfrm>
              <a:off x="11849100" y="4151450"/>
              <a:ext cx="148375" cy="135350"/>
            </a:xfrm>
            <a:custGeom>
              <a:rect b="b" l="l" r="r" t="t"/>
              <a:pathLst>
                <a:path extrusionOk="0" h="5414" w="5935">
                  <a:moveTo>
                    <a:pt x="2801" y="1"/>
                  </a:moveTo>
                  <a:cubicBezTo>
                    <a:pt x="2017" y="1"/>
                    <a:pt x="1253" y="480"/>
                    <a:pt x="815" y="1666"/>
                  </a:cubicBezTo>
                  <a:cubicBezTo>
                    <a:pt x="0" y="3716"/>
                    <a:pt x="1659" y="5414"/>
                    <a:pt x="3263" y="5414"/>
                  </a:cubicBezTo>
                  <a:cubicBezTo>
                    <a:pt x="4119" y="5414"/>
                    <a:pt x="4958" y="4931"/>
                    <a:pt x="5399" y="3762"/>
                  </a:cubicBezTo>
                  <a:cubicBezTo>
                    <a:pt x="5935" y="1813"/>
                    <a:pt x="4327" y="1"/>
                    <a:pt x="28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3"/>
            <p:cNvSpPr/>
            <p:nvPr/>
          </p:nvSpPr>
          <p:spPr>
            <a:xfrm>
              <a:off x="12113050" y="3999675"/>
              <a:ext cx="211550" cy="68350"/>
            </a:xfrm>
            <a:custGeom>
              <a:rect b="b" l="l" r="r" t="t"/>
              <a:pathLst>
                <a:path extrusionOk="0" fill="none" h="2734" w="8462">
                  <a:moveTo>
                    <a:pt x="1" y="2734"/>
                  </a:moveTo>
                  <a:lnTo>
                    <a:pt x="846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73"/>
            <p:cNvSpPr/>
            <p:nvPr/>
          </p:nvSpPr>
          <p:spPr>
            <a:xfrm>
              <a:off x="12164150" y="4067800"/>
              <a:ext cx="200400" cy="75100"/>
            </a:xfrm>
            <a:custGeom>
              <a:rect b="b" l="l" r="r" t="t"/>
              <a:pathLst>
                <a:path extrusionOk="0" fill="none" h="3004" w="8016">
                  <a:moveTo>
                    <a:pt x="0" y="3004"/>
                  </a:moveTo>
                  <a:lnTo>
                    <a:pt x="8016"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73"/>
            <p:cNvSpPr/>
            <p:nvPr/>
          </p:nvSpPr>
          <p:spPr>
            <a:xfrm>
              <a:off x="12202550" y="4133725"/>
              <a:ext cx="211775" cy="74025"/>
            </a:xfrm>
            <a:custGeom>
              <a:rect b="b" l="l" r="r" t="t"/>
              <a:pathLst>
                <a:path extrusionOk="0" fill="none" h="2961" w="8471">
                  <a:moveTo>
                    <a:pt x="1" y="2960"/>
                  </a:moveTo>
                  <a:lnTo>
                    <a:pt x="847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3"/>
            <p:cNvSpPr/>
            <p:nvPr/>
          </p:nvSpPr>
          <p:spPr>
            <a:xfrm>
              <a:off x="12244700" y="4193975"/>
              <a:ext cx="219175" cy="79475"/>
            </a:xfrm>
            <a:custGeom>
              <a:rect b="b" l="l" r="r" t="t"/>
              <a:pathLst>
                <a:path extrusionOk="0" fill="none" h="3179" w="8767">
                  <a:moveTo>
                    <a:pt x="0" y="3178"/>
                  </a:moveTo>
                  <a:lnTo>
                    <a:pt x="8767"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73"/>
            <p:cNvSpPr/>
            <p:nvPr/>
          </p:nvSpPr>
          <p:spPr>
            <a:xfrm>
              <a:off x="12307775" y="4259025"/>
              <a:ext cx="235775" cy="88200"/>
            </a:xfrm>
            <a:custGeom>
              <a:rect b="b" l="l" r="r" t="t"/>
              <a:pathLst>
                <a:path extrusionOk="0" fill="none" h="3528" w="9431">
                  <a:moveTo>
                    <a:pt x="1" y="3528"/>
                  </a:moveTo>
                  <a:lnTo>
                    <a:pt x="9431"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73"/>
            <p:cNvSpPr/>
            <p:nvPr/>
          </p:nvSpPr>
          <p:spPr>
            <a:xfrm>
              <a:off x="12370425" y="4321875"/>
              <a:ext cx="248425" cy="70325"/>
            </a:xfrm>
            <a:custGeom>
              <a:rect b="b" l="l" r="r" t="t"/>
              <a:pathLst>
                <a:path extrusionOk="0" fill="none" h="2813" w="9937">
                  <a:moveTo>
                    <a:pt x="0" y="2812"/>
                  </a:moveTo>
                  <a:lnTo>
                    <a:pt x="993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3"/>
            <p:cNvSpPr/>
            <p:nvPr/>
          </p:nvSpPr>
          <p:spPr>
            <a:xfrm>
              <a:off x="12134225" y="4606325"/>
              <a:ext cx="329000" cy="279425"/>
            </a:xfrm>
            <a:custGeom>
              <a:rect b="b" l="l" r="r" t="t"/>
              <a:pathLst>
                <a:path extrusionOk="0" h="11177" w="13160">
                  <a:moveTo>
                    <a:pt x="3074" y="0"/>
                  </a:moveTo>
                  <a:cubicBezTo>
                    <a:pt x="2131" y="620"/>
                    <a:pt x="1092" y="1100"/>
                    <a:pt x="1" y="1397"/>
                  </a:cubicBezTo>
                  <a:lnTo>
                    <a:pt x="3205" y="11177"/>
                  </a:lnTo>
                  <a:cubicBezTo>
                    <a:pt x="6523" y="10251"/>
                    <a:pt x="9841" y="9325"/>
                    <a:pt x="13159" y="8400"/>
                  </a:cubicBezTo>
                  <a:cubicBezTo>
                    <a:pt x="12828" y="7326"/>
                    <a:pt x="12583" y="6226"/>
                    <a:pt x="12452" y="5117"/>
                  </a:cubicBezTo>
                  <a:cubicBezTo>
                    <a:pt x="11832" y="5082"/>
                    <a:pt x="11238" y="4750"/>
                    <a:pt x="10889" y="4235"/>
                  </a:cubicBezTo>
                  <a:lnTo>
                    <a:pt x="10889" y="4235"/>
                  </a:lnTo>
                  <a:cubicBezTo>
                    <a:pt x="10819" y="4549"/>
                    <a:pt x="10898" y="4872"/>
                    <a:pt x="10968" y="5187"/>
                  </a:cubicBezTo>
                  <a:cubicBezTo>
                    <a:pt x="11038" y="5501"/>
                    <a:pt x="11099" y="5833"/>
                    <a:pt x="10994" y="6130"/>
                  </a:cubicBezTo>
                  <a:cubicBezTo>
                    <a:pt x="10913" y="6386"/>
                    <a:pt x="10660" y="6600"/>
                    <a:pt x="10406" y="6600"/>
                  </a:cubicBezTo>
                  <a:cubicBezTo>
                    <a:pt x="10357" y="6600"/>
                    <a:pt x="10308" y="6592"/>
                    <a:pt x="10261" y="6575"/>
                  </a:cubicBezTo>
                  <a:cubicBezTo>
                    <a:pt x="9527" y="4872"/>
                    <a:pt x="8863" y="3135"/>
                    <a:pt x="8270" y="1371"/>
                  </a:cubicBezTo>
                  <a:cubicBezTo>
                    <a:pt x="7877" y="1397"/>
                    <a:pt x="7493" y="1415"/>
                    <a:pt x="7100" y="1441"/>
                  </a:cubicBezTo>
                  <a:cubicBezTo>
                    <a:pt x="7528" y="3047"/>
                    <a:pt x="7964" y="4663"/>
                    <a:pt x="8392" y="6269"/>
                  </a:cubicBezTo>
                  <a:cubicBezTo>
                    <a:pt x="7807" y="6304"/>
                    <a:pt x="7231" y="6531"/>
                    <a:pt x="6785" y="6916"/>
                  </a:cubicBezTo>
                  <a:cubicBezTo>
                    <a:pt x="5860" y="4471"/>
                    <a:pt x="4463" y="2227"/>
                    <a:pt x="3074"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3"/>
            <p:cNvSpPr/>
            <p:nvPr/>
          </p:nvSpPr>
          <p:spPr>
            <a:xfrm>
              <a:off x="12504025" y="4467275"/>
              <a:ext cx="337700" cy="315225"/>
            </a:xfrm>
            <a:custGeom>
              <a:rect b="b" l="l" r="r" t="t"/>
              <a:pathLst>
                <a:path extrusionOk="0" h="12609" w="13508">
                  <a:moveTo>
                    <a:pt x="6331" y="0"/>
                  </a:moveTo>
                  <a:cubicBezTo>
                    <a:pt x="5772" y="262"/>
                    <a:pt x="5195" y="489"/>
                    <a:pt x="4610" y="672"/>
                  </a:cubicBezTo>
                  <a:cubicBezTo>
                    <a:pt x="4794" y="1432"/>
                    <a:pt x="4934" y="2209"/>
                    <a:pt x="5003" y="2995"/>
                  </a:cubicBezTo>
                  <a:cubicBezTo>
                    <a:pt x="4959" y="2991"/>
                    <a:pt x="4915" y="2990"/>
                    <a:pt x="4870" y="2990"/>
                  </a:cubicBezTo>
                  <a:cubicBezTo>
                    <a:pt x="4372" y="2990"/>
                    <a:pt x="3873" y="3211"/>
                    <a:pt x="3536" y="3580"/>
                  </a:cubicBezTo>
                  <a:cubicBezTo>
                    <a:pt x="3301" y="3178"/>
                    <a:pt x="3074" y="2777"/>
                    <a:pt x="2847" y="2375"/>
                  </a:cubicBezTo>
                  <a:cubicBezTo>
                    <a:pt x="2794" y="2288"/>
                    <a:pt x="2742" y="2192"/>
                    <a:pt x="2655" y="2148"/>
                  </a:cubicBezTo>
                  <a:cubicBezTo>
                    <a:pt x="2600" y="2111"/>
                    <a:pt x="2535" y="2099"/>
                    <a:pt x="2469" y="2099"/>
                  </a:cubicBezTo>
                  <a:cubicBezTo>
                    <a:pt x="2408" y="2099"/>
                    <a:pt x="2346" y="2109"/>
                    <a:pt x="2288" y="2122"/>
                  </a:cubicBezTo>
                  <a:cubicBezTo>
                    <a:pt x="1947" y="2174"/>
                    <a:pt x="1598" y="2227"/>
                    <a:pt x="1258" y="2279"/>
                  </a:cubicBezTo>
                  <a:cubicBezTo>
                    <a:pt x="1214" y="3091"/>
                    <a:pt x="1310" y="3912"/>
                    <a:pt x="1546" y="4698"/>
                  </a:cubicBezTo>
                  <a:cubicBezTo>
                    <a:pt x="1031" y="4750"/>
                    <a:pt x="507" y="4837"/>
                    <a:pt x="0" y="4951"/>
                  </a:cubicBezTo>
                  <a:cubicBezTo>
                    <a:pt x="952" y="7064"/>
                    <a:pt x="1860" y="9203"/>
                    <a:pt x="2742" y="11351"/>
                  </a:cubicBezTo>
                  <a:cubicBezTo>
                    <a:pt x="2908" y="11762"/>
                    <a:pt x="3074" y="12181"/>
                    <a:pt x="3213" y="12608"/>
                  </a:cubicBezTo>
                  <a:cubicBezTo>
                    <a:pt x="6645" y="11657"/>
                    <a:pt x="10076" y="10696"/>
                    <a:pt x="13508" y="9745"/>
                  </a:cubicBezTo>
                  <a:cubicBezTo>
                    <a:pt x="13456" y="8627"/>
                    <a:pt x="13272" y="6837"/>
                    <a:pt x="12565" y="4785"/>
                  </a:cubicBezTo>
                  <a:cubicBezTo>
                    <a:pt x="11779" y="5038"/>
                    <a:pt x="10958" y="5213"/>
                    <a:pt x="10138" y="5291"/>
                  </a:cubicBezTo>
                  <a:cubicBezTo>
                    <a:pt x="10504" y="6531"/>
                    <a:pt x="10592" y="7858"/>
                    <a:pt x="10391" y="9142"/>
                  </a:cubicBezTo>
                  <a:cubicBezTo>
                    <a:pt x="9360" y="7099"/>
                    <a:pt x="8444" y="4995"/>
                    <a:pt x="7649" y="2855"/>
                  </a:cubicBezTo>
                  <a:cubicBezTo>
                    <a:pt x="7282" y="1869"/>
                    <a:pt x="6942" y="856"/>
                    <a:pt x="633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3"/>
            <p:cNvSpPr/>
            <p:nvPr/>
          </p:nvSpPr>
          <p:spPr>
            <a:xfrm>
              <a:off x="11983175" y="4395000"/>
              <a:ext cx="834975" cy="520650"/>
            </a:xfrm>
            <a:custGeom>
              <a:rect b="b" l="l" r="r" t="t"/>
              <a:pathLst>
                <a:path extrusionOk="0" h="20826" w="33399">
                  <a:moveTo>
                    <a:pt x="27994" y="1"/>
                  </a:moveTo>
                  <a:cubicBezTo>
                    <a:pt x="18669" y="2743"/>
                    <a:pt x="9335" y="5493"/>
                    <a:pt x="1" y="8244"/>
                  </a:cubicBezTo>
                  <a:cubicBezTo>
                    <a:pt x="1057" y="9885"/>
                    <a:pt x="2236" y="12007"/>
                    <a:pt x="3223" y="14600"/>
                  </a:cubicBezTo>
                  <a:cubicBezTo>
                    <a:pt x="4113" y="16923"/>
                    <a:pt x="4646" y="19045"/>
                    <a:pt x="4969" y="20826"/>
                  </a:cubicBezTo>
                  <a:cubicBezTo>
                    <a:pt x="6392" y="20424"/>
                    <a:pt x="7824" y="20022"/>
                    <a:pt x="9247" y="19630"/>
                  </a:cubicBezTo>
                  <a:lnTo>
                    <a:pt x="6043" y="9850"/>
                  </a:lnTo>
                  <a:cubicBezTo>
                    <a:pt x="7134" y="9553"/>
                    <a:pt x="8173" y="9073"/>
                    <a:pt x="9116" y="8453"/>
                  </a:cubicBezTo>
                  <a:cubicBezTo>
                    <a:pt x="10505" y="10680"/>
                    <a:pt x="11902" y="12924"/>
                    <a:pt x="12827" y="15369"/>
                  </a:cubicBezTo>
                  <a:cubicBezTo>
                    <a:pt x="13273" y="14984"/>
                    <a:pt x="13849" y="14757"/>
                    <a:pt x="14434" y="14722"/>
                  </a:cubicBezTo>
                  <a:cubicBezTo>
                    <a:pt x="14006" y="13116"/>
                    <a:pt x="13570" y="11500"/>
                    <a:pt x="13142" y="9894"/>
                  </a:cubicBezTo>
                  <a:cubicBezTo>
                    <a:pt x="13535" y="9868"/>
                    <a:pt x="13919" y="9850"/>
                    <a:pt x="14312" y="9824"/>
                  </a:cubicBezTo>
                  <a:cubicBezTo>
                    <a:pt x="14905" y="11588"/>
                    <a:pt x="15569" y="13325"/>
                    <a:pt x="16303" y="15028"/>
                  </a:cubicBezTo>
                  <a:cubicBezTo>
                    <a:pt x="16350" y="15045"/>
                    <a:pt x="16399" y="15053"/>
                    <a:pt x="16448" y="15053"/>
                  </a:cubicBezTo>
                  <a:cubicBezTo>
                    <a:pt x="16702" y="15053"/>
                    <a:pt x="16955" y="14839"/>
                    <a:pt x="17036" y="14583"/>
                  </a:cubicBezTo>
                  <a:cubicBezTo>
                    <a:pt x="17141" y="14277"/>
                    <a:pt x="17080" y="13954"/>
                    <a:pt x="17010" y="13640"/>
                  </a:cubicBezTo>
                  <a:cubicBezTo>
                    <a:pt x="16940" y="13325"/>
                    <a:pt x="16861" y="13002"/>
                    <a:pt x="16931" y="12688"/>
                  </a:cubicBezTo>
                  <a:lnTo>
                    <a:pt x="16931" y="12688"/>
                  </a:lnTo>
                  <a:cubicBezTo>
                    <a:pt x="17280" y="13203"/>
                    <a:pt x="17874" y="13535"/>
                    <a:pt x="18494" y="13570"/>
                  </a:cubicBezTo>
                  <a:cubicBezTo>
                    <a:pt x="18634" y="14679"/>
                    <a:pt x="18870" y="15779"/>
                    <a:pt x="19201" y="16853"/>
                  </a:cubicBezTo>
                  <a:cubicBezTo>
                    <a:pt x="20817" y="16399"/>
                    <a:pt x="22432" y="15954"/>
                    <a:pt x="24047" y="15499"/>
                  </a:cubicBezTo>
                  <a:cubicBezTo>
                    <a:pt x="23908" y="15072"/>
                    <a:pt x="23742" y="14653"/>
                    <a:pt x="23576" y="14242"/>
                  </a:cubicBezTo>
                  <a:cubicBezTo>
                    <a:pt x="22694" y="12094"/>
                    <a:pt x="21786" y="9955"/>
                    <a:pt x="20834" y="7842"/>
                  </a:cubicBezTo>
                  <a:cubicBezTo>
                    <a:pt x="21341" y="7728"/>
                    <a:pt x="21865" y="7641"/>
                    <a:pt x="22380" y="7589"/>
                  </a:cubicBezTo>
                  <a:cubicBezTo>
                    <a:pt x="22144" y="6803"/>
                    <a:pt x="22048" y="5982"/>
                    <a:pt x="22092" y="5170"/>
                  </a:cubicBezTo>
                  <a:cubicBezTo>
                    <a:pt x="22441" y="5118"/>
                    <a:pt x="22781" y="5065"/>
                    <a:pt x="23122" y="5013"/>
                  </a:cubicBezTo>
                  <a:cubicBezTo>
                    <a:pt x="23180" y="5000"/>
                    <a:pt x="23242" y="4990"/>
                    <a:pt x="23303" y="4990"/>
                  </a:cubicBezTo>
                  <a:cubicBezTo>
                    <a:pt x="23369" y="4990"/>
                    <a:pt x="23434" y="5002"/>
                    <a:pt x="23489" y="5039"/>
                  </a:cubicBezTo>
                  <a:cubicBezTo>
                    <a:pt x="23576" y="5083"/>
                    <a:pt x="23628" y="5179"/>
                    <a:pt x="23681" y="5266"/>
                  </a:cubicBezTo>
                  <a:cubicBezTo>
                    <a:pt x="23908" y="5668"/>
                    <a:pt x="24135" y="6069"/>
                    <a:pt x="24370" y="6471"/>
                  </a:cubicBezTo>
                  <a:cubicBezTo>
                    <a:pt x="24707" y="6102"/>
                    <a:pt x="25206" y="5881"/>
                    <a:pt x="25704" y="5881"/>
                  </a:cubicBezTo>
                  <a:cubicBezTo>
                    <a:pt x="25749" y="5881"/>
                    <a:pt x="25793" y="5882"/>
                    <a:pt x="25837" y="5886"/>
                  </a:cubicBezTo>
                  <a:cubicBezTo>
                    <a:pt x="25768" y="5100"/>
                    <a:pt x="25637" y="4323"/>
                    <a:pt x="25444" y="3563"/>
                  </a:cubicBezTo>
                  <a:cubicBezTo>
                    <a:pt x="26029" y="3380"/>
                    <a:pt x="26606" y="3153"/>
                    <a:pt x="27165" y="2891"/>
                  </a:cubicBezTo>
                  <a:cubicBezTo>
                    <a:pt x="27776" y="3747"/>
                    <a:pt x="28116" y="4760"/>
                    <a:pt x="28483" y="5746"/>
                  </a:cubicBezTo>
                  <a:cubicBezTo>
                    <a:pt x="29278" y="7886"/>
                    <a:pt x="30194" y="9990"/>
                    <a:pt x="31225" y="12033"/>
                  </a:cubicBezTo>
                  <a:cubicBezTo>
                    <a:pt x="31426" y="10749"/>
                    <a:pt x="31338" y="9422"/>
                    <a:pt x="30972" y="8182"/>
                  </a:cubicBezTo>
                  <a:cubicBezTo>
                    <a:pt x="31792" y="8104"/>
                    <a:pt x="32613" y="7929"/>
                    <a:pt x="33399" y="7676"/>
                  </a:cubicBezTo>
                  <a:cubicBezTo>
                    <a:pt x="33076" y="6759"/>
                    <a:pt x="32657" y="5799"/>
                    <a:pt x="32098" y="4812"/>
                  </a:cubicBezTo>
                  <a:cubicBezTo>
                    <a:pt x="30753" y="2472"/>
                    <a:pt x="29129" y="918"/>
                    <a:pt x="2799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3"/>
            <p:cNvSpPr/>
            <p:nvPr/>
          </p:nvSpPr>
          <p:spPr>
            <a:xfrm>
              <a:off x="12139700" y="4894025"/>
              <a:ext cx="328325" cy="79925"/>
            </a:xfrm>
            <a:custGeom>
              <a:rect b="b" l="l" r="r" t="t"/>
              <a:pathLst>
                <a:path extrusionOk="0" fill="none" h="3197" w="13133">
                  <a:moveTo>
                    <a:pt x="0" y="3196"/>
                  </a:moveTo>
                  <a:lnTo>
                    <a:pt x="13132"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3"/>
            <p:cNvSpPr/>
            <p:nvPr/>
          </p:nvSpPr>
          <p:spPr>
            <a:xfrm>
              <a:off x="12148200" y="4963225"/>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3"/>
            <p:cNvSpPr/>
            <p:nvPr/>
          </p:nvSpPr>
          <p:spPr>
            <a:xfrm>
              <a:off x="12147775" y="5034375"/>
              <a:ext cx="328100" cy="79925"/>
            </a:xfrm>
            <a:custGeom>
              <a:rect b="b" l="l" r="r" t="t"/>
              <a:pathLst>
                <a:path extrusionOk="0" fill="none" h="3197" w="13124">
                  <a:moveTo>
                    <a:pt x="0" y="3197"/>
                  </a:moveTo>
                  <a:lnTo>
                    <a:pt x="13124"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3"/>
            <p:cNvSpPr/>
            <p:nvPr/>
          </p:nvSpPr>
          <p:spPr>
            <a:xfrm>
              <a:off x="12152350" y="5115150"/>
              <a:ext cx="328325" cy="79925"/>
            </a:xfrm>
            <a:custGeom>
              <a:rect b="b" l="l" r="r" t="t"/>
              <a:pathLst>
                <a:path extrusionOk="0" fill="none" h="3197" w="13133">
                  <a:moveTo>
                    <a:pt x="1"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3"/>
            <p:cNvSpPr/>
            <p:nvPr/>
          </p:nvSpPr>
          <p:spPr>
            <a:xfrm>
              <a:off x="12160200" y="5174300"/>
              <a:ext cx="328125" cy="79925"/>
            </a:xfrm>
            <a:custGeom>
              <a:rect b="b" l="l" r="r" t="t"/>
              <a:pathLst>
                <a:path extrusionOk="0" fill="none" h="3197" w="13125">
                  <a:moveTo>
                    <a:pt x="1" y="3197"/>
                  </a:moveTo>
                  <a:lnTo>
                    <a:pt x="13125"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3"/>
            <p:cNvSpPr/>
            <p:nvPr/>
          </p:nvSpPr>
          <p:spPr>
            <a:xfrm>
              <a:off x="12159125" y="5243950"/>
              <a:ext cx="328325" cy="79900"/>
            </a:xfrm>
            <a:custGeom>
              <a:rect b="b" l="l" r="r" t="t"/>
              <a:pathLst>
                <a:path extrusionOk="0" fill="none" h="3196" w="13133">
                  <a:moveTo>
                    <a:pt x="0" y="3196"/>
                  </a:moveTo>
                  <a:lnTo>
                    <a:pt x="1313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3"/>
            <p:cNvSpPr/>
            <p:nvPr/>
          </p:nvSpPr>
          <p:spPr>
            <a:xfrm>
              <a:off x="12160200" y="5340000"/>
              <a:ext cx="194750" cy="47375"/>
            </a:xfrm>
            <a:custGeom>
              <a:rect b="b" l="l" r="r" t="t"/>
              <a:pathLst>
                <a:path extrusionOk="0" fill="none" h="1895" w="7790">
                  <a:moveTo>
                    <a:pt x="1" y="1895"/>
                  </a:moveTo>
                  <a:lnTo>
                    <a:pt x="7790"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3"/>
            <p:cNvSpPr/>
            <p:nvPr/>
          </p:nvSpPr>
          <p:spPr>
            <a:xfrm>
              <a:off x="12531525" y="4803200"/>
              <a:ext cx="286200" cy="75575"/>
            </a:xfrm>
            <a:custGeom>
              <a:rect b="b" l="l" r="r" t="t"/>
              <a:pathLst>
                <a:path extrusionOk="0" fill="none" h="3023" w="11448">
                  <a:moveTo>
                    <a:pt x="0" y="3022"/>
                  </a:moveTo>
                  <a:lnTo>
                    <a:pt x="11447"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3"/>
            <p:cNvSpPr/>
            <p:nvPr/>
          </p:nvSpPr>
          <p:spPr>
            <a:xfrm>
              <a:off x="12539825" y="4880050"/>
              <a:ext cx="278550" cy="67700"/>
            </a:xfrm>
            <a:custGeom>
              <a:rect b="b" l="l" r="r" t="t"/>
              <a:pathLst>
                <a:path extrusionOk="0" fill="none" h="2708" w="11142">
                  <a:moveTo>
                    <a:pt x="0" y="2707"/>
                  </a:moveTo>
                  <a:lnTo>
                    <a:pt x="1114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3"/>
            <p:cNvSpPr/>
            <p:nvPr/>
          </p:nvSpPr>
          <p:spPr>
            <a:xfrm>
              <a:off x="12539375" y="4953825"/>
              <a:ext cx="268100" cy="65300"/>
            </a:xfrm>
            <a:custGeom>
              <a:rect b="b" l="l" r="r" t="t"/>
              <a:pathLst>
                <a:path extrusionOk="0" fill="none" h="2612" w="10724">
                  <a:moveTo>
                    <a:pt x="1" y="2612"/>
                  </a:moveTo>
                  <a:lnTo>
                    <a:pt x="10723"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3"/>
            <p:cNvSpPr/>
            <p:nvPr/>
          </p:nvSpPr>
          <p:spPr>
            <a:xfrm>
              <a:off x="12636725" y="5035475"/>
              <a:ext cx="171825" cy="41725"/>
            </a:xfrm>
            <a:custGeom>
              <a:rect b="b" l="l" r="r" t="t"/>
              <a:pathLst>
                <a:path extrusionOk="0" fill="none" h="1669" w="6873">
                  <a:moveTo>
                    <a:pt x="1" y="1668"/>
                  </a:moveTo>
                  <a:lnTo>
                    <a:pt x="687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3"/>
            <p:cNvSpPr/>
            <p:nvPr/>
          </p:nvSpPr>
          <p:spPr>
            <a:xfrm>
              <a:off x="12551825" y="5102500"/>
              <a:ext cx="231625" cy="56325"/>
            </a:xfrm>
            <a:custGeom>
              <a:rect b="b" l="l" r="r" t="t"/>
              <a:pathLst>
                <a:path extrusionOk="0" fill="none" h="2253" w="9265">
                  <a:moveTo>
                    <a:pt x="0" y="2253"/>
                  </a:moveTo>
                  <a:lnTo>
                    <a:pt x="9265"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3"/>
            <p:cNvSpPr/>
            <p:nvPr/>
          </p:nvSpPr>
          <p:spPr>
            <a:xfrm>
              <a:off x="12550725" y="5172125"/>
              <a:ext cx="231850" cy="56350"/>
            </a:xfrm>
            <a:custGeom>
              <a:rect b="b" l="l" r="r" t="t"/>
              <a:pathLst>
                <a:path extrusionOk="0" fill="none" h="2254" w="9274">
                  <a:moveTo>
                    <a:pt x="1" y="2253"/>
                  </a:moveTo>
                  <a:lnTo>
                    <a:pt x="9274"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3"/>
            <p:cNvSpPr/>
            <p:nvPr/>
          </p:nvSpPr>
          <p:spPr>
            <a:xfrm>
              <a:off x="12551825" y="5244825"/>
              <a:ext cx="194725" cy="47375"/>
            </a:xfrm>
            <a:custGeom>
              <a:rect b="b" l="l" r="r" t="t"/>
              <a:pathLst>
                <a:path extrusionOk="0" fill="none" h="1895" w="7789">
                  <a:moveTo>
                    <a:pt x="0" y="1895"/>
                  </a:moveTo>
                  <a:lnTo>
                    <a:pt x="7789"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grpSp>
        <p:nvGrpSpPr>
          <p:cNvPr id="440" name="Google Shape;440;p47"/>
          <p:cNvGrpSpPr/>
          <p:nvPr/>
        </p:nvGrpSpPr>
        <p:grpSpPr>
          <a:xfrm>
            <a:off x="7598795" y="2020475"/>
            <a:ext cx="1727775" cy="3698650"/>
            <a:chOff x="14616925" y="3265025"/>
            <a:chExt cx="1727775" cy="3698650"/>
          </a:xfrm>
        </p:grpSpPr>
        <p:sp>
          <p:nvSpPr>
            <p:cNvPr id="441" name="Google Shape;441;p47"/>
            <p:cNvSpPr/>
            <p:nvPr/>
          </p:nvSpPr>
          <p:spPr>
            <a:xfrm>
              <a:off x="15135575" y="4532625"/>
              <a:ext cx="939325" cy="1478850"/>
            </a:xfrm>
            <a:custGeom>
              <a:rect b="b" l="l" r="r" t="t"/>
              <a:pathLst>
                <a:path extrusionOk="0" h="59154" w="37573">
                  <a:moveTo>
                    <a:pt x="2533" y="1"/>
                  </a:moveTo>
                  <a:cubicBezTo>
                    <a:pt x="1644" y="1"/>
                    <a:pt x="796" y="21"/>
                    <a:pt x="1" y="67"/>
                  </a:cubicBezTo>
                  <a:cubicBezTo>
                    <a:pt x="297" y="13418"/>
                    <a:pt x="10339" y="45847"/>
                    <a:pt x="11386" y="59154"/>
                  </a:cubicBezTo>
                  <a:lnTo>
                    <a:pt x="37572" y="51950"/>
                  </a:lnTo>
                  <a:cubicBezTo>
                    <a:pt x="33399" y="40363"/>
                    <a:pt x="25278" y="12317"/>
                    <a:pt x="23183" y="1412"/>
                  </a:cubicBezTo>
                  <a:cubicBezTo>
                    <a:pt x="17454" y="1066"/>
                    <a:pt x="8944" y="1"/>
                    <a:pt x="253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7"/>
            <p:cNvSpPr/>
            <p:nvPr/>
          </p:nvSpPr>
          <p:spPr>
            <a:xfrm>
              <a:off x="14866200" y="4625650"/>
              <a:ext cx="511025" cy="114525"/>
            </a:xfrm>
            <a:custGeom>
              <a:rect b="b" l="l" r="r" t="t"/>
              <a:pathLst>
                <a:path extrusionOk="0" h="4581" w="20441">
                  <a:moveTo>
                    <a:pt x="9222" y="1"/>
                  </a:moveTo>
                  <a:cubicBezTo>
                    <a:pt x="6760" y="1"/>
                    <a:pt x="4280" y="138"/>
                    <a:pt x="1817" y="441"/>
                  </a:cubicBezTo>
                  <a:cubicBezTo>
                    <a:pt x="1" y="869"/>
                    <a:pt x="5344" y="2257"/>
                    <a:pt x="5781" y="2502"/>
                  </a:cubicBezTo>
                  <a:cubicBezTo>
                    <a:pt x="9684" y="3724"/>
                    <a:pt x="13919" y="4431"/>
                    <a:pt x="18302" y="4571"/>
                  </a:cubicBezTo>
                  <a:cubicBezTo>
                    <a:pt x="18328" y="4578"/>
                    <a:pt x="18355" y="4581"/>
                    <a:pt x="18381" y="4581"/>
                  </a:cubicBezTo>
                  <a:cubicBezTo>
                    <a:pt x="19296" y="4581"/>
                    <a:pt x="20440" y="755"/>
                    <a:pt x="19498" y="755"/>
                  </a:cubicBezTo>
                  <a:cubicBezTo>
                    <a:pt x="16182" y="279"/>
                    <a:pt x="12721" y="1"/>
                    <a:pt x="922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7"/>
            <p:cNvSpPr/>
            <p:nvPr/>
          </p:nvSpPr>
          <p:spPr>
            <a:xfrm>
              <a:off x="15144950" y="4698000"/>
              <a:ext cx="663625" cy="298000"/>
            </a:xfrm>
            <a:custGeom>
              <a:rect b="b" l="l" r="r" t="t"/>
              <a:pathLst>
                <a:path extrusionOk="0" h="11920" w="26545">
                  <a:moveTo>
                    <a:pt x="24720" y="1"/>
                  </a:moveTo>
                  <a:lnTo>
                    <a:pt x="1" y="5030"/>
                  </a:lnTo>
                  <a:lnTo>
                    <a:pt x="481" y="11919"/>
                  </a:lnTo>
                  <a:lnTo>
                    <a:pt x="26545" y="7615"/>
                  </a:lnTo>
                  <a:lnTo>
                    <a:pt x="2472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7"/>
            <p:cNvSpPr/>
            <p:nvPr/>
          </p:nvSpPr>
          <p:spPr>
            <a:xfrm>
              <a:off x="15131425" y="4781175"/>
              <a:ext cx="1213275" cy="2182500"/>
            </a:xfrm>
            <a:custGeom>
              <a:rect b="b" l="l" r="r" t="t"/>
              <a:pathLst>
                <a:path extrusionOk="0" h="87300" w="48531">
                  <a:moveTo>
                    <a:pt x="26920" y="0"/>
                  </a:moveTo>
                  <a:lnTo>
                    <a:pt x="1" y="5056"/>
                  </a:lnTo>
                  <a:lnTo>
                    <a:pt x="3825" y="87299"/>
                  </a:lnTo>
                  <a:lnTo>
                    <a:pt x="48531" y="82890"/>
                  </a:lnTo>
                  <a:lnTo>
                    <a:pt x="269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7"/>
            <p:cNvSpPr/>
            <p:nvPr/>
          </p:nvSpPr>
          <p:spPr>
            <a:xfrm>
              <a:off x="15198000" y="4889650"/>
              <a:ext cx="90400" cy="523500"/>
            </a:xfrm>
            <a:custGeom>
              <a:rect b="b" l="l" r="r" t="t"/>
              <a:pathLst>
                <a:path extrusionOk="0" h="20940" w="3616">
                  <a:moveTo>
                    <a:pt x="1162" y="1"/>
                  </a:moveTo>
                  <a:lnTo>
                    <a:pt x="1" y="219"/>
                  </a:lnTo>
                  <a:lnTo>
                    <a:pt x="2393" y="20939"/>
                  </a:lnTo>
                  <a:lnTo>
                    <a:pt x="3616" y="20555"/>
                  </a:lnTo>
                  <a:lnTo>
                    <a:pt x="11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7"/>
            <p:cNvSpPr/>
            <p:nvPr/>
          </p:nvSpPr>
          <p:spPr>
            <a:xfrm>
              <a:off x="14782600" y="3266350"/>
              <a:ext cx="715350" cy="1403750"/>
            </a:xfrm>
            <a:custGeom>
              <a:rect b="b" l="l" r="r" t="t"/>
              <a:pathLst>
                <a:path extrusionOk="0" h="56150" w="28614">
                  <a:moveTo>
                    <a:pt x="21483" y="0"/>
                  </a:moveTo>
                  <a:cubicBezTo>
                    <a:pt x="21418" y="0"/>
                    <a:pt x="21353" y="2"/>
                    <a:pt x="21288" y="5"/>
                  </a:cubicBezTo>
                  <a:lnTo>
                    <a:pt x="3877" y="843"/>
                  </a:lnTo>
                  <a:cubicBezTo>
                    <a:pt x="1703" y="948"/>
                    <a:pt x="1" y="2764"/>
                    <a:pt x="36" y="4947"/>
                  </a:cubicBezTo>
                  <a:lnTo>
                    <a:pt x="935" y="51993"/>
                  </a:lnTo>
                  <a:cubicBezTo>
                    <a:pt x="970" y="54176"/>
                    <a:pt x="2742" y="55931"/>
                    <a:pt x="4925" y="55948"/>
                  </a:cubicBezTo>
                  <a:lnTo>
                    <a:pt x="24405" y="56149"/>
                  </a:lnTo>
                  <a:cubicBezTo>
                    <a:pt x="24416" y="56149"/>
                    <a:pt x="24426" y="56149"/>
                    <a:pt x="24436" y="56149"/>
                  </a:cubicBezTo>
                  <a:cubicBezTo>
                    <a:pt x="26762" y="56149"/>
                    <a:pt x="28613" y="54191"/>
                    <a:pt x="28474" y="51862"/>
                  </a:cubicBezTo>
                  <a:lnTo>
                    <a:pt x="25505" y="3785"/>
                  </a:lnTo>
                  <a:cubicBezTo>
                    <a:pt x="25378" y="1650"/>
                    <a:pt x="23599" y="0"/>
                    <a:pt x="21483"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7"/>
            <p:cNvSpPr/>
            <p:nvPr/>
          </p:nvSpPr>
          <p:spPr>
            <a:xfrm>
              <a:off x="14786975" y="3575775"/>
              <a:ext cx="141250" cy="153925"/>
            </a:xfrm>
            <a:custGeom>
              <a:rect b="b" l="l" r="r" t="t"/>
              <a:pathLst>
                <a:path extrusionOk="0" h="6157" w="5650">
                  <a:moveTo>
                    <a:pt x="0" y="0"/>
                  </a:moveTo>
                  <a:lnTo>
                    <a:pt x="122" y="6156"/>
                  </a:lnTo>
                  <a:lnTo>
                    <a:pt x="5650" y="6130"/>
                  </a:lnTo>
                  <a:lnTo>
                    <a:pt x="5300" y="18"/>
                  </a:lnTo>
                  <a:lnTo>
                    <a:pt x="0"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7"/>
            <p:cNvSpPr/>
            <p:nvPr/>
          </p:nvSpPr>
          <p:spPr>
            <a:xfrm>
              <a:off x="14959200" y="3552625"/>
              <a:ext cx="509900" cy="1077775"/>
            </a:xfrm>
            <a:custGeom>
              <a:rect b="b" l="l" r="r" t="t"/>
              <a:pathLst>
                <a:path extrusionOk="0" h="43111" w="20396">
                  <a:moveTo>
                    <a:pt x="17813" y="1"/>
                  </a:moveTo>
                  <a:lnTo>
                    <a:pt x="0" y="577"/>
                  </a:lnTo>
                  <a:lnTo>
                    <a:pt x="1083" y="42655"/>
                  </a:lnTo>
                  <a:lnTo>
                    <a:pt x="16800" y="43109"/>
                  </a:lnTo>
                  <a:cubicBezTo>
                    <a:pt x="16831" y="43110"/>
                    <a:pt x="16861" y="43110"/>
                    <a:pt x="16892" y="43110"/>
                  </a:cubicBezTo>
                  <a:cubicBezTo>
                    <a:pt x="18840" y="43110"/>
                    <a:pt x="20395" y="41472"/>
                    <a:pt x="20275" y="39520"/>
                  </a:cubicBezTo>
                  <a:lnTo>
                    <a:pt x="17813"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7"/>
            <p:cNvSpPr/>
            <p:nvPr/>
          </p:nvSpPr>
          <p:spPr>
            <a:xfrm>
              <a:off x="14960075" y="3597375"/>
              <a:ext cx="502750" cy="893925"/>
            </a:xfrm>
            <a:custGeom>
              <a:rect b="b" l="l" r="r" t="t"/>
              <a:pathLst>
                <a:path extrusionOk="0" h="35757" w="20110">
                  <a:moveTo>
                    <a:pt x="0" y="1"/>
                  </a:moveTo>
                  <a:lnTo>
                    <a:pt x="428" y="21088"/>
                  </a:lnTo>
                  <a:lnTo>
                    <a:pt x="20109" y="35757"/>
                  </a:lnTo>
                  <a:lnTo>
                    <a:pt x="18668" y="12487"/>
                  </a:lnTo>
                  <a:lnTo>
                    <a:pt x="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7"/>
            <p:cNvSpPr/>
            <p:nvPr/>
          </p:nvSpPr>
          <p:spPr>
            <a:xfrm>
              <a:off x="15067475" y="3654350"/>
              <a:ext cx="284000" cy="876900"/>
            </a:xfrm>
            <a:custGeom>
              <a:rect b="b" l="l" r="r" t="t"/>
              <a:pathLst>
                <a:path extrusionOk="0" h="35076" w="11360">
                  <a:moveTo>
                    <a:pt x="9649" y="1"/>
                  </a:moveTo>
                  <a:lnTo>
                    <a:pt x="0" y="306"/>
                  </a:lnTo>
                  <a:lnTo>
                    <a:pt x="1275" y="34840"/>
                  </a:lnTo>
                  <a:lnTo>
                    <a:pt x="11360" y="35076"/>
                  </a:lnTo>
                  <a:lnTo>
                    <a:pt x="11360" y="35076"/>
                  </a:lnTo>
                  <a:lnTo>
                    <a:pt x="9649"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7"/>
            <p:cNvSpPr/>
            <p:nvPr/>
          </p:nvSpPr>
          <p:spPr>
            <a:xfrm>
              <a:off x="15082100" y="4055150"/>
              <a:ext cx="106975" cy="62650"/>
            </a:xfrm>
            <a:custGeom>
              <a:rect b="b" l="l" r="r" t="t"/>
              <a:pathLst>
                <a:path extrusionOk="0" h="2506" w="4279">
                  <a:moveTo>
                    <a:pt x="0" y="0"/>
                  </a:moveTo>
                  <a:lnTo>
                    <a:pt x="79" y="2506"/>
                  </a:lnTo>
                  <a:cubicBezTo>
                    <a:pt x="245" y="2401"/>
                    <a:pt x="472" y="2253"/>
                    <a:pt x="751" y="2113"/>
                  </a:cubicBezTo>
                  <a:cubicBezTo>
                    <a:pt x="2524" y="1214"/>
                    <a:pt x="4279" y="1388"/>
                    <a:pt x="4279" y="1301"/>
                  </a:cubicBezTo>
                  <a:cubicBezTo>
                    <a:pt x="4270" y="1196"/>
                    <a:pt x="2332" y="1476"/>
                    <a:pt x="585" y="419"/>
                  </a:cubicBezTo>
                  <a:cubicBezTo>
                    <a:pt x="332" y="262"/>
                    <a:pt x="140" y="11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7"/>
            <p:cNvSpPr/>
            <p:nvPr/>
          </p:nvSpPr>
          <p:spPr>
            <a:xfrm>
              <a:off x="15190150" y="4032000"/>
              <a:ext cx="141250" cy="92150"/>
            </a:xfrm>
            <a:custGeom>
              <a:rect b="b" l="l" r="r" t="t"/>
              <a:pathLst>
                <a:path extrusionOk="0" h="3686" w="5650">
                  <a:moveTo>
                    <a:pt x="5510" y="0"/>
                  </a:moveTo>
                  <a:cubicBezTo>
                    <a:pt x="5309" y="262"/>
                    <a:pt x="5012" y="603"/>
                    <a:pt x="4602" y="926"/>
                  </a:cubicBezTo>
                  <a:cubicBezTo>
                    <a:pt x="2655" y="2445"/>
                    <a:pt x="0" y="2122"/>
                    <a:pt x="0" y="2210"/>
                  </a:cubicBezTo>
                  <a:cubicBezTo>
                    <a:pt x="0" y="2219"/>
                    <a:pt x="30" y="2223"/>
                    <a:pt x="86" y="2223"/>
                  </a:cubicBezTo>
                  <a:cubicBezTo>
                    <a:pt x="219" y="2223"/>
                    <a:pt x="499" y="2204"/>
                    <a:pt x="878" y="2204"/>
                  </a:cubicBezTo>
                  <a:cubicBezTo>
                    <a:pt x="1798" y="2204"/>
                    <a:pt x="3304" y="2315"/>
                    <a:pt x="4724" y="3074"/>
                  </a:cubicBezTo>
                  <a:cubicBezTo>
                    <a:pt x="5117" y="3292"/>
                    <a:pt x="5431" y="3511"/>
                    <a:pt x="5650" y="3685"/>
                  </a:cubicBezTo>
                  <a:cubicBezTo>
                    <a:pt x="5606" y="2454"/>
                    <a:pt x="5562" y="1232"/>
                    <a:pt x="55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7"/>
            <p:cNvSpPr/>
            <p:nvPr/>
          </p:nvSpPr>
          <p:spPr>
            <a:xfrm>
              <a:off x="15102400" y="3794650"/>
              <a:ext cx="183175" cy="161050"/>
            </a:xfrm>
            <a:custGeom>
              <a:rect b="b" l="l" r="r" t="t"/>
              <a:pathLst>
                <a:path extrusionOk="0" h="6442" w="7327">
                  <a:moveTo>
                    <a:pt x="3667" y="0"/>
                  </a:moveTo>
                  <a:cubicBezTo>
                    <a:pt x="2634" y="0"/>
                    <a:pt x="1617" y="496"/>
                    <a:pt x="996" y="1418"/>
                  </a:cubicBezTo>
                  <a:cubicBezTo>
                    <a:pt x="0" y="2885"/>
                    <a:pt x="385" y="4893"/>
                    <a:pt x="1860" y="5888"/>
                  </a:cubicBezTo>
                  <a:cubicBezTo>
                    <a:pt x="2414" y="6262"/>
                    <a:pt x="3042" y="6441"/>
                    <a:pt x="3663" y="6441"/>
                  </a:cubicBezTo>
                  <a:cubicBezTo>
                    <a:pt x="4696" y="6441"/>
                    <a:pt x="5709" y="5945"/>
                    <a:pt x="6331" y="5024"/>
                  </a:cubicBezTo>
                  <a:cubicBezTo>
                    <a:pt x="7326" y="3548"/>
                    <a:pt x="6942" y="1549"/>
                    <a:pt x="5466" y="553"/>
                  </a:cubicBezTo>
                  <a:cubicBezTo>
                    <a:pt x="4915" y="180"/>
                    <a:pt x="428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7"/>
            <p:cNvSpPr/>
            <p:nvPr/>
          </p:nvSpPr>
          <p:spPr>
            <a:xfrm>
              <a:off x="15142775" y="4237025"/>
              <a:ext cx="169425" cy="161075"/>
            </a:xfrm>
            <a:custGeom>
              <a:rect b="b" l="l" r="r" t="t"/>
              <a:pathLst>
                <a:path extrusionOk="0" h="6443" w="6777">
                  <a:moveTo>
                    <a:pt x="3398" y="0"/>
                  </a:moveTo>
                  <a:cubicBezTo>
                    <a:pt x="1760" y="0"/>
                    <a:pt x="356" y="1233"/>
                    <a:pt x="184" y="2889"/>
                  </a:cubicBezTo>
                  <a:cubicBezTo>
                    <a:pt x="1" y="4661"/>
                    <a:pt x="1293" y="6242"/>
                    <a:pt x="3057" y="6425"/>
                  </a:cubicBezTo>
                  <a:cubicBezTo>
                    <a:pt x="3170" y="6437"/>
                    <a:pt x="3282" y="6442"/>
                    <a:pt x="3394" y="6442"/>
                  </a:cubicBezTo>
                  <a:cubicBezTo>
                    <a:pt x="5025" y="6442"/>
                    <a:pt x="6421" y="5212"/>
                    <a:pt x="6593" y="3552"/>
                  </a:cubicBezTo>
                  <a:cubicBezTo>
                    <a:pt x="6776" y="1780"/>
                    <a:pt x="5484" y="199"/>
                    <a:pt x="3720" y="16"/>
                  </a:cubicBezTo>
                  <a:cubicBezTo>
                    <a:pt x="3612" y="5"/>
                    <a:pt x="3504" y="0"/>
                    <a:pt x="3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7"/>
            <p:cNvSpPr/>
            <p:nvPr/>
          </p:nvSpPr>
          <p:spPr>
            <a:xfrm>
              <a:off x="14784350" y="3265025"/>
              <a:ext cx="643325" cy="250075"/>
            </a:xfrm>
            <a:custGeom>
              <a:rect b="b" l="l" r="r" t="t"/>
              <a:pathLst>
                <a:path extrusionOk="0" h="10003" w="25733">
                  <a:moveTo>
                    <a:pt x="22593" y="1"/>
                  </a:moveTo>
                  <a:cubicBezTo>
                    <a:pt x="22539" y="1"/>
                    <a:pt x="22486" y="2"/>
                    <a:pt x="22432" y="5"/>
                  </a:cubicBezTo>
                  <a:lnTo>
                    <a:pt x="2611" y="1184"/>
                  </a:lnTo>
                  <a:cubicBezTo>
                    <a:pt x="1144" y="1271"/>
                    <a:pt x="0" y="2494"/>
                    <a:pt x="18" y="3969"/>
                  </a:cubicBezTo>
                  <a:lnTo>
                    <a:pt x="96" y="10003"/>
                  </a:lnTo>
                  <a:lnTo>
                    <a:pt x="25732" y="8676"/>
                  </a:lnTo>
                  <a:lnTo>
                    <a:pt x="25348" y="2581"/>
                  </a:lnTo>
                  <a:cubicBezTo>
                    <a:pt x="25256" y="1124"/>
                    <a:pt x="24034" y="1"/>
                    <a:pt x="2259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7"/>
            <p:cNvSpPr/>
            <p:nvPr/>
          </p:nvSpPr>
          <p:spPr>
            <a:xfrm>
              <a:off x="14812300" y="3275625"/>
              <a:ext cx="597700" cy="238175"/>
            </a:xfrm>
            <a:custGeom>
              <a:rect b="b" l="l" r="r" t="t"/>
              <a:pathLst>
                <a:path extrusionOk="0" fill="none" h="9527" w="23908">
                  <a:moveTo>
                    <a:pt x="0" y="9527"/>
                  </a:moveTo>
                  <a:lnTo>
                    <a:pt x="5422" y="524"/>
                  </a:lnTo>
                  <a:lnTo>
                    <a:pt x="9465" y="9003"/>
                  </a:lnTo>
                  <a:lnTo>
                    <a:pt x="14896" y="0"/>
                  </a:lnTo>
                  <a:lnTo>
                    <a:pt x="18930" y="8479"/>
                  </a:lnTo>
                  <a:lnTo>
                    <a:pt x="23907" y="804"/>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7"/>
            <p:cNvSpPr/>
            <p:nvPr/>
          </p:nvSpPr>
          <p:spPr>
            <a:xfrm>
              <a:off x="14786750" y="3269075"/>
              <a:ext cx="640925" cy="246025"/>
            </a:xfrm>
            <a:custGeom>
              <a:rect b="b" l="l" r="r" t="t"/>
              <a:pathLst>
                <a:path extrusionOk="0" fill="none" h="9841" w="25637">
                  <a:moveTo>
                    <a:pt x="1520" y="1267"/>
                  </a:moveTo>
                  <a:lnTo>
                    <a:pt x="5755" y="9527"/>
                  </a:lnTo>
                  <a:lnTo>
                    <a:pt x="11186" y="524"/>
                  </a:lnTo>
                  <a:lnTo>
                    <a:pt x="15220" y="9003"/>
                  </a:lnTo>
                  <a:lnTo>
                    <a:pt x="20651" y="0"/>
                  </a:lnTo>
                  <a:lnTo>
                    <a:pt x="25636" y="8514"/>
                  </a:lnTo>
                  <a:lnTo>
                    <a:pt x="0" y="9841"/>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7"/>
            <p:cNvSpPr/>
            <p:nvPr/>
          </p:nvSpPr>
          <p:spPr>
            <a:xfrm>
              <a:off x="14616925" y="3857700"/>
              <a:ext cx="461475" cy="771475"/>
            </a:xfrm>
            <a:custGeom>
              <a:rect b="b" l="l" r="r" t="t"/>
              <a:pathLst>
                <a:path extrusionOk="0" h="30859" w="18459">
                  <a:moveTo>
                    <a:pt x="6740" y="0"/>
                  </a:moveTo>
                  <a:cubicBezTo>
                    <a:pt x="6383" y="0"/>
                    <a:pt x="6038" y="22"/>
                    <a:pt x="5711" y="66"/>
                  </a:cubicBezTo>
                  <a:cubicBezTo>
                    <a:pt x="2017" y="651"/>
                    <a:pt x="2131" y="4641"/>
                    <a:pt x="4331" y="6946"/>
                  </a:cubicBezTo>
                  <a:cubicBezTo>
                    <a:pt x="0" y="8081"/>
                    <a:pt x="2157" y="13495"/>
                    <a:pt x="4724" y="15460"/>
                  </a:cubicBezTo>
                  <a:cubicBezTo>
                    <a:pt x="4638" y="15436"/>
                    <a:pt x="4554" y="15425"/>
                    <a:pt x="4471" y="15425"/>
                  </a:cubicBezTo>
                  <a:cubicBezTo>
                    <a:pt x="3447" y="15425"/>
                    <a:pt x="2654" y="17117"/>
                    <a:pt x="2541" y="18062"/>
                  </a:cubicBezTo>
                  <a:cubicBezTo>
                    <a:pt x="2026" y="20201"/>
                    <a:pt x="3781" y="21118"/>
                    <a:pt x="5466" y="22218"/>
                  </a:cubicBezTo>
                  <a:cubicBezTo>
                    <a:pt x="2899" y="22611"/>
                    <a:pt x="3179" y="26034"/>
                    <a:pt x="4820" y="27431"/>
                  </a:cubicBezTo>
                  <a:cubicBezTo>
                    <a:pt x="6542" y="29211"/>
                    <a:pt x="10589" y="30859"/>
                    <a:pt x="13799" y="30859"/>
                  </a:cubicBezTo>
                  <a:cubicBezTo>
                    <a:pt x="14871" y="30859"/>
                    <a:pt x="15849" y="30675"/>
                    <a:pt x="16616" y="30251"/>
                  </a:cubicBezTo>
                  <a:cubicBezTo>
                    <a:pt x="18459" y="28304"/>
                    <a:pt x="17001" y="25143"/>
                    <a:pt x="14888" y="23955"/>
                  </a:cubicBezTo>
                  <a:cubicBezTo>
                    <a:pt x="18258" y="23824"/>
                    <a:pt x="16739" y="18201"/>
                    <a:pt x="14643" y="17101"/>
                  </a:cubicBezTo>
                  <a:lnTo>
                    <a:pt x="14643" y="17101"/>
                  </a:lnTo>
                  <a:cubicBezTo>
                    <a:pt x="14749" y="17141"/>
                    <a:pt x="14852" y="17160"/>
                    <a:pt x="14953" y="17160"/>
                  </a:cubicBezTo>
                  <a:cubicBezTo>
                    <a:pt x="16013" y="17160"/>
                    <a:pt x="16714" y="15066"/>
                    <a:pt x="16634" y="14045"/>
                  </a:cubicBezTo>
                  <a:cubicBezTo>
                    <a:pt x="16651" y="11775"/>
                    <a:pt x="14966" y="10421"/>
                    <a:pt x="13360" y="8824"/>
                  </a:cubicBezTo>
                  <a:cubicBezTo>
                    <a:pt x="16590" y="7889"/>
                    <a:pt x="15970" y="4475"/>
                    <a:pt x="13901" y="2668"/>
                  </a:cubicBezTo>
                  <a:cubicBezTo>
                    <a:pt x="12261" y="1027"/>
                    <a:pt x="9213" y="0"/>
                    <a:pt x="674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7"/>
            <p:cNvSpPr/>
            <p:nvPr/>
          </p:nvSpPr>
          <p:spPr>
            <a:xfrm>
              <a:off x="14725200" y="4031350"/>
              <a:ext cx="243625" cy="51750"/>
            </a:xfrm>
            <a:custGeom>
              <a:rect b="b" l="l" r="r" t="t"/>
              <a:pathLst>
                <a:path extrusionOk="0" fill="none" h="2070" w="9745">
                  <a:moveTo>
                    <a:pt x="9745" y="2070"/>
                  </a:moveTo>
                  <a:cubicBezTo>
                    <a:pt x="7343" y="1004"/>
                    <a:pt x="3074" y="9"/>
                    <a:pt x="0"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7"/>
            <p:cNvSpPr/>
            <p:nvPr/>
          </p:nvSpPr>
          <p:spPr>
            <a:xfrm>
              <a:off x="14729775" y="4243750"/>
              <a:ext cx="254775" cy="48475"/>
            </a:xfrm>
            <a:custGeom>
              <a:rect b="b" l="l" r="r" t="t"/>
              <a:pathLst>
                <a:path extrusionOk="0" fill="none" h="1939" w="10191">
                  <a:moveTo>
                    <a:pt x="10190" y="1939"/>
                  </a:moveTo>
                  <a:cubicBezTo>
                    <a:pt x="6942" y="611"/>
                    <a:pt x="3432" y="489"/>
                    <a:pt x="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7"/>
            <p:cNvSpPr/>
            <p:nvPr/>
          </p:nvSpPr>
          <p:spPr>
            <a:xfrm>
              <a:off x="14750950" y="4411175"/>
              <a:ext cx="241900" cy="49800"/>
            </a:xfrm>
            <a:custGeom>
              <a:rect b="b" l="l" r="r" t="t"/>
              <a:pathLst>
                <a:path extrusionOk="0" fill="none" h="1992" w="9676">
                  <a:moveTo>
                    <a:pt x="9675" y="1991"/>
                  </a:moveTo>
                  <a:cubicBezTo>
                    <a:pt x="6375" y="1738"/>
                    <a:pt x="3301" y="18"/>
                    <a:pt x="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7"/>
            <p:cNvSpPr/>
            <p:nvPr/>
          </p:nvSpPr>
          <p:spPr>
            <a:xfrm>
              <a:off x="14893050" y="3911500"/>
              <a:ext cx="106775" cy="149775"/>
            </a:xfrm>
            <a:custGeom>
              <a:rect b="b" l="l" r="r" t="t"/>
              <a:pathLst>
                <a:path extrusionOk="0" fill="none" h="5991" w="4271">
                  <a:moveTo>
                    <a:pt x="1992" y="1057"/>
                  </a:moveTo>
                  <a:cubicBezTo>
                    <a:pt x="4270" y="2262"/>
                    <a:pt x="3520" y="5990"/>
                    <a:pt x="699" y="5231"/>
                  </a:cubicBezTo>
                  <a:cubicBezTo>
                    <a:pt x="1" y="4166"/>
                    <a:pt x="1" y="1"/>
                    <a:pt x="1992" y="1057"/>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7"/>
            <p:cNvSpPr/>
            <p:nvPr/>
          </p:nvSpPr>
          <p:spPr>
            <a:xfrm>
              <a:off x="14880175" y="4085700"/>
              <a:ext cx="122475" cy="188850"/>
            </a:xfrm>
            <a:custGeom>
              <a:rect b="b" l="l" r="r" t="t"/>
              <a:pathLst>
                <a:path extrusionOk="0" fill="none" h="7554" w="4899">
                  <a:moveTo>
                    <a:pt x="2629" y="1948"/>
                  </a:moveTo>
                  <a:cubicBezTo>
                    <a:pt x="4899" y="3711"/>
                    <a:pt x="3554" y="7553"/>
                    <a:pt x="655" y="6121"/>
                  </a:cubicBezTo>
                  <a:cubicBezTo>
                    <a:pt x="1" y="4768"/>
                    <a:pt x="332" y="0"/>
                    <a:pt x="2629" y="1948"/>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7"/>
            <p:cNvSpPr/>
            <p:nvPr/>
          </p:nvSpPr>
          <p:spPr>
            <a:xfrm>
              <a:off x="14903750" y="4303550"/>
              <a:ext cx="110050" cy="163525"/>
            </a:xfrm>
            <a:custGeom>
              <a:rect b="b" l="l" r="r" t="t"/>
              <a:pathLst>
                <a:path extrusionOk="0" fill="none" h="6541" w="4402">
                  <a:moveTo>
                    <a:pt x="411" y="4462"/>
                  </a:moveTo>
                  <a:cubicBezTo>
                    <a:pt x="4401" y="6541"/>
                    <a:pt x="4297" y="44"/>
                    <a:pt x="664" y="1"/>
                  </a:cubicBezTo>
                  <a:cubicBezTo>
                    <a:pt x="1" y="1441"/>
                    <a:pt x="228" y="2961"/>
                    <a:pt x="411" y="4462"/>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7"/>
            <p:cNvSpPr/>
            <p:nvPr/>
          </p:nvSpPr>
          <p:spPr>
            <a:xfrm>
              <a:off x="14902000" y="4489525"/>
              <a:ext cx="125975" cy="163975"/>
            </a:xfrm>
            <a:custGeom>
              <a:rect b="b" l="l" r="r" t="t"/>
              <a:pathLst>
                <a:path extrusionOk="0" fill="none" h="6559" w="5039">
                  <a:moveTo>
                    <a:pt x="210" y="4402"/>
                  </a:moveTo>
                  <a:cubicBezTo>
                    <a:pt x="4506" y="6558"/>
                    <a:pt x="5039" y="18"/>
                    <a:pt x="909" y="1"/>
                  </a:cubicBezTo>
                  <a:cubicBezTo>
                    <a:pt x="228" y="1363"/>
                    <a:pt x="1" y="2882"/>
                    <a:pt x="210" y="4402"/>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7"/>
            <p:cNvSpPr/>
            <p:nvPr/>
          </p:nvSpPr>
          <p:spPr>
            <a:xfrm>
              <a:off x="15197350" y="3845600"/>
              <a:ext cx="525450" cy="791300"/>
            </a:xfrm>
            <a:custGeom>
              <a:rect b="b" l="l" r="r" t="t"/>
              <a:pathLst>
                <a:path extrusionOk="0" h="31652" w="21018">
                  <a:moveTo>
                    <a:pt x="2237" y="0"/>
                  </a:moveTo>
                  <a:cubicBezTo>
                    <a:pt x="2079" y="0"/>
                    <a:pt x="1920" y="20"/>
                    <a:pt x="1764" y="61"/>
                  </a:cubicBezTo>
                  <a:cubicBezTo>
                    <a:pt x="1057" y="244"/>
                    <a:pt x="516" y="873"/>
                    <a:pt x="262" y="1563"/>
                  </a:cubicBezTo>
                  <a:cubicBezTo>
                    <a:pt x="18" y="2252"/>
                    <a:pt x="1" y="3003"/>
                    <a:pt x="44" y="3737"/>
                  </a:cubicBezTo>
                  <a:cubicBezTo>
                    <a:pt x="184" y="6103"/>
                    <a:pt x="848" y="8434"/>
                    <a:pt x="1965" y="10521"/>
                  </a:cubicBezTo>
                  <a:cubicBezTo>
                    <a:pt x="3161" y="12739"/>
                    <a:pt x="4881" y="14730"/>
                    <a:pt x="5536" y="17166"/>
                  </a:cubicBezTo>
                  <a:cubicBezTo>
                    <a:pt x="5886" y="18502"/>
                    <a:pt x="5903" y="19899"/>
                    <a:pt x="6095" y="21261"/>
                  </a:cubicBezTo>
                  <a:cubicBezTo>
                    <a:pt x="6698" y="25426"/>
                    <a:pt x="9108" y="29285"/>
                    <a:pt x="12583" y="31652"/>
                  </a:cubicBezTo>
                  <a:lnTo>
                    <a:pt x="20764" y="29740"/>
                  </a:lnTo>
                  <a:cubicBezTo>
                    <a:pt x="21017" y="23549"/>
                    <a:pt x="18817" y="17297"/>
                    <a:pt x="14757" y="12634"/>
                  </a:cubicBezTo>
                  <a:cubicBezTo>
                    <a:pt x="12792" y="10382"/>
                    <a:pt x="10435" y="8513"/>
                    <a:pt x="8392" y="6330"/>
                  </a:cubicBezTo>
                  <a:cubicBezTo>
                    <a:pt x="7291" y="5143"/>
                    <a:pt x="6287" y="3876"/>
                    <a:pt x="5388" y="2541"/>
                  </a:cubicBezTo>
                  <a:cubicBezTo>
                    <a:pt x="4951" y="1886"/>
                    <a:pt x="4532" y="1205"/>
                    <a:pt x="3938" y="689"/>
                  </a:cubicBezTo>
                  <a:cubicBezTo>
                    <a:pt x="3460" y="287"/>
                    <a:pt x="2849" y="0"/>
                    <a:pt x="223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7"/>
            <p:cNvSpPr/>
            <p:nvPr/>
          </p:nvSpPr>
          <p:spPr>
            <a:xfrm>
              <a:off x="15246475" y="3859125"/>
              <a:ext cx="104350" cy="123575"/>
            </a:xfrm>
            <a:custGeom>
              <a:rect b="b" l="l" r="r" t="t"/>
              <a:pathLst>
                <a:path extrusionOk="0" fill="none" h="4943" w="4174">
                  <a:moveTo>
                    <a:pt x="4174" y="3650"/>
                  </a:moveTo>
                  <a:cubicBezTo>
                    <a:pt x="4078" y="4095"/>
                    <a:pt x="3772" y="4497"/>
                    <a:pt x="3362" y="4706"/>
                  </a:cubicBezTo>
                  <a:cubicBezTo>
                    <a:pt x="2960" y="4916"/>
                    <a:pt x="2454" y="4942"/>
                    <a:pt x="2035" y="4767"/>
                  </a:cubicBezTo>
                  <a:cubicBezTo>
                    <a:pt x="1633" y="4602"/>
                    <a:pt x="1319" y="4279"/>
                    <a:pt x="1057" y="3938"/>
                  </a:cubicBezTo>
                  <a:cubicBezTo>
                    <a:pt x="559" y="3309"/>
                    <a:pt x="192" y="2567"/>
                    <a:pt x="87" y="1773"/>
                  </a:cubicBezTo>
                  <a:cubicBezTo>
                    <a:pt x="0" y="1135"/>
                    <a:pt x="122" y="402"/>
                    <a:pt x="629"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8" name="Google Shape;468;p47"/>
          <p:cNvSpPr txBox="1"/>
          <p:nvPr/>
        </p:nvSpPr>
        <p:spPr>
          <a:xfrm>
            <a:off x="3497250" y="1949300"/>
            <a:ext cx="471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469" name="Google Shape;469;p47"/>
          <p:cNvSpPr txBox="1"/>
          <p:nvPr>
            <p:ph type="title"/>
          </p:nvPr>
        </p:nvSpPr>
        <p:spPr>
          <a:xfrm>
            <a:off x="862050" y="180175"/>
            <a:ext cx="7419900" cy="81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Tools and Libraries Used</a:t>
            </a:r>
            <a:endParaRPr sz="4100"/>
          </a:p>
        </p:txBody>
      </p:sp>
      <p:sp>
        <p:nvSpPr>
          <p:cNvPr id="470" name="Google Shape;470;p47"/>
          <p:cNvSpPr txBox="1"/>
          <p:nvPr/>
        </p:nvSpPr>
        <p:spPr>
          <a:xfrm>
            <a:off x="344000" y="868175"/>
            <a:ext cx="7254900" cy="39525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accent6"/>
              </a:buClr>
              <a:buSzPts val="1200"/>
              <a:buFont typeface="Nunito"/>
              <a:buChar char="●"/>
            </a:pPr>
            <a:r>
              <a:rPr b="1" lang="en" sz="1200">
                <a:solidFill>
                  <a:schemeClr val="accent6"/>
                </a:solidFill>
                <a:latin typeface="Nunito"/>
                <a:ea typeface="Nunito"/>
                <a:cs typeface="Nunito"/>
                <a:sym typeface="Nunito"/>
              </a:rPr>
              <a:t># Libraries for data cleaning</a:t>
            </a:r>
            <a:endParaRPr b="1"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itertools</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sklearn.feature_extraction.text import TfidfVectorizer</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sklearn.linear_model import PassiveAggressiveClassifier</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re </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textblob import TextBlob</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sklearn.feature_extraction.text import ENGLISH_STOP_WORDS</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sklearn.model_selection import train_test_split</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pandas as pd</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numpy as np</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matplotlib.pyplot as plt</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os</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wordcloud import WordCloud</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b="1" lang="en" sz="1200">
                <a:solidFill>
                  <a:schemeClr val="accent6"/>
                </a:solidFill>
                <a:latin typeface="Nunito"/>
                <a:ea typeface="Nunito"/>
                <a:cs typeface="Nunito"/>
                <a:sym typeface="Nunito"/>
              </a:rPr>
              <a:t>#Libraries for NN W2V model</a:t>
            </a:r>
            <a:endParaRPr b="1"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tensorflow as tf</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sklearn.metrics import accuracy_score,confusion_matrix</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gensim.models import Word2Vec</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from nltk.tokenize import word_tokenize</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multiprocessing</a:t>
            </a:r>
            <a:endParaRPr sz="1200">
              <a:solidFill>
                <a:schemeClr val="accent6"/>
              </a:solidFill>
              <a:latin typeface="Nunito"/>
              <a:ea typeface="Nunito"/>
              <a:cs typeface="Nunito"/>
              <a:sym typeface="Nunito"/>
            </a:endParaRPr>
          </a:p>
          <a:p>
            <a:pPr indent="-304800" lvl="0" marL="457200" rtl="0" algn="l">
              <a:spcBef>
                <a:spcPts val="0"/>
              </a:spcBef>
              <a:spcAft>
                <a:spcPts val="0"/>
              </a:spcAft>
              <a:buClr>
                <a:schemeClr val="accent6"/>
              </a:buClr>
              <a:buSzPts val="1200"/>
              <a:buFont typeface="Nunito"/>
              <a:buChar char="●"/>
            </a:pPr>
            <a:r>
              <a:rPr lang="en" sz="1200">
                <a:solidFill>
                  <a:schemeClr val="accent6"/>
                </a:solidFill>
                <a:latin typeface="Nunito"/>
                <a:ea typeface="Nunito"/>
                <a:cs typeface="Nunito"/>
                <a:sym typeface="Nunito"/>
              </a:rPr>
              <a:t>import nltk</a:t>
            </a:r>
            <a:endParaRPr sz="1200">
              <a:solidFill>
                <a:schemeClr val="accent6"/>
              </a:solidFill>
              <a:latin typeface="Nunito"/>
              <a:ea typeface="Nunito"/>
              <a:cs typeface="Nunito"/>
              <a:sym typeface="Nunito"/>
            </a:endParaRPr>
          </a:p>
          <a:p>
            <a:pPr indent="0" lvl="0" marL="457200" rtl="0" algn="l">
              <a:spcBef>
                <a:spcPts val="0"/>
              </a:spcBef>
              <a:spcAft>
                <a:spcPts val="0"/>
              </a:spcAft>
              <a:buNone/>
            </a:pPr>
            <a:r>
              <a:t/>
            </a:r>
            <a:endParaRPr sz="1200">
              <a:solidFill>
                <a:schemeClr val="accent6"/>
              </a:solidFill>
              <a:latin typeface="Nunito"/>
              <a:ea typeface="Nunito"/>
              <a:cs typeface="Nunito"/>
              <a:sym typeface="Nunito"/>
            </a:endParaRPr>
          </a:p>
        </p:txBody>
      </p:sp>
      <p:sp>
        <p:nvSpPr>
          <p:cNvPr id="471" name="Google Shape;471;p47"/>
          <p:cNvSpPr txBox="1"/>
          <p:nvPr/>
        </p:nvSpPr>
        <p:spPr>
          <a:xfrm>
            <a:off x="5356450" y="2375175"/>
            <a:ext cx="2104800" cy="2277000"/>
          </a:xfrm>
          <a:prstGeom prst="rect">
            <a:avLst/>
          </a:prstGeom>
          <a:noFill/>
          <a:ln cap="flat" cmpd="sng" w="38100">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Jupyter Notebooks</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Tableau</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yData-Profiling tool</a:t>
            </a:r>
            <a:endParaRPr>
              <a:solidFill>
                <a:schemeClr val="accent6"/>
              </a:solidFill>
              <a:latin typeface="Nunito"/>
              <a:ea typeface="Nunito"/>
              <a:cs typeface="Nunito"/>
              <a:sym typeface="Nunito"/>
            </a:endParaRPr>
          </a:p>
          <a:p>
            <a:pPr indent="0" lvl="0" marL="457200" rtl="0" algn="l">
              <a:spcBef>
                <a:spcPts val="0"/>
              </a:spcBef>
              <a:spcAft>
                <a:spcPts val="0"/>
              </a:spcAft>
              <a:buNone/>
            </a:pPr>
            <a:r>
              <a:t/>
            </a:r>
            <a:endParaRPr>
              <a:solidFill>
                <a:schemeClr val="accent6"/>
              </a:solidFill>
              <a:latin typeface="Nunito"/>
              <a:ea typeface="Nunito"/>
              <a:cs typeface="Nunito"/>
              <a:sym typeface="Nunit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1" name="Shape 1801"/>
        <p:cNvGrpSpPr/>
        <p:nvPr/>
      </p:nvGrpSpPr>
      <p:grpSpPr>
        <a:xfrm>
          <a:off x="0" y="0"/>
          <a:ext cx="0" cy="0"/>
          <a:chOff x="0" y="0"/>
          <a:chExt cx="0" cy="0"/>
        </a:xfrm>
      </p:grpSpPr>
      <p:sp>
        <p:nvSpPr>
          <p:cNvPr id="1802" name="Google Shape;1802;p74"/>
          <p:cNvSpPr txBox="1"/>
          <p:nvPr/>
        </p:nvSpPr>
        <p:spPr>
          <a:xfrm flipH="1">
            <a:off x="6050913" y="1826837"/>
            <a:ext cx="2143200" cy="467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accent3"/>
                </a:solidFill>
                <a:latin typeface="Baskervville"/>
                <a:ea typeface="Baskervville"/>
                <a:cs typeface="Baskervville"/>
                <a:sym typeface="Baskervville"/>
              </a:rPr>
              <a:t>Venus</a:t>
            </a:r>
            <a:endParaRPr sz="2200">
              <a:solidFill>
                <a:schemeClr val="accent3"/>
              </a:solidFill>
              <a:latin typeface="Baskervville"/>
              <a:ea typeface="Baskervville"/>
              <a:cs typeface="Baskervville"/>
              <a:sym typeface="Baskervville"/>
            </a:endParaRPr>
          </a:p>
        </p:txBody>
      </p:sp>
      <p:sp>
        <p:nvSpPr>
          <p:cNvPr id="1803" name="Google Shape;1803;p74"/>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sp>
        <p:nvSpPr>
          <p:cNvPr id="1804" name="Google Shape;1804;p74"/>
          <p:cNvSpPr txBox="1"/>
          <p:nvPr/>
        </p:nvSpPr>
        <p:spPr>
          <a:xfrm flipH="1">
            <a:off x="6050938" y="2229943"/>
            <a:ext cx="21432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Venus is the second planet from the Sun</a:t>
            </a:r>
            <a:endParaRPr>
              <a:solidFill>
                <a:schemeClr val="accent6"/>
              </a:solidFill>
              <a:latin typeface="Nunito"/>
              <a:ea typeface="Nunito"/>
              <a:cs typeface="Nunito"/>
              <a:sym typeface="Nunito"/>
            </a:endParaRPr>
          </a:p>
        </p:txBody>
      </p:sp>
      <p:grpSp>
        <p:nvGrpSpPr>
          <p:cNvPr id="1805" name="Google Shape;1805;p74"/>
          <p:cNvGrpSpPr/>
          <p:nvPr/>
        </p:nvGrpSpPr>
        <p:grpSpPr>
          <a:xfrm>
            <a:off x="936060" y="1816458"/>
            <a:ext cx="4290231" cy="2285182"/>
            <a:chOff x="233350" y="949250"/>
            <a:chExt cx="7137300" cy="3802300"/>
          </a:xfrm>
        </p:grpSpPr>
        <p:sp>
          <p:nvSpPr>
            <p:cNvPr id="1806" name="Google Shape;1806;p7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07" name="Google Shape;1807;p7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08" name="Google Shape;1808;p7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09" name="Google Shape;1809;p7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0" name="Google Shape;1810;p7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1" name="Google Shape;1811;p7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2" name="Google Shape;1812;p7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3" name="Google Shape;1813;p7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4" name="Google Shape;1814;p7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5" name="Google Shape;1815;p7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6" name="Google Shape;1816;p7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7" name="Google Shape;1817;p7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8" name="Google Shape;1818;p7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19" name="Google Shape;1819;p7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0" name="Google Shape;1820;p7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1" name="Google Shape;1821;p7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2" name="Google Shape;1822;p7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3" name="Google Shape;1823;p7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4" name="Google Shape;1824;p7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5" name="Google Shape;1825;p7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6" name="Google Shape;1826;p7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7" name="Google Shape;1827;p7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8" name="Google Shape;1828;p7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29" name="Google Shape;1829;p7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0" name="Google Shape;1830;p7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1" name="Google Shape;1831;p7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2" name="Google Shape;1832;p7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3" name="Google Shape;1833;p7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4" name="Google Shape;1834;p7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5" name="Google Shape;1835;p7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6" name="Google Shape;1836;p7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7" name="Google Shape;1837;p7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8" name="Google Shape;1838;p7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9" name="Google Shape;1839;p7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0" name="Google Shape;1840;p7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1" name="Google Shape;1841;p7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2" name="Google Shape;1842;p7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3" name="Google Shape;1843;p7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4" name="Google Shape;1844;p7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5" name="Google Shape;1845;p7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6" name="Google Shape;1846;p7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7" name="Google Shape;1847;p7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8" name="Google Shape;1848;p7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49" name="Google Shape;1849;p7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0" name="Google Shape;1850;p7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1" name="Google Shape;1851;p7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2" name="Google Shape;1852;p7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3" name="Google Shape;1853;p7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4" name="Google Shape;1854;p7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5" name="Google Shape;1855;p7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56" name="Google Shape;1856;p7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grpSp>
      <p:sp>
        <p:nvSpPr>
          <p:cNvPr id="1857" name="Google Shape;1857;p74"/>
          <p:cNvSpPr txBox="1"/>
          <p:nvPr/>
        </p:nvSpPr>
        <p:spPr>
          <a:xfrm flipH="1">
            <a:off x="6050926" y="3077062"/>
            <a:ext cx="2143200" cy="467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accent3"/>
                </a:solidFill>
                <a:latin typeface="Baskervville"/>
                <a:ea typeface="Baskervville"/>
                <a:cs typeface="Baskervville"/>
                <a:sym typeface="Baskervville"/>
              </a:rPr>
              <a:t>Mercury</a:t>
            </a:r>
            <a:endParaRPr sz="2200">
              <a:solidFill>
                <a:schemeClr val="accent3"/>
              </a:solidFill>
              <a:latin typeface="Baskervville"/>
              <a:ea typeface="Baskervville"/>
              <a:cs typeface="Baskervville"/>
              <a:sym typeface="Baskervville"/>
            </a:endParaRPr>
          </a:p>
        </p:txBody>
      </p:sp>
      <p:sp>
        <p:nvSpPr>
          <p:cNvPr id="1858" name="Google Shape;1858;p74"/>
          <p:cNvSpPr txBox="1"/>
          <p:nvPr/>
        </p:nvSpPr>
        <p:spPr>
          <a:xfrm flipH="1">
            <a:off x="6050951" y="3480168"/>
            <a:ext cx="2143200" cy="6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Mercury is the closest planet to the Sun</a:t>
            </a:r>
            <a:endParaRPr>
              <a:solidFill>
                <a:schemeClr val="accent6"/>
              </a:solidFill>
              <a:latin typeface="Nunito"/>
              <a:ea typeface="Nunito"/>
              <a:cs typeface="Nunito"/>
              <a:sym typeface="Nunito"/>
            </a:endParaRPr>
          </a:p>
        </p:txBody>
      </p:sp>
      <p:grpSp>
        <p:nvGrpSpPr>
          <p:cNvPr id="1859" name="Google Shape;1859;p74"/>
          <p:cNvGrpSpPr/>
          <p:nvPr/>
        </p:nvGrpSpPr>
        <p:grpSpPr>
          <a:xfrm rot="-899960">
            <a:off x="524721" y="3796068"/>
            <a:ext cx="492435" cy="1423357"/>
            <a:chOff x="-11547600" y="745300"/>
            <a:chExt cx="492450" cy="1423400"/>
          </a:xfrm>
        </p:grpSpPr>
        <p:sp>
          <p:nvSpPr>
            <p:cNvPr id="1860" name="Google Shape;1860;p74"/>
            <p:cNvSpPr/>
            <p:nvPr/>
          </p:nvSpPr>
          <p:spPr>
            <a:xfrm>
              <a:off x="-11446325" y="1388950"/>
              <a:ext cx="286200" cy="779750"/>
            </a:xfrm>
            <a:custGeom>
              <a:rect b="b" l="l" r="r" t="t"/>
              <a:pathLst>
                <a:path extrusionOk="0" h="31190" w="11448">
                  <a:moveTo>
                    <a:pt x="0" y="0"/>
                  </a:moveTo>
                  <a:lnTo>
                    <a:pt x="4384" y="30936"/>
                  </a:lnTo>
                  <a:lnTo>
                    <a:pt x="9806" y="31189"/>
                  </a:lnTo>
                  <a:lnTo>
                    <a:pt x="11448" y="175"/>
                  </a:lnTo>
                  <a:lnTo>
                    <a:pt x="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4"/>
            <p:cNvSpPr/>
            <p:nvPr/>
          </p:nvSpPr>
          <p:spPr>
            <a:xfrm>
              <a:off x="-11346125" y="2096425"/>
              <a:ext cx="148675" cy="35825"/>
            </a:xfrm>
            <a:custGeom>
              <a:rect b="b" l="l" r="r" t="t"/>
              <a:pathLst>
                <a:path extrusionOk="0" h="1433" w="5947">
                  <a:moveTo>
                    <a:pt x="0" y="0"/>
                  </a:moveTo>
                  <a:lnTo>
                    <a:pt x="166" y="1118"/>
                  </a:lnTo>
                  <a:lnTo>
                    <a:pt x="5868" y="1432"/>
                  </a:lnTo>
                  <a:lnTo>
                    <a:pt x="5946" y="105"/>
                  </a:lnTo>
                  <a:lnTo>
                    <a:pt x="0"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4"/>
            <p:cNvSpPr/>
            <p:nvPr/>
          </p:nvSpPr>
          <p:spPr>
            <a:xfrm>
              <a:off x="-11545200" y="1161250"/>
              <a:ext cx="488975" cy="356300"/>
            </a:xfrm>
            <a:custGeom>
              <a:rect b="b" l="l" r="r" t="t"/>
              <a:pathLst>
                <a:path extrusionOk="0" h="14252" w="19559">
                  <a:moveTo>
                    <a:pt x="44" y="1"/>
                  </a:moveTo>
                  <a:lnTo>
                    <a:pt x="0" y="446"/>
                  </a:lnTo>
                  <a:lnTo>
                    <a:pt x="1493" y="13229"/>
                  </a:lnTo>
                  <a:cubicBezTo>
                    <a:pt x="1562" y="13817"/>
                    <a:pt x="2025" y="14251"/>
                    <a:pt x="2577" y="14251"/>
                  </a:cubicBezTo>
                  <a:cubicBezTo>
                    <a:pt x="2582" y="14251"/>
                    <a:pt x="2588" y="14251"/>
                    <a:pt x="2593" y="14251"/>
                  </a:cubicBezTo>
                  <a:lnTo>
                    <a:pt x="15813" y="14190"/>
                  </a:lnTo>
                  <a:cubicBezTo>
                    <a:pt x="16337" y="14190"/>
                    <a:pt x="16791" y="13797"/>
                    <a:pt x="16904" y="13256"/>
                  </a:cubicBezTo>
                  <a:lnTo>
                    <a:pt x="19533" y="1031"/>
                  </a:lnTo>
                  <a:lnTo>
                    <a:pt x="19559" y="665"/>
                  </a:lnTo>
                  <a:lnTo>
                    <a:pt x="44"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4"/>
            <p:cNvSpPr/>
            <p:nvPr/>
          </p:nvSpPr>
          <p:spPr>
            <a:xfrm>
              <a:off x="-11488900" y="1229850"/>
              <a:ext cx="120300" cy="105375"/>
            </a:xfrm>
            <a:custGeom>
              <a:rect b="b" l="l" r="r" t="t"/>
              <a:pathLst>
                <a:path extrusionOk="0" h="4215" w="4812">
                  <a:moveTo>
                    <a:pt x="2403" y="1"/>
                  </a:moveTo>
                  <a:cubicBezTo>
                    <a:pt x="2028" y="1"/>
                    <a:pt x="1647" y="101"/>
                    <a:pt x="1302" y="313"/>
                  </a:cubicBezTo>
                  <a:cubicBezTo>
                    <a:pt x="315" y="924"/>
                    <a:pt x="1" y="2217"/>
                    <a:pt x="612" y="3212"/>
                  </a:cubicBezTo>
                  <a:cubicBezTo>
                    <a:pt x="1006" y="3857"/>
                    <a:pt x="1698" y="4214"/>
                    <a:pt x="2407" y="4214"/>
                  </a:cubicBezTo>
                  <a:cubicBezTo>
                    <a:pt x="2784" y="4214"/>
                    <a:pt x="3166" y="4114"/>
                    <a:pt x="3511" y="3902"/>
                  </a:cubicBezTo>
                  <a:cubicBezTo>
                    <a:pt x="4498" y="3291"/>
                    <a:pt x="4812" y="1998"/>
                    <a:pt x="4201" y="1003"/>
                  </a:cubicBezTo>
                  <a:cubicBezTo>
                    <a:pt x="3801" y="358"/>
                    <a:pt x="3111" y="1"/>
                    <a:pt x="240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4"/>
            <p:cNvSpPr/>
            <p:nvPr/>
          </p:nvSpPr>
          <p:spPr>
            <a:xfrm>
              <a:off x="-11394600" y="1240625"/>
              <a:ext cx="268300" cy="237050"/>
            </a:xfrm>
            <a:custGeom>
              <a:rect b="b" l="l" r="r" t="t"/>
              <a:pathLst>
                <a:path extrusionOk="0" h="9482" w="10732">
                  <a:moveTo>
                    <a:pt x="5363" y="1"/>
                  </a:moveTo>
                  <a:cubicBezTo>
                    <a:pt x="4378" y="1"/>
                    <a:pt x="3385" y="306"/>
                    <a:pt x="2533" y="939"/>
                  </a:cubicBezTo>
                  <a:cubicBezTo>
                    <a:pt x="437" y="2510"/>
                    <a:pt x="1" y="5479"/>
                    <a:pt x="1564" y="7575"/>
                  </a:cubicBezTo>
                  <a:cubicBezTo>
                    <a:pt x="2494" y="8822"/>
                    <a:pt x="3926" y="9482"/>
                    <a:pt x="5374" y="9482"/>
                  </a:cubicBezTo>
                  <a:cubicBezTo>
                    <a:pt x="6359" y="9482"/>
                    <a:pt x="7352" y="9176"/>
                    <a:pt x="8200" y="8544"/>
                  </a:cubicBezTo>
                  <a:cubicBezTo>
                    <a:pt x="10295" y="6981"/>
                    <a:pt x="10732" y="4012"/>
                    <a:pt x="9169" y="1908"/>
                  </a:cubicBezTo>
                  <a:cubicBezTo>
                    <a:pt x="8239" y="660"/>
                    <a:pt x="6810" y="1"/>
                    <a:pt x="536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4"/>
            <p:cNvSpPr/>
            <p:nvPr/>
          </p:nvSpPr>
          <p:spPr>
            <a:xfrm>
              <a:off x="-11547600" y="1047300"/>
              <a:ext cx="492450" cy="150450"/>
            </a:xfrm>
            <a:custGeom>
              <a:rect b="b" l="l" r="r" t="t"/>
              <a:pathLst>
                <a:path extrusionOk="0" h="6018" w="19698">
                  <a:moveTo>
                    <a:pt x="18544" y="1"/>
                  </a:moveTo>
                  <a:cubicBezTo>
                    <a:pt x="18539" y="1"/>
                    <a:pt x="18534" y="1"/>
                    <a:pt x="18528" y="1"/>
                  </a:cubicBezTo>
                  <a:lnTo>
                    <a:pt x="1982" y="193"/>
                  </a:lnTo>
                  <a:cubicBezTo>
                    <a:pt x="1694" y="193"/>
                    <a:pt x="1441" y="394"/>
                    <a:pt x="1345" y="682"/>
                  </a:cubicBezTo>
                  <a:lnTo>
                    <a:pt x="140" y="4559"/>
                  </a:lnTo>
                  <a:cubicBezTo>
                    <a:pt x="0" y="5004"/>
                    <a:pt x="297" y="5458"/>
                    <a:pt x="742" y="5476"/>
                  </a:cubicBezTo>
                  <a:lnTo>
                    <a:pt x="18965" y="6017"/>
                  </a:lnTo>
                  <a:cubicBezTo>
                    <a:pt x="18970" y="6017"/>
                    <a:pt x="18974" y="6017"/>
                    <a:pt x="18979" y="6017"/>
                  </a:cubicBezTo>
                  <a:cubicBezTo>
                    <a:pt x="19374" y="6017"/>
                    <a:pt x="19698" y="5646"/>
                    <a:pt x="19655" y="5223"/>
                  </a:cubicBezTo>
                  <a:lnTo>
                    <a:pt x="19192" y="621"/>
                  </a:lnTo>
                  <a:cubicBezTo>
                    <a:pt x="19158" y="269"/>
                    <a:pt x="18878" y="1"/>
                    <a:pt x="1854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4"/>
            <p:cNvSpPr/>
            <p:nvPr/>
          </p:nvSpPr>
          <p:spPr>
            <a:xfrm>
              <a:off x="-11518575" y="745300"/>
              <a:ext cx="436150" cy="429400"/>
            </a:xfrm>
            <a:custGeom>
              <a:rect b="b" l="l" r="r" t="t"/>
              <a:pathLst>
                <a:path extrusionOk="0" h="17176" w="17446">
                  <a:moveTo>
                    <a:pt x="8759" y="0"/>
                  </a:moveTo>
                  <a:cubicBezTo>
                    <a:pt x="4535" y="0"/>
                    <a:pt x="907" y="3331"/>
                    <a:pt x="463" y="7768"/>
                  </a:cubicBezTo>
                  <a:cubicBezTo>
                    <a:pt x="0" y="12491"/>
                    <a:pt x="3318" y="16683"/>
                    <a:pt x="7876" y="17137"/>
                  </a:cubicBezTo>
                  <a:cubicBezTo>
                    <a:pt x="8141" y="17163"/>
                    <a:pt x="8405" y="17175"/>
                    <a:pt x="8666" y="17175"/>
                  </a:cubicBezTo>
                  <a:cubicBezTo>
                    <a:pt x="12896" y="17175"/>
                    <a:pt x="16539" y="13849"/>
                    <a:pt x="16974" y="9400"/>
                  </a:cubicBezTo>
                  <a:cubicBezTo>
                    <a:pt x="17446" y="4685"/>
                    <a:pt x="14128" y="486"/>
                    <a:pt x="9561" y="40"/>
                  </a:cubicBezTo>
                  <a:cubicBezTo>
                    <a:pt x="9292" y="13"/>
                    <a:pt x="9024" y="0"/>
                    <a:pt x="875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4"/>
            <p:cNvSpPr/>
            <p:nvPr/>
          </p:nvSpPr>
          <p:spPr>
            <a:xfrm>
              <a:off x="-11412050" y="780125"/>
              <a:ext cx="242325" cy="345800"/>
            </a:xfrm>
            <a:custGeom>
              <a:rect b="b" l="l" r="r" t="t"/>
              <a:pathLst>
                <a:path extrusionOk="0" fill="none" h="13832" w="9693">
                  <a:moveTo>
                    <a:pt x="9692" y="13831"/>
                  </a:moveTo>
                  <a:cubicBezTo>
                    <a:pt x="9448" y="12199"/>
                    <a:pt x="8872" y="9719"/>
                    <a:pt x="7344" y="7091"/>
                  </a:cubicBezTo>
                  <a:cubicBezTo>
                    <a:pt x="4960" y="2996"/>
                    <a:pt x="1624" y="882"/>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4"/>
            <p:cNvSpPr/>
            <p:nvPr/>
          </p:nvSpPr>
          <p:spPr>
            <a:xfrm>
              <a:off x="-11367525" y="757650"/>
              <a:ext cx="233825" cy="328975"/>
            </a:xfrm>
            <a:custGeom>
              <a:rect b="b" l="l" r="r" t="t"/>
              <a:pathLst>
                <a:path extrusionOk="0" fill="none" h="13159" w="9353">
                  <a:moveTo>
                    <a:pt x="9352" y="13159"/>
                  </a:moveTo>
                  <a:cubicBezTo>
                    <a:pt x="9221" y="11683"/>
                    <a:pt x="8802" y="9107"/>
                    <a:pt x="7204" y="6401"/>
                  </a:cubicBezTo>
                  <a:cubicBezTo>
                    <a:pt x="4847" y="2419"/>
                    <a:pt x="1380" y="629"/>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4"/>
            <p:cNvSpPr/>
            <p:nvPr/>
          </p:nvSpPr>
          <p:spPr>
            <a:xfrm>
              <a:off x="-11297225" y="745850"/>
              <a:ext cx="198225" cy="262425"/>
            </a:xfrm>
            <a:custGeom>
              <a:rect b="b" l="l" r="r" t="t"/>
              <a:pathLst>
                <a:path extrusionOk="0" fill="none" h="10497" w="7929">
                  <a:moveTo>
                    <a:pt x="7928" y="10496"/>
                  </a:moveTo>
                  <a:cubicBezTo>
                    <a:pt x="7780" y="9300"/>
                    <a:pt x="7326" y="6925"/>
                    <a:pt x="5623" y="4515"/>
                  </a:cubicBezTo>
                  <a:cubicBezTo>
                    <a:pt x="3641" y="1721"/>
                    <a:pt x="1109" y="472"/>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4"/>
            <p:cNvSpPr/>
            <p:nvPr/>
          </p:nvSpPr>
          <p:spPr>
            <a:xfrm>
              <a:off x="-11466400" y="832075"/>
              <a:ext cx="249950" cy="323975"/>
            </a:xfrm>
            <a:custGeom>
              <a:rect b="b" l="l" r="r" t="t"/>
              <a:pathLst>
                <a:path extrusionOk="0" fill="none" h="12959" w="9998">
                  <a:moveTo>
                    <a:pt x="9998" y="12958"/>
                  </a:moveTo>
                  <a:cubicBezTo>
                    <a:pt x="9422" y="11029"/>
                    <a:pt x="8208" y="7877"/>
                    <a:pt x="5580" y="4768"/>
                  </a:cubicBezTo>
                  <a:cubicBezTo>
                    <a:pt x="3615" y="2428"/>
                    <a:pt x="1528" y="926"/>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4"/>
            <p:cNvSpPr/>
            <p:nvPr/>
          </p:nvSpPr>
          <p:spPr>
            <a:xfrm>
              <a:off x="-11502000" y="908925"/>
              <a:ext cx="221375" cy="265250"/>
            </a:xfrm>
            <a:custGeom>
              <a:rect b="b" l="l" r="r" t="t"/>
              <a:pathLst>
                <a:path extrusionOk="0" fill="none" h="10610" w="8855">
                  <a:moveTo>
                    <a:pt x="8855" y="10609"/>
                  </a:moveTo>
                  <a:cubicBezTo>
                    <a:pt x="7807" y="8592"/>
                    <a:pt x="6244" y="6112"/>
                    <a:pt x="3948" y="3615"/>
                  </a:cubicBezTo>
                  <a:cubicBezTo>
                    <a:pt x="2585" y="2148"/>
                    <a:pt x="1232" y="952"/>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4"/>
            <p:cNvSpPr/>
            <p:nvPr/>
          </p:nvSpPr>
          <p:spPr>
            <a:xfrm>
              <a:off x="-11472075" y="840150"/>
              <a:ext cx="346000" cy="242125"/>
            </a:xfrm>
            <a:custGeom>
              <a:rect b="b" l="l" r="r" t="t"/>
              <a:pathLst>
                <a:path extrusionOk="0" fill="none" h="9685" w="13840">
                  <a:moveTo>
                    <a:pt x="0" y="9684"/>
                  </a:moveTo>
                  <a:cubicBezTo>
                    <a:pt x="1633" y="9448"/>
                    <a:pt x="4113" y="8872"/>
                    <a:pt x="6750" y="7344"/>
                  </a:cubicBezTo>
                  <a:cubicBezTo>
                    <a:pt x="10836" y="4960"/>
                    <a:pt x="12949" y="1625"/>
                    <a:pt x="1384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4"/>
            <p:cNvSpPr/>
            <p:nvPr/>
          </p:nvSpPr>
          <p:spPr>
            <a:xfrm>
              <a:off x="-11442175" y="879025"/>
              <a:ext cx="334000" cy="239700"/>
            </a:xfrm>
            <a:custGeom>
              <a:rect b="b" l="l" r="r" t="t"/>
              <a:pathLst>
                <a:path extrusionOk="0" fill="none" h="9588" w="13360">
                  <a:moveTo>
                    <a:pt x="0" y="9587"/>
                  </a:moveTo>
                  <a:cubicBezTo>
                    <a:pt x="1214" y="9587"/>
                    <a:pt x="4794" y="9439"/>
                    <a:pt x="8287" y="6907"/>
                  </a:cubicBezTo>
                  <a:cubicBezTo>
                    <a:pt x="11701" y="4427"/>
                    <a:pt x="12967" y="1161"/>
                    <a:pt x="1336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4"/>
            <p:cNvSpPr/>
            <p:nvPr/>
          </p:nvSpPr>
          <p:spPr>
            <a:xfrm>
              <a:off x="-11381925" y="936650"/>
              <a:ext cx="287275" cy="222225"/>
            </a:xfrm>
            <a:custGeom>
              <a:rect b="b" l="l" r="r" t="t"/>
              <a:pathLst>
                <a:path extrusionOk="0" fill="none" h="8889" w="11491">
                  <a:moveTo>
                    <a:pt x="0" y="8889"/>
                  </a:moveTo>
                  <a:cubicBezTo>
                    <a:pt x="1092" y="8845"/>
                    <a:pt x="4148" y="8583"/>
                    <a:pt x="7090" y="6348"/>
                  </a:cubicBezTo>
                  <a:cubicBezTo>
                    <a:pt x="10129" y="4043"/>
                    <a:pt x="11185" y="1039"/>
                    <a:pt x="1149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4"/>
            <p:cNvSpPr/>
            <p:nvPr/>
          </p:nvSpPr>
          <p:spPr>
            <a:xfrm>
              <a:off x="-11500025" y="785800"/>
              <a:ext cx="321775" cy="236650"/>
            </a:xfrm>
            <a:custGeom>
              <a:rect b="b" l="l" r="r" t="t"/>
              <a:pathLst>
                <a:path extrusionOk="0" fill="none" h="9466" w="12871">
                  <a:moveTo>
                    <a:pt x="1" y="9466"/>
                  </a:moveTo>
                  <a:cubicBezTo>
                    <a:pt x="1921" y="8889"/>
                    <a:pt x="4890" y="7737"/>
                    <a:pt x="7903" y="5371"/>
                  </a:cubicBezTo>
                  <a:cubicBezTo>
                    <a:pt x="10278" y="3493"/>
                    <a:pt x="11867" y="1494"/>
                    <a:pt x="12871"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4"/>
            <p:cNvSpPr/>
            <p:nvPr/>
          </p:nvSpPr>
          <p:spPr>
            <a:xfrm>
              <a:off x="-11508325" y="750000"/>
              <a:ext cx="253250" cy="204125"/>
            </a:xfrm>
            <a:custGeom>
              <a:rect b="b" l="l" r="r" t="t"/>
              <a:pathLst>
                <a:path extrusionOk="0" fill="none" h="8165" w="10130">
                  <a:moveTo>
                    <a:pt x="1" y="8165"/>
                  </a:moveTo>
                  <a:cubicBezTo>
                    <a:pt x="1791" y="7353"/>
                    <a:pt x="4148" y="6052"/>
                    <a:pt x="6523" y="3947"/>
                  </a:cubicBezTo>
                  <a:cubicBezTo>
                    <a:pt x="8060" y="2585"/>
                    <a:pt x="9247" y="1206"/>
                    <a:pt x="10129"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77" name="Google Shape;1877;p74"/>
          <p:cNvCxnSpPr/>
          <p:nvPr/>
        </p:nvCxnSpPr>
        <p:spPr>
          <a:xfrm flipH="1">
            <a:off x="3147813" y="2060537"/>
            <a:ext cx="2903100" cy="198300"/>
          </a:xfrm>
          <a:prstGeom prst="bentConnector3">
            <a:avLst>
              <a:gd fmla="val 50000" name="adj1"/>
            </a:avLst>
          </a:prstGeom>
          <a:noFill/>
          <a:ln cap="flat" cmpd="sng" w="19050">
            <a:solidFill>
              <a:schemeClr val="accent2"/>
            </a:solidFill>
            <a:prstDash val="solid"/>
            <a:round/>
            <a:headEnd len="med" w="med" type="none"/>
            <a:tailEnd len="med" w="med" type="none"/>
          </a:ln>
        </p:spPr>
      </p:cxnSp>
      <p:cxnSp>
        <p:nvCxnSpPr>
          <p:cNvPr id="1878" name="Google Shape;1878;p74"/>
          <p:cNvCxnSpPr>
            <a:stCxn id="1857" idx="3"/>
          </p:cNvCxnSpPr>
          <p:nvPr/>
        </p:nvCxnSpPr>
        <p:spPr>
          <a:xfrm rot="10800000">
            <a:off x="1531126" y="2463262"/>
            <a:ext cx="4519800" cy="847500"/>
          </a:xfrm>
          <a:prstGeom prst="bentConnector3">
            <a:avLst>
              <a:gd fmla="val 50000" name="adj1"/>
            </a:avLst>
          </a:prstGeom>
          <a:noFill/>
          <a:ln cap="flat" cmpd="sng" w="19050">
            <a:solidFill>
              <a:schemeClr val="accent1"/>
            </a:solidFill>
            <a:prstDash val="solid"/>
            <a:round/>
            <a:headEnd len="med" w="med" type="none"/>
            <a:tailEnd len="med" w="med" type="non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2" name="Shape 1882"/>
        <p:cNvGrpSpPr/>
        <p:nvPr/>
      </p:nvGrpSpPr>
      <p:grpSpPr>
        <a:xfrm>
          <a:off x="0" y="0"/>
          <a:ext cx="0" cy="0"/>
          <a:chOff x="0" y="0"/>
          <a:chExt cx="0" cy="0"/>
        </a:xfrm>
      </p:grpSpPr>
      <p:sp>
        <p:nvSpPr>
          <p:cNvPr id="1883" name="Google Shape;1883;p75"/>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most widespread hoaxes</a:t>
            </a:r>
            <a:endParaRPr/>
          </a:p>
        </p:txBody>
      </p:sp>
      <p:graphicFrame>
        <p:nvGraphicFramePr>
          <p:cNvPr id="1884" name="Google Shape;1884;p75"/>
          <p:cNvGraphicFramePr/>
          <p:nvPr/>
        </p:nvGraphicFramePr>
        <p:xfrm>
          <a:off x="1122238" y="1806475"/>
          <a:ext cx="3000000" cy="3000000"/>
        </p:xfrm>
        <a:graphic>
          <a:graphicData uri="http://schemas.openxmlformats.org/drawingml/2006/table">
            <a:tbl>
              <a:tblPr>
                <a:noFill/>
                <a:tableStyleId>{11D30689-61B8-4B60-A4A2-DCD1017E421D}</a:tableStyleId>
              </a:tblPr>
              <a:tblGrid>
                <a:gridCol w="2150075"/>
                <a:gridCol w="4749450"/>
              </a:tblGrid>
              <a:tr h="518125">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Source</a:t>
                      </a:r>
                      <a:endParaRPr sz="2200">
                        <a:solidFill>
                          <a:schemeClr val="accent3"/>
                        </a:solidFill>
                        <a:latin typeface="Baskervville"/>
                        <a:ea typeface="Baskervville"/>
                        <a:cs typeface="Baskervville"/>
                        <a:sym typeface="Baskervville"/>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News</a:t>
                      </a:r>
                      <a:endParaRPr sz="2200">
                        <a:solidFill>
                          <a:schemeClr val="accent3"/>
                        </a:solidFill>
                        <a:latin typeface="Baskervville"/>
                        <a:ea typeface="Baskervville"/>
                        <a:cs typeface="Baskervville"/>
                        <a:sym typeface="Baskervville"/>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r>
              <a:tr h="495525">
                <a:tc>
                  <a:txBody>
                    <a:bodyPr/>
                    <a:lstStyle/>
                    <a:p>
                      <a:pPr indent="0" lvl="0" marL="0" rtl="0" algn="ctr">
                        <a:spcBef>
                          <a:spcPts val="0"/>
                        </a:spcBef>
                        <a:spcAft>
                          <a:spcPts val="0"/>
                        </a:spcAft>
                        <a:buNone/>
                      </a:pPr>
                      <a:r>
                        <a:rPr lang="en">
                          <a:solidFill>
                            <a:schemeClr val="accent6"/>
                          </a:solidFill>
                          <a:latin typeface="Nunito"/>
                          <a:ea typeface="Nunito"/>
                          <a:cs typeface="Nunito"/>
                          <a:sym typeface="Nunito"/>
                        </a:rPr>
                        <a:t>Source 01</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Nunito"/>
                          <a:ea typeface="Nunito"/>
                          <a:cs typeface="Nunito"/>
                          <a:sym typeface="Nunito"/>
                        </a:rPr>
                        <a:t>Mars is full of iron oxide dust</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495525">
                <a:tc>
                  <a:txBody>
                    <a:bodyPr/>
                    <a:lstStyle/>
                    <a:p>
                      <a:pPr indent="0" lvl="0" marL="0" rtl="0" algn="ctr">
                        <a:spcBef>
                          <a:spcPts val="0"/>
                        </a:spcBef>
                        <a:spcAft>
                          <a:spcPts val="0"/>
                        </a:spcAft>
                        <a:buNone/>
                      </a:pPr>
                      <a:r>
                        <a:rPr lang="en">
                          <a:solidFill>
                            <a:schemeClr val="accent4"/>
                          </a:solidFill>
                          <a:latin typeface="Nunito"/>
                          <a:ea typeface="Nunito"/>
                          <a:cs typeface="Nunito"/>
                          <a:sym typeface="Nunito"/>
                        </a:rPr>
                        <a:t>Source 02</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Nunito"/>
                          <a:ea typeface="Nunito"/>
                          <a:cs typeface="Nunito"/>
                          <a:sym typeface="Nunito"/>
                        </a:rPr>
                        <a:t>Jupiter doesn’t have a solid surface</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495525">
                <a:tc>
                  <a:txBody>
                    <a:bodyPr/>
                    <a:lstStyle/>
                    <a:p>
                      <a:pPr indent="0" lvl="0" marL="0" rtl="0" algn="ctr">
                        <a:spcBef>
                          <a:spcPts val="0"/>
                        </a:spcBef>
                        <a:spcAft>
                          <a:spcPts val="0"/>
                        </a:spcAft>
                        <a:buNone/>
                      </a:pPr>
                      <a:r>
                        <a:rPr lang="en">
                          <a:solidFill>
                            <a:schemeClr val="accent4"/>
                          </a:solidFill>
                          <a:latin typeface="Nunito"/>
                          <a:ea typeface="Nunito"/>
                          <a:cs typeface="Nunito"/>
                          <a:sym typeface="Nunito"/>
                        </a:rPr>
                        <a:t>Source 03</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Nunito"/>
                          <a:ea typeface="Nunito"/>
                          <a:cs typeface="Nunito"/>
                          <a:sym typeface="Nunito"/>
                        </a:rPr>
                        <a:t>Saturn was named after a Roman god</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495525">
                <a:tc>
                  <a:txBody>
                    <a:bodyPr/>
                    <a:lstStyle/>
                    <a:p>
                      <a:pPr indent="0" lvl="0" marL="0" rtl="0" algn="ctr">
                        <a:spcBef>
                          <a:spcPts val="0"/>
                        </a:spcBef>
                        <a:spcAft>
                          <a:spcPts val="0"/>
                        </a:spcAft>
                        <a:buNone/>
                      </a:pPr>
                      <a:r>
                        <a:rPr lang="en">
                          <a:solidFill>
                            <a:schemeClr val="accent4"/>
                          </a:solidFill>
                          <a:latin typeface="Nunito"/>
                          <a:ea typeface="Nunito"/>
                          <a:cs typeface="Nunito"/>
                          <a:sym typeface="Nunito"/>
                        </a:rPr>
                        <a:t>Source 04</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Nunito"/>
                          <a:ea typeface="Nunito"/>
                          <a:cs typeface="Nunito"/>
                          <a:sym typeface="Nunito"/>
                        </a:rPr>
                        <a:t>Neptune is far away from us</a:t>
                      </a:r>
                      <a:endParaRPr>
                        <a:solidFill>
                          <a:schemeClr val="accent6"/>
                        </a:solidFill>
                        <a:latin typeface="Nunito"/>
                        <a:ea typeface="Nunito"/>
                        <a:cs typeface="Nunito"/>
                        <a:sym typeface="Nunito"/>
                      </a:endParaRPr>
                    </a:p>
                  </a:txBody>
                  <a:tcPr marT="91425" marB="9142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8" name="Shape 1888"/>
        <p:cNvGrpSpPr/>
        <p:nvPr/>
      </p:nvGrpSpPr>
      <p:grpSpPr>
        <a:xfrm>
          <a:off x="0" y="0"/>
          <a:ext cx="0" cy="0"/>
          <a:chOff x="0" y="0"/>
          <a:chExt cx="0" cy="0"/>
        </a:xfrm>
      </p:grpSpPr>
      <p:sp>
        <p:nvSpPr>
          <p:cNvPr id="1889" name="Google Shape;1889;p76"/>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Extra information</a:t>
            </a:r>
            <a:endParaRPr/>
          </a:p>
        </p:txBody>
      </p:sp>
      <p:sp>
        <p:nvSpPr>
          <p:cNvPr id="1890" name="Google Shape;1890;p76"/>
          <p:cNvSpPr txBox="1"/>
          <p:nvPr>
            <p:ph idx="1" type="subTitle"/>
          </p:nvPr>
        </p:nvSpPr>
        <p:spPr>
          <a:xfrm>
            <a:off x="960550"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891" name="Google Shape;1891;p76"/>
          <p:cNvSpPr txBox="1"/>
          <p:nvPr>
            <p:ph idx="2" type="subTitle"/>
          </p:nvPr>
        </p:nvSpPr>
        <p:spPr>
          <a:xfrm>
            <a:off x="3539125"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1892" name="Google Shape;1892;p76"/>
          <p:cNvSpPr txBox="1"/>
          <p:nvPr>
            <p:ph idx="3" type="subTitle"/>
          </p:nvPr>
        </p:nvSpPr>
        <p:spPr>
          <a:xfrm>
            <a:off x="6117700" y="2168716"/>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1893" name="Google Shape;1893;p76"/>
          <p:cNvSpPr txBox="1"/>
          <p:nvPr>
            <p:ph idx="4" type="subTitle"/>
          </p:nvPr>
        </p:nvSpPr>
        <p:spPr>
          <a:xfrm>
            <a:off x="960250"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894" name="Google Shape;1894;p76"/>
          <p:cNvSpPr txBox="1"/>
          <p:nvPr>
            <p:ph idx="5" type="subTitle"/>
          </p:nvPr>
        </p:nvSpPr>
        <p:spPr>
          <a:xfrm>
            <a:off x="3539123"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895" name="Google Shape;1895;p76"/>
          <p:cNvSpPr txBox="1"/>
          <p:nvPr>
            <p:ph idx="6" type="subTitle"/>
          </p:nvPr>
        </p:nvSpPr>
        <p:spPr>
          <a:xfrm>
            <a:off x="6117996" y="1732350"/>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896" name="Google Shape;1896;p76"/>
          <p:cNvSpPr txBox="1"/>
          <p:nvPr>
            <p:ph idx="7" type="subTitle"/>
          </p:nvPr>
        </p:nvSpPr>
        <p:spPr>
          <a:xfrm>
            <a:off x="2250113" y="3687141"/>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1897" name="Google Shape;1897;p76"/>
          <p:cNvSpPr txBox="1"/>
          <p:nvPr>
            <p:ph idx="8" type="subTitle"/>
          </p:nvPr>
        </p:nvSpPr>
        <p:spPr>
          <a:xfrm>
            <a:off x="4828687" y="3687141"/>
            <a:ext cx="2065500" cy="6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1898" name="Google Shape;1898;p76"/>
          <p:cNvSpPr txBox="1"/>
          <p:nvPr>
            <p:ph idx="9" type="subTitle"/>
          </p:nvPr>
        </p:nvSpPr>
        <p:spPr>
          <a:xfrm>
            <a:off x="2249813" y="3250775"/>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899" name="Google Shape;1899;p76"/>
          <p:cNvSpPr txBox="1"/>
          <p:nvPr>
            <p:ph idx="13" type="subTitle"/>
          </p:nvPr>
        </p:nvSpPr>
        <p:spPr>
          <a:xfrm>
            <a:off x="4828686" y="3250775"/>
            <a:ext cx="2065500" cy="50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grpSp>
        <p:nvGrpSpPr>
          <p:cNvPr id="1900" name="Google Shape;1900;p76"/>
          <p:cNvGrpSpPr/>
          <p:nvPr/>
        </p:nvGrpSpPr>
        <p:grpSpPr>
          <a:xfrm rot="-899960">
            <a:off x="7234576" y="3563277"/>
            <a:ext cx="1117842" cy="1597852"/>
            <a:chOff x="-11050775" y="868550"/>
            <a:chExt cx="1117875" cy="1597900"/>
          </a:xfrm>
        </p:grpSpPr>
        <p:sp>
          <p:nvSpPr>
            <p:cNvPr id="1901" name="Google Shape;1901;p76"/>
            <p:cNvSpPr/>
            <p:nvPr/>
          </p:nvSpPr>
          <p:spPr>
            <a:xfrm>
              <a:off x="-11050775" y="1717475"/>
              <a:ext cx="579350" cy="748975"/>
            </a:xfrm>
            <a:custGeom>
              <a:rect b="b" l="l" r="r" t="t"/>
              <a:pathLst>
                <a:path extrusionOk="0" h="29959" w="23174">
                  <a:moveTo>
                    <a:pt x="14337" y="0"/>
                  </a:moveTo>
                  <a:lnTo>
                    <a:pt x="0" y="26649"/>
                  </a:lnTo>
                  <a:lnTo>
                    <a:pt x="4086" y="29958"/>
                  </a:lnTo>
                  <a:lnTo>
                    <a:pt x="23174" y="6715"/>
                  </a:lnTo>
                  <a:lnTo>
                    <a:pt x="14337"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6"/>
            <p:cNvSpPr/>
            <p:nvPr/>
          </p:nvSpPr>
          <p:spPr>
            <a:xfrm>
              <a:off x="-11033100" y="2326925"/>
              <a:ext cx="127275" cy="112225"/>
            </a:xfrm>
            <a:custGeom>
              <a:rect b="b" l="l" r="r" t="t"/>
              <a:pathLst>
                <a:path extrusionOk="0" h="4489" w="5091">
                  <a:moveTo>
                    <a:pt x="515" y="1"/>
                  </a:moveTo>
                  <a:lnTo>
                    <a:pt x="0" y="961"/>
                  </a:lnTo>
                  <a:lnTo>
                    <a:pt x="4270" y="4489"/>
                  </a:lnTo>
                  <a:lnTo>
                    <a:pt x="5091" y="3493"/>
                  </a:lnTo>
                  <a:lnTo>
                    <a:pt x="515"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6"/>
            <p:cNvSpPr/>
            <p:nvPr/>
          </p:nvSpPr>
          <p:spPr>
            <a:xfrm>
              <a:off x="-10724000" y="1577750"/>
              <a:ext cx="380925" cy="347550"/>
            </a:xfrm>
            <a:custGeom>
              <a:rect b="b" l="l" r="r" t="t"/>
              <a:pathLst>
                <a:path extrusionOk="0" h="13902" w="15237">
                  <a:moveTo>
                    <a:pt x="1781" y="1"/>
                  </a:moveTo>
                  <a:lnTo>
                    <a:pt x="0" y="6349"/>
                  </a:lnTo>
                  <a:lnTo>
                    <a:pt x="9937" y="13902"/>
                  </a:lnTo>
                  <a:lnTo>
                    <a:pt x="15237" y="9719"/>
                  </a:lnTo>
                  <a:lnTo>
                    <a:pt x="1781"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6"/>
            <p:cNvSpPr/>
            <p:nvPr/>
          </p:nvSpPr>
          <p:spPr>
            <a:xfrm>
              <a:off x="-10679475" y="1483450"/>
              <a:ext cx="375700" cy="337300"/>
            </a:xfrm>
            <a:custGeom>
              <a:rect b="b" l="l" r="r" t="t"/>
              <a:pathLst>
                <a:path extrusionOk="0" h="13492" w="15028">
                  <a:moveTo>
                    <a:pt x="3397" y="1"/>
                  </a:moveTo>
                  <a:lnTo>
                    <a:pt x="0" y="3773"/>
                  </a:lnTo>
                  <a:lnTo>
                    <a:pt x="13456" y="13491"/>
                  </a:lnTo>
                  <a:lnTo>
                    <a:pt x="15027" y="9789"/>
                  </a:lnTo>
                  <a:lnTo>
                    <a:pt x="3397"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6"/>
            <p:cNvSpPr/>
            <p:nvPr/>
          </p:nvSpPr>
          <p:spPr>
            <a:xfrm>
              <a:off x="-10618575" y="868550"/>
              <a:ext cx="685675" cy="878200"/>
            </a:xfrm>
            <a:custGeom>
              <a:rect b="b" l="l" r="r" t="t"/>
              <a:pathLst>
                <a:path extrusionOk="0" h="35128" w="27427">
                  <a:moveTo>
                    <a:pt x="21515" y="1"/>
                  </a:moveTo>
                  <a:cubicBezTo>
                    <a:pt x="20058" y="1"/>
                    <a:pt x="18608" y="576"/>
                    <a:pt x="17533" y="1676"/>
                  </a:cubicBezTo>
                  <a:lnTo>
                    <a:pt x="1" y="27592"/>
                  </a:lnTo>
                  <a:cubicBezTo>
                    <a:pt x="865" y="28954"/>
                    <a:pt x="2559" y="31233"/>
                    <a:pt x="5475" y="33040"/>
                  </a:cubicBezTo>
                  <a:cubicBezTo>
                    <a:pt x="7387" y="34219"/>
                    <a:pt x="9204" y="34813"/>
                    <a:pt x="10513" y="35127"/>
                  </a:cubicBezTo>
                  <a:cubicBezTo>
                    <a:pt x="15944" y="25715"/>
                    <a:pt x="21375" y="16302"/>
                    <a:pt x="26798" y="6898"/>
                  </a:cubicBezTo>
                  <a:cubicBezTo>
                    <a:pt x="27426" y="4505"/>
                    <a:pt x="26379" y="1982"/>
                    <a:pt x="24266" y="742"/>
                  </a:cubicBezTo>
                  <a:cubicBezTo>
                    <a:pt x="23413" y="243"/>
                    <a:pt x="22462" y="1"/>
                    <a:pt x="21515"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6"/>
            <p:cNvSpPr/>
            <p:nvPr/>
          </p:nvSpPr>
          <p:spPr>
            <a:xfrm>
              <a:off x="-10531700" y="878350"/>
              <a:ext cx="523275" cy="802025"/>
            </a:xfrm>
            <a:custGeom>
              <a:rect b="b" l="l" r="r" t="t"/>
              <a:pathLst>
                <a:path extrusionOk="0" h="32081" w="20931">
                  <a:moveTo>
                    <a:pt x="20075" y="1"/>
                  </a:moveTo>
                  <a:lnTo>
                    <a:pt x="1" y="31199"/>
                  </a:lnTo>
                  <a:lnTo>
                    <a:pt x="1153" y="32081"/>
                  </a:lnTo>
                  <a:lnTo>
                    <a:pt x="20930" y="437"/>
                  </a:lnTo>
                  <a:cubicBezTo>
                    <a:pt x="20782" y="341"/>
                    <a:pt x="20607" y="245"/>
                    <a:pt x="20424" y="158"/>
                  </a:cubicBezTo>
                  <a:cubicBezTo>
                    <a:pt x="20302" y="97"/>
                    <a:pt x="20188" y="44"/>
                    <a:pt x="20075" y="1"/>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0" name="Shape 1910"/>
        <p:cNvGrpSpPr/>
        <p:nvPr/>
      </p:nvGrpSpPr>
      <p:grpSpPr>
        <a:xfrm>
          <a:off x="0" y="0"/>
          <a:ext cx="0" cy="0"/>
          <a:chOff x="0" y="0"/>
          <a:chExt cx="0" cy="0"/>
        </a:xfrm>
      </p:grpSpPr>
      <p:sp>
        <p:nvSpPr>
          <p:cNvPr id="1911" name="Google Shape;1911;p77"/>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ost used media</a:t>
            </a:r>
            <a:endParaRPr/>
          </a:p>
        </p:txBody>
      </p:sp>
      <p:sp>
        <p:nvSpPr>
          <p:cNvPr id="1912" name="Google Shape;1912;p77"/>
          <p:cNvSpPr txBox="1"/>
          <p:nvPr>
            <p:ph idx="1" type="subTitle"/>
          </p:nvPr>
        </p:nvSpPr>
        <p:spPr>
          <a:xfrm>
            <a:off x="2078850" y="3925650"/>
            <a:ext cx="3387300" cy="49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 doesn’t have a solid surface</a:t>
            </a:r>
            <a:endParaRPr/>
          </a:p>
        </p:txBody>
      </p:sp>
      <p:sp>
        <p:nvSpPr>
          <p:cNvPr id="1913" name="Google Shape;1913;p77"/>
          <p:cNvSpPr txBox="1"/>
          <p:nvPr>
            <p:ph idx="2" type="subTitle"/>
          </p:nvPr>
        </p:nvSpPr>
        <p:spPr>
          <a:xfrm>
            <a:off x="2078850" y="3522955"/>
            <a:ext cx="33873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914" name="Google Shape;1914;p77"/>
          <p:cNvSpPr txBox="1"/>
          <p:nvPr>
            <p:ph idx="3" type="subTitle"/>
          </p:nvPr>
        </p:nvSpPr>
        <p:spPr>
          <a:xfrm>
            <a:off x="2078850" y="1816645"/>
            <a:ext cx="33873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 has a toxic atmosphere</a:t>
            </a:r>
            <a:endParaRPr/>
          </a:p>
        </p:txBody>
      </p:sp>
      <p:sp>
        <p:nvSpPr>
          <p:cNvPr id="1915" name="Google Shape;1915;p77"/>
          <p:cNvSpPr txBox="1"/>
          <p:nvPr>
            <p:ph idx="4" type="subTitle"/>
          </p:nvPr>
        </p:nvSpPr>
        <p:spPr>
          <a:xfrm>
            <a:off x="2078850" y="1413975"/>
            <a:ext cx="33873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916" name="Google Shape;1916;p77"/>
          <p:cNvSpPr txBox="1"/>
          <p:nvPr>
            <p:ph idx="5" type="subTitle"/>
          </p:nvPr>
        </p:nvSpPr>
        <p:spPr>
          <a:xfrm>
            <a:off x="2078850" y="2871135"/>
            <a:ext cx="33873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Despite being red, Mars is very cold</a:t>
            </a:r>
            <a:endParaRPr/>
          </a:p>
        </p:txBody>
      </p:sp>
      <p:sp>
        <p:nvSpPr>
          <p:cNvPr id="1917" name="Google Shape;1917;p77"/>
          <p:cNvSpPr txBox="1"/>
          <p:nvPr>
            <p:ph idx="6" type="subTitle"/>
          </p:nvPr>
        </p:nvSpPr>
        <p:spPr>
          <a:xfrm>
            <a:off x="2078850" y="2468465"/>
            <a:ext cx="3387300" cy="469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Mars</a:t>
            </a:r>
            <a:endParaRPr/>
          </a:p>
        </p:txBody>
      </p:sp>
      <p:grpSp>
        <p:nvGrpSpPr>
          <p:cNvPr id="1918" name="Google Shape;1918;p77"/>
          <p:cNvGrpSpPr/>
          <p:nvPr/>
        </p:nvGrpSpPr>
        <p:grpSpPr>
          <a:xfrm>
            <a:off x="5864508" y="1487237"/>
            <a:ext cx="2216110" cy="3071498"/>
            <a:chOff x="-4036725" y="799375"/>
            <a:chExt cx="2321750" cy="3218250"/>
          </a:xfrm>
        </p:grpSpPr>
        <p:sp>
          <p:nvSpPr>
            <p:cNvPr id="1919" name="Google Shape;1919;p77"/>
            <p:cNvSpPr/>
            <p:nvPr/>
          </p:nvSpPr>
          <p:spPr>
            <a:xfrm>
              <a:off x="-3749900" y="1665725"/>
              <a:ext cx="359550" cy="786750"/>
            </a:xfrm>
            <a:custGeom>
              <a:rect b="b" l="l" r="r" t="t"/>
              <a:pathLst>
                <a:path extrusionOk="0" h="31470" w="14382">
                  <a:moveTo>
                    <a:pt x="11343" y="1"/>
                  </a:moveTo>
                  <a:lnTo>
                    <a:pt x="1" y="1546"/>
                  </a:lnTo>
                  <a:lnTo>
                    <a:pt x="8985" y="31469"/>
                  </a:lnTo>
                  <a:lnTo>
                    <a:pt x="14381" y="30902"/>
                  </a:lnTo>
                  <a:lnTo>
                    <a:pt x="11343"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7"/>
            <p:cNvSpPr/>
            <p:nvPr/>
          </p:nvSpPr>
          <p:spPr>
            <a:xfrm>
              <a:off x="-3544500" y="2369075"/>
              <a:ext cx="150425" cy="46725"/>
            </a:xfrm>
            <a:custGeom>
              <a:rect b="b" l="l" r="r" t="t"/>
              <a:pathLst>
                <a:path extrusionOk="0" h="1869" w="6017">
                  <a:moveTo>
                    <a:pt x="5895" y="0"/>
                  </a:moveTo>
                  <a:lnTo>
                    <a:pt x="1" y="786"/>
                  </a:lnTo>
                  <a:lnTo>
                    <a:pt x="333" y="1869"/>
                  </a:lnTo>
                  <a:lnTo>
                    <a:pt x="6017" y="1318"/>
                  </a:lnTo>
                  <a:lnTo>
                    <a:pt x="5895"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7"/>
            <p:cNvSpPr/>
            <p:nvPr/>
          </p:nvSpPr>
          <p:spPr>
            <a:xfrm>
              <a:off x="-3880875" y="1437175"/>
              <a:ext cx="485725" cy="399825"/>
            </a:xfrm>
            <a:custGeom>
              <a:rect b="b" l="l" r="r" t="t"/>
              <a:pathLst>
                <a:path extrusionOk="0" h="15993" w="19429">
                  <a:moveTo>
                    <a:pt x="19393" y="1"/>
                  </a:moveTo>
                  <a:lnTo>
                    <a:pt x="1" y="2271"/>
                  </a:lnTo>
                  <a:lnTo>
                    <a:pt x="27" y="2716"/>
                  </a:lnTo>
                  <a:lnTo>
                    <a:pt x="3423" y="15133"/>
                  </a:lnTo>
                  <a:cubicBezTo>
                    <a:pt x="3565" y="15651"/>
                    <a:pt x="4010" y="15993"/>
                    <a:pt x="4498" y="15993"/>
                  </a:cubicBezTo>
                  <a:cubicBezTo>
                    <a:pt x="4553" y="15993"/>
                    <a:pt x="4608" y="15988"/>
                    <a:pt x="4663" y="15980"/>
                  </a:cubicBezTo>
                  <a:lnTo>
                    <a:pt x="17726" y="13928"/>
                  </a:lnTo>
                  <a:cubicBezTo>
                    <a:pt x="18241" y="13849"/>
                    <a:pt x="18634" y="13395"/>
                    <a:pt x="18669" y="12845"/>
                  </a:cubicBezTo>
                  <a:lnTo>
                    <a:pt x="19428" y="359"/>
                  </a:lnTo>
                  <a:lnTo>
                    <a:pt x="19393"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7"/>
            <p:cNvSpPr/>
            <p:nvPr/>
          </p:nvSpPr>
          <p:spPr>
            <a:xfrm>
              <a:off x="-3807750" y="1543200"/>
              <a:ext cx="118350" cy="105350"/>
            </a:xfrm>
            <a:custGeom>
              <a:rect b="b" l="l" r="r" t="t"/>
              <a:pathLst>
                <a:path extrusionOk="0" h="4214" w="4734">
                  <a:moveTo>
                    <a:pt x="2363" y="0"/>
                  </a:moveTo>
                  <a:cubicBezTo>
                    <a:pt x="1894" y="0"/>
                    <a:pt x="1422" y="156"/>
                    <a:pt x="1031" y="475"/>
                  </a:cubicBezTo>
                  <a:cubicBezTo>
                    <a:pt x="132" y="1217"/>
                    <a:pt x="1" y="2544"/>
                    <a:pt x="743" y="3444"/>
                  </a:cubicBezTo>
                  <a:cubicBezTo>
                    <a:pt x="1156" y="3950"/>
                    <a:pt x="1758" y="4213"/>
                    <a:pt x="2366" y="4213"/>
                  </a:cubicBezTo>
                  <a:cubicBezTo>
                    <a:pt x="2836" y="4213"/>
                    <a:pt x="3310" y="4056"/>
                    <a:pt x="3703" y="3732"/>
                  </a:cubicBezTo>
                  <a:cubicBezTo>
                    <a:pt x="4602" y="2990"/>
                    <a:pt x="4733" y="1662"/>
                    <a:pt x="4000" y="772"/>
                  </a:cubicBezTo>
                  <a:cubicBezTo>
                    <a:pt x="3580" y="263"/>
                    <a:pt x="2974" y="0"/>
                    <a:pt x="2363"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7"/>
            <p:cNvSpPr/>
            <p:nvPr/>
          </p:nvSpPr>
          <p:spPr>
            <a:xfrm>
              <a:off x="-3696200" y="1528675"/>
              <a:ext cx="252150" cy="237000"/>
            </a:xfrm>
            <a:custGeom>
              <a:rect b="b" l="l" r="r" t="t"/>
              <a:pathLst>
                <a:path extrusionOk="0" h="9480" w="10086">
                  <a:moveTo>
                    <a:pt x="5029" y="0"/>
                  </a:moveTo>
                  <a:cubicBezTo>
                    <a:pt x="2686" y="0"/>
                    <a:pt x="653" y="1733"/>
                    <a:pt x="341" y="4112"/>
                  </a:cubicBezTo>
                  <a:cubicBezTo>
                    <a:pt x="0" y="6705"/>
                    <a:pt x="1817" y="9089"/>
                    <a:pt x="4419" y="9438"/>
                  </a:cubicBezTo>
                  <a:cubicBezTo>
                    <a:pt x="4628" y="9466"/>
                    <a:pt x="4836" y="9479"/>
                    <a:pt x="5042" y="9479"/>
                  </a:cubicBezTo>
                  <a:cubicBezTo>
                    <a:pt x="7383" y="9479"/>
                    <a:pt x="9423" y="7744"/>
                    <a:pt x="9736" y="5361"/>
                  </a:cubicBezTo>
                  <a:cubicBezTo>
                    <a:pt x="10085" y="2767"/>
                    <a:pt x="8261" y="383"/>
                    <a:pt x="5667" y="43"/>
                  </a:cubicBezTo>
                  <a:cubicBezTo>
                    <a:pt x="5453" y="14"/>
                    <a:pt x="5239" y="0"/>
                    <a:pt x="502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7"/>
            <p:cNvSpPr/>
            <p:nvPr/>
          </p:nvSpPr>
          <p:spPr>
            <a:xfrm>
              <a:off x="-3882525" y="1311900"/>
              <a:ext cx="489125" cy="202700"/>
            </a:xfrm>
            <a:custGeom>
              <a:rect b="b" l="l" r="r" t="t"/>
              <a:pathLst>
                <a:path extrusionOk="0" h="8108" w="19565">
                  <a:moveTo>
                    <a:pt x="17663" y="1"/>
                  </a:moveTo>
                  <a:cubicBezTo>
                    <a:pt x="17630" y="1"/>
                    <a:pt x="17598" y="3"/>
                    <a:pt x="17565" y="9"/>
                  </a:cubicBezTo>
                  <a:lnTo>
                    <a:pt x="1228" y="2689"/>
                  </a:lnTo>
                  <a:cubicBezTo>
                    <a:pt x="948" y="2733"/>
                    <a:pt x="730" y="2969"/>
                    <a:pt x="678" y="3265"/>
                  </a:cubicBezTo>
                  <a:lnTo>
                    <a:pt x="67" y="7282"/>
                  </a:lnTo>
                  <a:cubicBezTo>
                    <a:pt x="1" y="7718"/>
                    <a:pt x="322" y="8107"/>
                    <a:pt x="725" y="8107"/>
                  </a:cubicBezTo>
                  <a:cubicBezTo>
                    <a:pt x="750" y="8107"/>
                    <a:pt x="775" y="8106"/>
                    <a:pt x="800" y="8103"/>
                  </a:cubicBezTo>
                  <a:lnTo>
                    <a:pt x="18901" y="5894"/>
                  </a:lnTo>
                  <a:cubicBezTo>
                    <a:pt x="19302" y="5841"/>
                    <a:pt x="19564" y="5422"/>
                    <a:pt x="19459" y="5012"/>
                  </a:cubicBezTo>
                  <a:lnTo>
                    <a:pt x="18307" y="524"/>
                  </a:lnTo>
                  <a:cubicBezTo>
                    <a:pt x="18228" y="209"/>
                    <a:pt x="17958" y="1"/>
                    <a:pt x="1766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7"/>
            <p:cNvSpPr/>
            <p:nvPr/>
          </p:nvSpPr>
          <p:spPr>
            <a:xfrm>
              <a:off x="-3883700" y="1044200"/>
              <a:ext cx="426550" cy="429525"/>
            </a:xfrm>
            <a:custGeom>
              <a:rect b="b" l="l" r="r" t="t"/>
              <a:pathLst>
                <a:path extrusionOk="0" h="17181" w="17062">
                  <a:moveTo>
                    <a:pt x="8506" y="1"/>
                  </a:moveTo>
                  <a:cubicBezTo>
                    <a:pt x="8366" y="1"/>
                    <a:pt x="8226" y="4"/>
                    <a:pt x="8086" y="12"/>
                  </a:cubicBezTo>
                  <a:cubicBezTo>
                    <a:pt x="3510" y="247"/>
                    <a:pt x="0" y="4290"/>
                    <a:pt x="245" y="9023"/>
                  </a:cubicBezTo>
                  <a:cubicBezTo>
                    <a:pt x="490" y="13618"/>
                    <a:pt x="4164" y="17180"/>
                    <a:pt x="8556" y="17180"/>
                  </a:cubicBezTo>
                  <a:cubicBezTo>
                    <a:pt x="8695" y="17180"/>
                    <a:pt x="8835" y="17176"/>
                    <a:pt x="8976" y="17169"/>
                  </a:cubicBezTo>
                  <a:cubicBezTo>
                    <a:pt x="13551" y="16925"/>
                    <a:pt x="17062" y="12891"/>
                    <a:pt x="16817" y="8158"/>
                  </a:cubicBezTo>
                  <a:cubicBezTo>
                    <a:pt x="16572" y="3563"/>
                    <a:pt x="12897" y="1"/>
                    <a:pt x="85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7"/>
            <p:cNvSpPr/>
            <p:nvPr/>
          </p:nvSpPr>
          <p:spPr>
            <a:xfrm>
              <a:off x="-3807525" y="1097300"/>
              <a:ext cx="291450" cy="305625"/>
            </a:xfrm>
            <a:custGeom>
              <a:rect b="b" l="l" r="r" t="t"/>
              <a:pathLst>
                <a:path extrusionOk="0" fill="none" h="12225" w="11658">
                  <a:moveTo>
                    <a:pt x="11657" y="12225"/>
                  </a:moveTo>
                  <a:cubicBezTo>
                    <a:pt x="11177" y="10644"/>
                    <a:pt x="10234" y="8278"/>
                    <a:pt x="8322" y="5903"/>
                  </a:cubicBezTo>
                  <a:cubicBezTo>
                    <a:pt x="5353" y="2218"/>
                    <a:pt x="1738" y="629"/>
                    <a:pt x="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7"/>
            <p:cNvSpPr/>
            <p:nvPr/>
          </p:nvSpPr>
          <p:spPr>
            <a:xfrm>
              <a:off x="-3766925" y="1068500"/>
              <a:ext cx="280525" cy="289900"/>
            </a:xfrm>
            <a:custGeom>
              <a:rect b="b" l="l" r="r" t="t"/>
              <a:pathLst>
                <a:path extrusionOk="0" fill="none" h="11596" w="11221">
                  <a:moveTo>
                    <a:pt x="11221" y="11596"/>
                  </a:moveTo>
                  <a:cubicBezTo>
                    <a:pt x="10880" y="10155"/>
                    <a:pt x="10077" y="7675"/>
                    <a:pt x="8086" y="5239"/>
                  </a:cubicBezTo>
                  <a:cubicBezTo>
                    <a:pt x="5152" y="1659"/>
                    <a:pt x="1459" y="410"/>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7"/>
            <p:cNvSpPr/>
            <p:nvPr/>
          </p:nvSpPr>
          <p:spPr>
            <a:xfrm>
              <a:off x="-3699250" y="1046225"/>
              <a:ext cx="235550" cy="229450"/>
            </a:xfrm>
            <a:custGeom>
              <a:rect b="b" l="l" r="r" t="t"/>
              <a:pathLst>
                <a:path extrusionOk="0" fill="none" h="9178" w="9422">
                  <a:moveTo>
                    <a:pt x="9422" y="9177"/>
                  </a:moveTo>
                  <a:cubicBezTo>
                    <a:pt x="9099" y="8025"/>
                    <a:pt x="8286" y="5737"/>
                    <a:pt x="6235" y="3615"/>
                  </a:cubicBezTo>
                  <a:cubicBezTo>
                    <a:pt x="3860" y="1153"/>
                    <a:pt x="1170" y="297"/>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7"/>
            <p:cNvSpPr/>
            <p:nvPr/>
          </p:nvSpPr>
          <p:spPr>
            <a:xfrm>
              <a:off x="-3853375" y="1156900"/>
              <a:ext cx="295600" cy="282700"/>
            </a:xfrm>
            <a:custGeom>
              <a:rect b="b" l="l" r="r" t="t"/>
              <a:pathLst>
                <a:path extrusionOk="0" fill="none" h="11308" w="11824">
                  <a:moveTo>
                    <a:pt x="11823" y="11308"/>
                  </a:moveTo>
                  <a:cubicBezTo>
                    <a:pt x="10968" y="9483"/>
                    <a:pt x="9300" y="6558"/>
                    <a:pt x="6235" y="3868"/>
                  </a:cubicBezTo>
                  <a:cubicBezTo>
                    <a:pt x="3930" y="1860"/>
                    <a:pt x="1642" y="681"/>
                    <a:pt x="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7"/>
            <p:cNvSpPr/>
            <p:nvPr/>
          </p:nvSpPr>
          <p:spPr>
            <a:xfrm>
              <a:off x="-3877150" y="1238325"/>
              <a:ext cx="258675" cy="228775"/>
            </a:xfrm>
            <a:custGeom>
              <a:rect b="b" l="l" r="r" t="t"/>
              <a:pathLst>
                <a:path extrusionOk="0" fill="none" h="9151" w="10347">
                  <a:moveTo>
                    <a:pt x="10347" y="9151"/>
                  </a:moveTo>
                  <a:cubicBezTo>
                    <a:pt x="9011" y="7317"/>
                    <a:pt x="7099" y="5100"/>
                    <a:pt x="4444" y="2978"/>
                  </a:cubicBezTo>
                  <a:cubicBezTo>
                    <a:pt x="2881" y="1729"/>
                    <a:pt x="1362" y="751"/>
                    <a:pt x="0"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7"/>
            <p:cNvSpPr/>
            <p:nvPr/>
          </p:nvSpPr>
          <p:spPr>
            <a:xfrm>
              <a:off x="-3821500" y="1113675"/>
              <a:ext cx="305625" cy="291450"/>
            </a:xfrm>
            <a:custGeom>
              <a:rect b="b" l="l" r="r" t="t"/>
              <a:pathLst>
                <a:path extrusionOk="0" fill="none" h="11658" w="12225">
                  <a:moveTo>
                    <a:pt x="1" y="11657"/>
                  </a:moveTo>
                  <a:cubicBezTo>
                    <a:pt x="1581" y="11177"/>
                    <a:pt x="3947" y="10234"/>
                    <a:pt x="6322" y="8322"/>
                  </a:cubicBezTo>
                  <a:cubicBezTo>
                    <a:pt x="10007" y="5353"/>
                    <a:pt x="11596" y="1738"/>
                    <a:pt x="12225"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7"/>
            <p:cNvSpPr/>
            <p:nvPr/>
          </p:nvSpPr>
          <p:spPr>
            <a:xfrm>
              <a:off x="-3786575" y="1149475"/>
              <a:ext cx="294275" cy="287300"/>
            </a:xfrm>
            <a:custGeom>
              <a:rect b="b" l="l" r="r" t="t"/>
              <a:pathLst>
                <a:path extrusionOk="0" fill="none" h="11492" w="11771">
                  <a:moveTo>
                    <a:pt x="1" y="11491"/>
                  </a:moveTo>
                  <a:cubicBezTo>
                    <a:pt x="1206" y="11308"/>
                    <a:pt x="4724" y="10618"/>
                    <a:pt x="7798" y="7588"/>
                  </a:cubicBezTo>
                  <a:cubicBezTo>
                    <a:pt x="10793" y="4628"/>
                    <a:pt x="11561" y="1205"/>
                    <a:pt x="11771"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7"/>
            <p:cNvSpPr/>
            <p:nvPr/>
          </p:nvSpPr>
          <p:spPr>
            <a:xfrm>
              <a:off x="-3720875" y="1204475"/>
              <a:ext cx="250850" cy="262850"/>
            </a:xfrm>
            <a:custGeom>
              <a:rect b="b" l="l" r="r" t="t"/>
              <a:pathLst>
                <a:path extrusionOk="0" fill="none" h="10514" w="10034">
                  <a:moveTo>
                    <a:pt x="1" y="10514"/>
                  </a:moveTo>
                  <a:cubicBezTo>
                    <a:pt x="1075" y="10304"/>
                    <a:pt x="4052" y="9588"/>
                    <a:pt x="6628" y="6934"/>
                  </a:cubicBezTo>
                  <a:cubicBezTo>
                    <a:pt x="9282" y="4192"/>
                    <a:pt x="9876" y="1066"/>
                    <a:pt x="10033"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7"/>
            <p:cNvSpPr/>
            <p:nvPr/>
          </p:nvSpPr>
          <p:spPr>
            <a:xfrm>
              <a:off x="-3858175" y="1067825"/>
              <a:ext cx="282725" cy="282275"/>
            </a:xfrm>
            <a:custGeom>
              <a:rect b="b" l="l" r="r" t="t"/>
              <a:pathLst>
                <a:path extrusionOk="0" fill="none" h="11291" w="11309">
                  <a:moveTo>
                    <a:pt x="1" y="11291"/>
                  </a:moveTo>
                  <a:cubicBezTo>
                    <a:pt x="1817" y="10435"/>
                    <a:pt x="4576" y="8855"/>
                    <a:pt x="7195" y="6052"/>
                  </a:cubicBezTo>
                  <a:cubicBezTo>
                    <a:pt x="9265" y="3843"/>
                    <a:pt x="10540" y="1625"/>
                    <a:pt x="11308"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7"/>
            <p:cNvSpPr/>
            <p:nvPr/>
          </p:nvSpPr>
          <p:spPr>
            <a:xfrm>
              <a:off x="-3876500" y="1044050"/>
              <a:ext cx="219625" cy="239700"/>
            </a:xfrm>
            <a:custGeom>
              <a:rect b="b" l="l" r="r" t="t"/>
              <a:pathLst>
                <a:path extrusionOk="0" fill="none" h="9588" w="8785">
                  <a:moveTo>
                    <a:pt x="0" y="9587"/>
                  </a:moveTo>
                  <a:cubicBezTo>
                    <a:pt x="1650" y="8522"/>
                    <a:pt x="3781" y="6872"/>
                    <a:pt x="5807" y="4445"/>
                  </a:cubicBezTo>
                  <a:cubicBezTo>
                    <a:pt x="7125" y="2855"/>
                    <a:pt x="8086" y="1319"/>
                    <a:pt x="8784"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7"/>
            <p:cNvSpPr/>
            <p:nvPr/>
          </p:nvSpPr>
          <p:spPr>
            <a:xfrm>
              <a:off x="-3187125" y="1122325"/>
              <a:ext cx="586325" cy="1162950"/>
            </a:xfrm>
            <a:custGeom>
              <a:rect b="b" l="l" r="r" t="t"/>
              <a:pathLst>
                <a:path extrusionOk="0" h="46518" w="23453">
                  <a:moveTo>
                    <a:pt x="5660" y="1"/>
                  </a:moveTo>
                  <a:cubicBezTo>
                    <a:pt x="3899" y="1"/>
                    <a:pt x="2433" y="1380"/>
                    <a:pt x="2331" y="3156"/>
                  </a:cubicBezTo>
                  <a:lnTo>
                    <a:pt x="104" y="42990"/>
                  </a:lnTo>
                  <a:cubicBezTo>
                    <a:pt x="0" y="44904"/>
                    <a:pt x="1529" y="46517"/>
                    <a:pt x="3454" y="46517"/>
                  </a:cubicBezTo>
                  <a:cubicBezTo>
                    <a:pt x="3470" y="46517"/>
                    <a:pt x="3485" y="46517"/>
                    <a:pt x="3501" y="46517"/>
                  </a:cubicBezTo>
                  <a:lnTo>
                    <a:pt x="19628" y="46255"/>
                  </a:lnTo>
                  <a:cubicBezTo>
                    <a:pt x="21435" y="46229"/>
                    <a:pt x="22894" y="44771"/>
                    <a:pt x="22920" y="42963"/>
                  </a:cubicBezTo>
                  <a:lnTo>
                    <a:pt x="23426" y="3994"/>
                  </a:lnTo>
                  <a:cubicBezTo>
                    <a:pt x="23452" y="2187"/>
                    <a:pt x="22038" y="685"/>
                    <a:pt x="20230" y="606"/>
                  </a:cubicBezTo>
                  <a:lnTo>
                    <a:pt x="5806" y="4"/>
                  </a:lnTo>
                  <a:cubicBezTo>
                    <a:pt x="5757" y="2"/>
                    <a:pt x="5709" y="1"/>
                    <a:pt x="566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7"/>
            <p:cNvSpPr/>
            <p:nvPr/>
          </p:nvSpPr>
          <p:spPr>
            <a:xfrm>
              <a:off x="-2719575" y="1375850"/>
              <a:ext cx="116150" cy="127725"/>
            </a:xfrm>
            <a:custGeom>
              <a:rect b="b" l="l" r="r" t="t"/>
              <a:pathLst>
                <a:path extrusionOk="0" h="5109" w="4646">
                  <a:moveTo>
                    <a:pt x="4646" y="0"/>
                  </a:moveTo>
                  <a:lnTo>
                    <a:pt x="262" y="44"/>
                  </a:lnTo>
                  <a:lnTo>
                    <a:pt x="0" y="5108"/>
                  </a:lnTo>
                  <a:lnTo>
                    <a:pt x="4585" y="5108"/>
                  </a:lnTo>
                  <a:lnTo>
                    <a:pt x="4646"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7"/>
            <p:cNvSpPr/>
            <p:nvPr/>
          </p:nvSpPr>
          <p:spPr>
            <a:xfrm>
              <a:off x="-3163325" y="1359900"/>
              <a:ext cx="417350" cy="892450"/>
            </a:xfrm>
            <a:custGeom>
              <a:rect b="b" l="l" r="r" t="t"/>
              <a:pathLst>
                <a:path extrusionOk="0" h="35698" w="16694">
                  <a:moveTo>
                    <a:pt x="1938" y="1"/>
                  </a:moveTo>
                  <a:lnTo>
                    <a:pt x="95" y="32744"/>
                  </a:lnTo>
                  <a:cubicBezTo>
                    <a:pt x="1" y="34355"/>
                    <a:pt x="1294" y="35697"/>
                    <a:pt x="2894" y="35697"/>
                  </a:cubicBezTo>
                  <a:cubicBezTo>
                    <a:pt x="2924" y="35697"/>
                    <a:pt x="2955" y="35697"/>
                    <a:pt x="2985" y="35696"/>
                  </a:cubicBezTo>
                  <a:lnTo>
                    <a:pt x="16004" y="35242"/>
                  </a:lnTo>
                  <a:lnTo>
                    <a:pt x="16694" y="394"/>
                  </a:lnTo>
                  <a:lnTo>
                    <a:pt x="1938"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7"/>
            <p:cNvSpPr/>
            <p:nvPr/>
          </p:nvSpPr>
          <p:spPr>
            <a:xfrm>
              <a:off x="-3158775" y="1394625"/>
              <a:ext cx="412150" cy="742850"/>
            </a:xfrm>
            <a:custGeom>
              <a:rect b="b" l="l" r="r" t="t"/>
              <a:pathLst>
                <a:path extrusionOk="0" h="29714" w="16486">
                  <a:moveTo>
                    <a:pt x="16486" y="0"/>
                  </a:moveTo>
                  <a:lnTo>
                    <a:pt x="1092" y="10434"/>
                  </a:lnTo>
                  <a:lnTo>
                    <a:pt x="1" y="29714"/>
                  </a:lnTo>
                  <a:lnTo>
                    <a:pt x="16233" y="17472"/>
                  </a:lnTo>
                  <a:lnTo>
                    <a:pt x="16486"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7"/>
            <p:cNvSpPr/>
            <p:nvPr/>
          </p:nvSpPr>
          <p:spPr>
            <a:xfrm>
              <a:off x="-3066225" y="1443500"/>
              <a:ext cx="230975" cy="726725"/>
            </a:xfrm>
            <a:custGeom>
              <a:rect b="b" l="l" r="r" t="t"/>
              <a:pathLst>
                <a:path extrusionOk="0" h="29069" w="9239">
                  <a:moveTo>
                    <a:pt x="1249" y="1"/>
                  </a:moveTo>
                  <a:lnTo>
                    <a:pt x="1" y="29069"/>
                  </a:lnTo>
                  <a:lnTo>
                    <a:pt x="8357" y="28824"/>
                  </a:lnTo>
                  <a:lnTo>
                    <a:pt x="9239" y="211"/>
                  </a:lnTo>
                  <a:lnTo>
                    <a:pt x="1249"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7"/>
            <p:cNvSpPr/>
            <p:nvPr/>
          </p:nvSpPr>
          <p:spPr>
            <a:xfrm>
              <a:off x="-2933725" y="1774450"/>
              <a:ext cx="88450" cy="51975"/>
            </a:xfrm>
            <a:custGeom>
              <a:rect b="b" l="l" r="r" t="t"/>
              <a:pathLst>
                <a:path extrusionOk="0" h="2079" w="3538">
                  <a:moveTo>
                    <a:pt x="3537" y="0"/>
                  </a:moveTo>
                  <a:cubicBezTo>
                    <a:pt x="3424" y="96"/>
                    <a:pt x="3258" y="218"/>
                    <a:pt x="3048" y="349"/>
                  </a:cubicBezTo>
                  <a:cubicBezTo>
                    <a:pt x="1607" y="1231"/>
                    <a:pt x="1" y="1013"/>
                    <a:pt x="1" y="1092"/>
                  </a:cubicBezTo>
                  <a:cubicBezTo>
                    <a:pt x="1" y="1170"/>
                    <a:pt x="1450" y="1022"/>
                    <a:pt x="2917" y="1755"/>
                  </a:cubicBezTo>
                  <a:cubicBezTo>
                    <a:pt x="3153" y="1869"/>
                    <a:pt x="3345" y="1982"/>
                    <a:pt x="3476" y="2078"/>
                  </a:cubicBezTo>
                  <a:cubicBezTo>
                    <a:pt x="3493" y="1380"/>
                    <a:pt x="3520" y="690"/>
                    <a:pt x="35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7"/>
            <p:cNvSpPr/>
            <p:nvPr/>
          </p:nvSpPr>
          <p:spPr>
            <a:xfrm>
              <a:off x="-3051600" y="1756550"/>
              <a:ext cx="116825" cy="76200"/>
            </a:xfrm>
            <a:custGeom>
              <a:rect b="b" l="l" r="r" t="t"/>
              <a:pathLst>
                <a:path extrusionOk="0" h="3048" w="4673">
                  <a:moveTo>
                    <a:pt x="97" y="0"/>
                  </a:moveTo>
                  <a:cubicBezTo>
                    <a:pt x="62" y="1013"/>
                    <a:pt x="36" y="2035"/>
                    <a:pt x="1" y="3047"/>
                  </a:cubicBezTo>
                  <a:cubicBezTo>
                    <a:pt x="184" y="2908"/>
                    <a:pt x="437" y="2724"/>
                    <a:pt x="769" y="2541"/>
                  </a:cubicBezTo>
                  <a:cubicBezTo>
                    <a:pt x="1966" y="1886"/>
                    <a:pt x="3248" y="1797"/>
                    <a:pt x="4003" y="1797"/>
                  </a:cubicBezTo>
                  <a:cubicBezTo>
                    <a:pt x="4285" y="1797"/>
                    <a:pt x="4494" y="1809"/>
                    <a:pt x="4598" y="1809"/>
                  </a:cubicBezTo>
                  <a:cubicBezTo>
                    <a:pt x="4646" y="1809"/>
                    <a:pt x="4672" y="1807"/>
                    <a:pt x="4672" y="1799"/>
                  </a:cubicBezTo>
                  <a:cubicBezTo>
                    <a:pt x="4672" y="1729"/>
                    <a:pt x="2472" y="2008"/>
                    <a:pt x="856" y="760"/>
                  </a:cubicBezTo>
                  <a:cubicBezTo>
                    <a:pt x="516" y="498"/>
                    <a:pt x="263" y="218"/>
                    <a:pt x="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7"/>
            <p:cNvSpPr/>
            <p:nvPr/>
          </p:nvSpPr>
          <p:spPr>
            <a:xfrm>
              <a:off x="-3012075" y="1559800"/>
              <a:ext cx="146700" cy="133450"/>
            </a:xfrm>
            <a:custGeom>
              <a:rect b="b" l="l" r="r" t="t"/>
              <a:pathLst>
                <a:path extrusionOk="0" h="5338" w="5868">
                  <a:moveTo>
                    <a:pt x="2935" y="0"/>
                  </a:moveTo>
                  <a:cubicBezTo>
                    <a:pt x="1723" y="0"/>
                    <a:pt x="632" y="829"/>
                    <a:pt x="341" y="2055"/>
                  </a:cubicBezTo>
                  <a:cubicBezTo>
                    <a:pt x="0" y="3487"/>
                    <a:pt x="891" y="4928"/>
                    <a:pt x="2323" y="5268"/>
                  </a:cubicBezTo>
                  <a:cubicBezTo>
                    <a:pt x="2526" y="5315"/>
                    <a:pt x="2730" y="5338"/>
                    <a:pt x="2931" y="5338"/>
                  </a:cubicBezTo>
                  <a:cubicBezTo>
                    <a:pt x="4142" y="5338"/>
                    <a:pt x="5243" y="4514"/>
                    <a:pt x="5527" y="3286"/>
                  </a:cubicBezTo>
                  <a:cubicBezTo>
                    <a:pt x="5868" y="1854"/>
                    <a:pt x="4986" y="413"/>
                    <a:pt x="3554" y="73"/>
                  </a:cubicBezTo>
                  <a:cubicBezTo>
                    <a:pt x="3346" y="24"/>
                    <a:pt x="3139" y="0"/>
                    <a:pt x="29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7"/>
            <p:cNvSpPr/>
            <p:nvPr/>
          </p:nvSpPr>
          <p:spPr>
            <a:xfrm>
              <a:off x="-3032375" y="1926325"/>
              <a:ext cx="136225" cy="133500"/>
            </a:xfrm>
            <a:custGeom>
              <a:rect b="b" l="l" r="r" t="t"/>
              <a:pathLst>
                <a:path extrusionOk="0" h="5340" w="5449">
                  <a:moveTo>
                    <a:pt x="2732" y="1"/>
                  </a:moveTo>
                  <a:cubicBezTo>
                    <a:pt x="1299" y="1"/>
                    <a:pt x="112" y="1126"/>
                    <a:pt x="61" y="2569"/>
                  </a:cubicBezTo>
                  <a:cubicBezTo>
                    <a:pt x="0" y="4045"/>
                    <a:pt x="1153" y="5276"/>
                    <a:pt x="2620" y="5337"/>
                  </a:cubicBezTo>
                  <a:cubicBezTo>
                    <a:pt x="2652" y="5338"/>
                    <a:pt x="2685" y="5339"/>
                    <a:pt x="2717" y="5339"/>
                  </a:cubicBezTo>
                  <a:cubicBezTo>
                    <a:pt x="4149" y="5339"/>
                    <a:pt x="5336" y="4213"/>
                    <a:pt x="5388" y="2770"/>
                  </a:cubicBezTo>
                  <a:cubicBezTo>
                    <a:pt x="5449" y="1303"/>
                    <a:pt x="4296" y="63"/>
                    <a:pt x="2829" y="2"/>
                  </a:cubicBezTo>
                  <a:cubicBezTo>
                    <a:pt x="2797" y="1"/>
                    <a:pt x="2764" y="1"/>
                    <a:pt x="2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7"/>
            <p:cNvSpPr/>
            <p:nvPr/>
          </p:nvSpPr>
          <p:spPr>
            <a:xfrm>
              <a:off x="-3134550" y="1121450"/>
              <a:ext cx="532225" cy="204200"/>
            </a:xfrm>
            <a:custGeom>
              <a:rect b="b" l="l" r="r" t="t"/>
              <a:pathLst>
                <a:path extrusionOk="0" h="8168" w="21289">
                  <a:moveTo>
                    <a:pt x="2570" y="0"/>
                  </a:moveTo>
                  <a:cubicBezTo>
                    <a:pt x="1369" y="0"/>
                    <a:pt x="365" y="938"/>
                    <a:pt x="298" y="2152"/>
                  </a:cubicBezTo>
                  <a:lnTo>
                    <a:pt x="1" y="7190"/>
                  </a:lnTo>
                  <a:lnTo>
                    <a:pt x="21245" y="8168"/>
                  </a:lnTo>
                  <a:lnTo>
                    <a:pt x="21280" y="3173"/>
                  </a:lnTo>
                  <a:cubicBezTo>
                    <a:pt x="21288" y="1951"/>
                    <a:pt x="20337" y="938"/>
                    <a:pt x="19114" y="877"/>
                  </a:cubicBezTo>
                  <a:lnTo>
                    <a:pt x="2699" y="4"/>
                  </a:lnTo>
                  <a:cubicBezTo>
                    <a:pt x="2656" y="1"/>
                    <a:pt x="2613" y="0"/>
                    <a:pt x="257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7"/>
            <p:cNvSpPr/>
            <p:nvPr/>
          </p:nvSpPr>
          <p:spPr>
            <a:xfrm>
              <a:off x="-3120575" y="1129175"/>
              <a:ext cx="495975" cy="195600"/>
            </a:xfrm>
            <a:custGeom>
              <a:rect b="b" l="l" r="r" t="t"/>
              <a:pathLst>
                <a:path extrusionOk="0" fill="none" h="7824" w="19839">
                  <a:moveTo>
                    <a:pt x="19839" y="7824"/>
                  </a:moveTo>
                  <a:lnTo>
                    <a:pt x="15298" y="393"/>
                  </a:lnTo>
                  <a:lnTo>
                    <a:pt x="11998" y="7431"/>
                  </a:lnTo>
                  <a:lnTo>
                    <a:pt x="7457" y="0"/>
                  </a:lnTo>
                  <a:lnTo>
                    <a:pt x="4157" y="7047"/>
                  </a:lnTo>
                  <a:lnTo>
                    <a:pt x="1" y="716"/>
                  </a:lnTo>
                </a:path>
              </a:pathLst>
            </a:custGeom>
            <a:noFill/>
            <a:ln cap="rnd" cmpd="sng" w="28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7"/>
            <p:cNvSpPr/>
            <p:nvPr/>
          </p:nvSpPr>
          <p:spPr>
            <a:xfrm>
              <a:off x="-3134550" y="1124375"/>
              <a:ext cx="531125" cy="201275"/>
            </a:xfrm>
            <a:custGeom>
              <a:rect b="b" l="l" r="r" t="t"/>
              <a:pathLst>
                <a:path extrusionOk="0" fill="none" h="8051" w="21245">
                  <a:moveTo>
                    <a:pt x="19944" y="961"/>
                  </a:moveTo>
                  <a:lnTo>
                    <a:pt x="16477" y="7824"/>
                  </a:lnTo>
                  <a:lnTo>
                    <a:pt x="11937" y="393"/>
                  </a:lnTo>
                  <a:lnTo>
                    <a:pt x="8636" y="7431"/>
                  </a:lnTo>
                  <a:lnTo>
                    <a:pt x="4096" y="0"/>
                  </a:lnTo>
                  <a:lnTo>
                    <a:pt x="1" y="7073"/>
                  </a:lnTo>
                  <a:lnTo>
                    <a:pt x="21245" y="8051"/>
                  </a:lnTo>
                </a:path>
              </a:pathLst>
            </a:custGeom>
            <a:noFill/>
            <a:ln cap="rnd" cmpd="sng" w="28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7"/>
            <p:cNvSpPr/>
            <p:nvPr/>
          </p:nvSpPr>
          <p:spPr>
            <a:xfrm>
              <a:off x="-2501275" y="1787975"/>
              <a:ext cx="421750" cy="790225"/>
            </a:xfrm>
            <a:custGeom>
              <a:rect b="b" l="l" r="r" t="t"/>
              <a:pathLst>
                <a:path extrusionOk="0" h="31609" w="16870">
                  <a:moveTo>
                    <a:pt x="6540" y="0"/>
                  </a:moveTo>
                  <a:lnTo>
                    <a:pt x="0" y="29540"/>
                  </a:lnTo>
                  <a:lnTo>
                    <a:pt x="4820" y="31609"/>
                  </a:lnTo>
                  <a:lnTo>
                    <a:pt x="16869" y="4052"/>
                  </a:lnTo>
                  <a:lnTo>
                    <a:pt x="6540"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7"/>
            <p:cNvSpPr/>
            <p:nvPr/>
          </p:nvSpPr>
          <p:spPr>
            <a:xfrm>
              <a:off x="-2493425" y="2463375"/>
              <a:ext cx="139725" cy="82525"/>
            </a:xfrm>
            <a:custGeom>
              <a:rect b="b" l="l" r="r" t="t"/>
              <a:pathLst>
                <a:path extrusionOk="0" h="3301" w="5589">
                  <a:moveTo>
                    <a:pt x="236" y="0"/>
                  </a:moveTo>
                  <a:lnTo>
                    <a:pt x="0" y="1074"/>
                  </a:lnTo>
                  <a:lnTo>
                    <a:pt x="5073" y="3301"/>
                  </a:lnTo>
                  <a:lnTo>
                    <a:pt x="5589" y="2122"/>
                  </a:lnTo>
                  <a:lnTo>
                    <a:pt x="236"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7"/>
            <p:cNvSpPr/>
            <p:nvPr/>
          </p:nvSpPr>
          <p:spPr>
            <a:xfrm>
              <a:off x="-2363325" y="1649800"/>
              <a:ext cx="389675" cy="279225"/>
            </a:xfrm>
            <a:custGeom>
              <a:rect b="b" l="l" r="r" t="t"/>
              <a:pathLst>
                <a:path extrusionOk="0" h="11169" w="15587">
                  <a:moveTo>
                    <a:pt x="0" y="0"/>
                  </a:moveTo>
                  <a:lnTo>
                    <a:pt x="9" y="6593"/>
                  </a:lnTo>
                  <a:lnTo>
                    <a:pt x="11622" y="11168"/>
                  </a:lnTo>
                  <a:lnTo>
                    <a:pt x="15586" y="5693"/>
                  </a:lnTo>
                  <a:lnTo>
                    <a:pt x="0" y="0"/>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7"/>
            <p:cNvSpPr/>
            <p:nvPr/>
          </p:nvSpPr>
          <p:spPr>
            <a:xfrm>
              <a:off x="-2363325" y="1536075"/>
              <a:ext cx="402325" cy="256075"/>
            </a:xfrm>
            <a:custGeom>
              <a:rect b="b" l="l" r="r" t="t"/>
              <a:pathLst>
                <a:path extrusionOk="0" h="10243" w="16093">
                  <a:moveTo>
                    <a:pt x="2236" y="0"/>
                  </a:moveTo>
                  <a:lnTo>
                    <a:pt x="0" y="4549"/>
                  </a:lnTo>
                  <a:lnTo>
                    <a:pt x="15586" y="10242"/>
                  </a:lnTo>
                  <a:lnTo>
                    <a:pt x="16093" y="6252"/>
                  </a:lnTo>
                  <a:lnTo>
                    <a:pt x="2236" y="0"/>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7"/>
            <p:cNvSpPr/>
            <p:nvPr/>
          </p:nvSpPr>
          <p:spPr>
            <a:xfrm>
              <a:off x="-2310075" y="799375"/>
              <a:ext cx="503850" cy="925425"/>
            </a:xfrm>
            <a:custGeom>
              <a:rect b="b" l="l" r="r" t="t"/>
              <a:pathLst>
                <a:path extrusionOk="0" h="37017" w="20154">
                  <a:moveTo>
                    <a:pt x="14684" y="1"/>
                  </a:moveTo>
                  <a:cubicBezTo>
                    <a:pt x="12702" y="1"/>
                    <a:pt x="10805" y="1086"/>
                    <a:pt x="9824" y="2907"/>
                  </a:cubicBezTo>
                  <a:lnTo>
                    <a:pt x="1" y="32612"/>
                  </a:lnTo>
                  <a:cubicBezTo>
                    <a:pt x="1197" y="33686"/>
                    <a:pt x="3450" y="35414"/>
                    <a:pt x="6750" y="36357"/>
                  </a:cubicBezTo>
                  <a:cubicBezTo>
                    <a:pt x="8562" y="36878"/>
                    <a:pt x="10195" y="37017"/>
                    <a:pt x="11474" y="37017"/>
                  </a:cubicBezTo>
                  <a:cubicBezTo>
                    <a:pt x="11717" y="37017"/>
                    <a:pt x="11947" y="37012"/>
                    <a:pt x="12164" y="37004"/>
                  </a:cubicBezTo>
                  <a:cubicBezTo>
                    <a:pt x="14827" y="26465"/>
                    <a:pt x="17490" y="15934"/>
                    <a:pt x="20153" y="5404"/>
                  </a:cubicBezTo>
                  <a:cubicBezTo>
                    <a:pt x="20101" y="2933"/>
                    <a:pt x="18407" y="785"/>
                    <a:pt x="16041" y="174"/>
                  </a:cubicBezTo>
                  <a:cubicBezTo>
                    <a:pt x="15591" y="57"/>
                    <a:pt x="15135" y="1"/>
                    <a:pt x="14684"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7"/>
            <p:cNvSpPr/>
            <p:nvPr/>
          </p:nvSpPr>
          <p:spPr>
            <a:xfrm>
              <a:off x="-2199400" y="800200"/>
              <a:ext cx="294275" cy="900475"/>
            </a:xfrm>
            <a:custGeom>
              <a:rect b="b" l="l" r="r" t="t"/>
              <a:pathLst>
                <a:path extrusionOk="0" h="36019" w="11771">
                  <a:moveTo>
                    <a:pt x="10837" y="1"/>
                  </a:moveTo>
                  <a:lnTo>
                    <a:pt x="1" y="35477"/>
                  </a:lnTo>
                  <a:lnTo>
                    <a:pt x="1345" y="36019"/>
                  </a:lnTo>
                  <a:lnTo>
                    <a:pt x="11771" y="184"/>
                  </a:lnTo>
                  <a:cubicBezTo>
                    <a:pt x="11596" y="132"/>
                    <a:pt x="11413" y="88"/>
                    <a:pt x="11203" y="53"/>
                  </a:cubicBezTo>
                  <a:cubicBezTo>
                    <a:pt x="11072" y="27"/>
                    <a:pt x="10950" y="10"/>
                    <a:pt x="10837"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7"/>
            <p:cNvSpPr/>
            <p:nvPr/>
          </p:nvSpPr>
          <p:spPr>
            <a:xfrm>
              <a:off x="-4036725" y="2239175"/>
              <a:ext cx="1183375" cy="1778450"/>
            </a:xfrm>
            <a:custGeom>
              <a:rect b="b" l="l" r="r" t="t"/>
              <a:pathLst>
                <a:path extrusionOk="0" h="71138" w="47335">
                  <a:moveTo>
                    <a:pt x="47334" y="1"/>
                  </a:moveTo>
                  <a:lnTo>
                    <a:pt x="6855" y="1424"/>
                  </a:lnTo>
                  <a:cubicBezTo>
                    <a:pt x="245" y="20852"/>
                    <a:pt x="0" y="55630"/>
                    <a:pt x="15106" y="71137"/>
                  </a:cubicBezTo>
                  <a:lnTo>
                    <a:pt x="37136" y="66771"/>
                  </a:lnTo>
                  <a:lnTo>
                    <a:pt x="47334"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7"/>
            <p:cNvSpPr/>
            <p:nvPr/>
          </p:nvSpPr>
          <p:spPr>
            <a:xfrm>
              <a:off x="-3998975" y="2264725"/>
              <a:ext cx="446650" cy="1670150"/>
            </a:xfrm>
            <a:custGeom>
              <a:rect b="b" l="l" r="r" t="t"/>
              <a:pathLst>
                <a:path extrusionOk="0" fill="none" h="66806" w="17866">
                  <a:moveTo>
                    <a:pt x="17866" y="0"/>
                  </a:moveTo>
                  <a:cubicBezTo>
                    <a:pt x="16207" y="4654"/>
                    <a:pt x="14242" y="11788"/>
                    <a:pt x="14259" y="20528"/>
                  </a:cubicBezTo>
                  <a:cubicBezTo>
                    <a:pt x="14268" y="27828"/>
                    <a:pt x="15674" y="31818"/>
                    <a:pt x="16442" y="37703"/>
                  </a:cubicBezTo>
                  <a:cubicBezTo>
                    <a:pt x="17298" y="44287"/>
                    <a:pt x="17438" y="53770"/>
                    <a:pt x="13963" y="65976"/>
                  </a:cubicBezTo>
                  <a:cubicBezTo>
                    <a:pt x="13762" y="66684"/>
                    <a:pt x="12801" y="66806"/>
                    <a:pt x="12435" y="66160"/>
                  </a:cubicBezTo>
                  <a:cubicBezTo>
                    <a:pt x="12050" y="65479"/>
                    <a:pt x="11666" y="64780"/>
                    <a:pt x="11299" y="64073"/>
                  </a:cubicBezTo>
                  <a:cubicBezTo>
                    <a:pt x="1" y="42418"/>
                    <a:pt x="2454" y="18398"/>
                    <a:pt x="7187" y="341"/>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7"/>
            <p:cNvSpPr/>
            <p:nvPr/>
          </p:nvSpPr>
          <p:spPr>
            <a:xfrm>
              <a:off x="-3953125" y="2261875"/>
              <a:ext cx="366100" cy="1552950"/>
            </a:xfrm>
            <a:custGeom>
              <a:rect b="b" l="l" r="r" t="t"/>
              <a:pathLst>
                <a:path extrusionOk="0" fill="none" h="62118" w="14644">
                  <a:moveTo>
                    <a:pt x="7972" y="359"/>
                  </a:moveTo>
                  <a:cubicBezTo>
                    <a:pt x="4576" y="10531"/>
                    <a:pt x="0" y="29636"/>
                    <a:pt x="6357" y="50906"/>
                  </a:cubicBezTo>
                  <a:cubicBezTo>
                    <a:pt x="7501" y="54722"/>
                    <a:pt x="8872" y="58206"/>
                    <a:pt x="10356" y="61367"/>
                  </a:cubicBezTo>
                  <a:cubicBezTo>
                    <a:pt x="10705" y="62118"/>
                    <a:pt x="11832" y="61943"/>
                    <a:pt x="11928" y="61113"/>
                  </a:cubicBezTo>
                  <a:cubicBezTo>
                    <a:pt x="12879" y="53010"/>
                    <a:pt x="12827" y="46427"/>
                    <a:pt x="12591" y="41843"/>
                  </a:cubicBezTo>
                  <a:cubicBezTo>
                    <a:pt x="12024" y="30710"/>
                    <a:pt x="10068" y="25174"/>
                    <a:pt x="11107" y="15124"/>
                  </a:cubicBezTo>
                  <a:cubicBezTo>
                    <a:pt x="11797" y="8532"/>
                    <a:pt x="13430" y="3284"/>
                    <a:pt x="14643" y="1"/>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7"/>
            <p:cNvSpPr/>
            <p:nvPr/>
          </p:nvSpPr>
          <p:spPr>
            <a:xfrm>
              <a:off x="-3857300" y="2266900"/>
              <a:ext cx="215250" cy="1356475"/>
            </a:xfrm>
            <a:custGeom>
              <a:rect b="b" l="l" r="r" t="t"/>
              <a:pathLst>
                <a:path extrusionOk="0" fill="none" h="54259" w="8610">
                  <a:moveTo>
                    <a:pt x="8610" y="1"/>
                  </a:moveTo>
                  <a:cubicBezTo>
                    <a:pt x="5702" y="7894"/>
                    <a:pt x="4978" y="14355"/>
                    <a:pt x="4838" y="18704"/>
                  </a:cubicBezTo>
                  <a:cubicBezTo>
                    <a:pt x="4611" y="25741"/>
                    <a:pt x="5833" y="29452"/>
                    <a:pt x="6488" y="39450"/>
                  </a:cubicBezTo>
                  <a:cubicBezTo>
                    <a:pt x="6864" y="45152"/>
                    <a:pt x="6864" y="50015"/>
                    <a:pt x="6768" y="53613"/>
                  </a:cubicBezTo>
                  <a:cubicBezTo>
                    <a:pt x="6750" y="54154"/>
                    <a:pt x="5990" y="54259"/>
                    <a:pt x="5825" y="53752"/>
                  </a:cubicBezTo>
                  <a:cubicBezTo>
                    <a:pt x="4384" y="49430"/>
                    <a:pt x="3092" y="44410"/>
                    <a:pt x="2306" y="38778"/>
                  </a:cubicBezTo>
                  <a:cubicBezTo>
                    <a:pt x="1" y="22240"/>
                    <a:pt x="3144" y="8462"/>
                    <a:pt x="5877" y="53"/>
                  </a:cubicBez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7"/>
            <p:cNvSpPr/>
            <p:nvPr/>
          </p:nvSpPr>
          <p:spPr>
            <a:xfrm>
              <a:off x="-3829150" y="2178275"/>
              <a:ext cx="2114175" cy="1839350"/>
            </a:xfrm>
            <a:custGeom>
              <a:rect b="b" l="l" r="r" t="t"/>
              <a:pathLst>
                <a:path extrusionOk="0" h="73574" w="84567">
                  <a:moveTo>
                    <a:pt x="13902" y="1"/>
                  </a:moveTo>
                  <a:lnTo>
                    <a:pt x="13902" y="1"/>
                  </a:lnTo>
                  <a:cubicBezTo>
                    <a:pt x="1" y="27758"/>
                    <a:pt x="21882" y="53560"/>
                    <a:pt x="6803" y="73573"/>
                  </a:cubicBezTo>
                  <a:cubicBezTo>
                    <a:pt x="27523" y="73014"/>
                    <a:pt x="48208" y="71024"/>
                    <a:pt x="68648" y="67609"/>
                  </a:cubicBezTo>
                  <a:cubicBezTo>
                    <a:pt x="84566" y="47518"/>
                    <a:pt x="62982" y="24990"/>
                    <a:pt x="77074" y="280"/>
                  </a:cubicBezTo>
                  <a:lnTo>
                    <a:pt x="13902"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7"/>
            <p:cNvSpPr/>
            <p:nvPr/>
          </p:nvSpPr>
          <p:spPr>
            <a:xfrm>
              <a:off x="-3536625" y="2229575"/>
              <a:ext cx="1532850" cy="517600"/>
            </a:xfrm>
            <a:custGeom>
              <a:rect b="b" l="l" r="r" t="t"/>
              <a:pathLst>
                <a:path extrusionOk="0" h="20704" w="61314">
                  <a:moveTo>
                    <a:pt x="61313" y="1"/>
                  </a:moveTo>
                  <a:lnTo>
                    <a:pt x="61313" y="1"/>
                  </a:lnTo>
                  <a:cubicBezTo>
                    <a:pt x="42383" y="97"/>
                    <a:pt x="23444" y="184"/>
                    <a:pt x="4506" y="271"/>
                  </a:cubicBezTo>
                  <a:cubicBezTo>
                    <a:pt x="3301" y="2245"/>
                    <a:pt x="1607" y="5563"/>
                    <a:pt x="821" y="10016"/>
                  </a:cubicBezTo>
                  <a:cubicBezTo>
                    <a:pt x="0" y="14609"/>
                    <a:pt x="507" y="18424"/>
                    <a:pt x="987" y="20703"/>
                  </a:cubicBezTo>
                  <a:cubicBezTo>
                    <a:pt x="19725" y="20529"/>
                    <a:pt x="38454" y="20345"/>
                    <a:pt x="57183" y="20171"/>
                  </a:cubicBezTo>
                  <a:cubicBezTo>
                    <a:pt x="57183" y="17612"/>
                    <a:pt x="57384" y="14600"/>
                    <a:pt x="57969" y="11282"/>
                  </a:cubicBezTo>
                  <a:cubicBezTo>
                    <a:pt x="58772" y="6741"/>
                    <a:pt x="60065" y="2934"/>
                    <a:pt x="6131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7"/>
            <p:cNvSpPr/>
            <p:nvPr/>
          </p:nvSpPr>
          <p:spPr>
            <a:xfrm>
              <a:off x="-3514575" y="2816550"/>
              <a:ext cx="936900" cy="788925"/>
            </a:xfrm>
            <a:custGeom>
              <a:rect b="b" l="l" r="r" t="t"/>
              <a:pathLst>
                <a:path extrusionOk="0" h="31557" w="37476">
                  <a:moveTo>
                    <a:pt x="33896" y="1"/>
                  </a:moveTo>
                  <a:lnTo>
                    <a:pt x="0" y="237"/>
                  </a:lnTo>
                  <a:cubicBezTo>
                    <a:pt x="664" y="5196"/>
                    <a:pt x="1249" y="9230"/>
                    <a:pt x="1659" y="12007"/>
                  </a:cubicBezTo>
                  <a:cubicBezTo>
                    <a:pt x="2462" y="17482"/>
                    <a:pt x="2960" y="20485"/>
                    <a:pt x="3362" y="25139"/>
                  </a:cubicBezTo>
                  <a:cubicBezTo>
                    <a:pt x="3589" y="27767"/>
                    <a:pt x="3702" y="29933"/>
                    <a:pt x="3755" y="31391"/>
                  </a:cubicBezTo>
                  <a:cubicBezTo>
                    <a:pt x="14669" y="31443"/>
                    <a:pt x="25575" y="31504"/>
                    <a:pt x="36481" y="31557"/>
                  </a:cubicBezTo>
                  <a:cubicBezTo>
                    <a:pt x="36935" y="29776"/>
                    <a:pt x="37476" y="26955"/>
                    <a:pt x="37380" y="23498"/>
                  </a:cubicBezTo>
                  <a:cubicBezTo>
                    <a:pt x="37231" y="18599"/>
                    <a:pt x="35896" y="16102"/>
                    <a:pt x="34856" y="10444"/>
                  </a:cubicBezTo>
                  <a:cubicBezTo>
                    <a:pt x="34420" y="8060"/>
                    <a:pt x="33922" y="4498"/>
                    <a:pt x="33896"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7"/>
            <p:cNvSpPr/>
            <p:nvPr/>
          </p:nvSpPr>
          <p:spPr>
            <a:xfrm>
              <a:off x="-3352825" y="2886200"/>
              <a:ext cx="630875" cy="630875"/>
            </a:xfrm>
            <a:custGeom>
              <a:rect b="b" l="l" r="r" t="t"/>
              <a:pathLst>
                <a:path extrusionOk="0" fill="none" h="25235" w="25235">
                  <a:moveTo>
                    <a:pt x="20746" y="4488"/>
                  </a:moveTo>
                  <a:cubicBezTo>
                    <a:pt x="25234" y="8976"/>
                    <a:pt x="25234" y="16258"/>
                    <a:pt x="20746" y="20747"/>
                  </a:cubicBezTo>
                  <a:cubicBezTo>
                    <a:pt x="16258" y="25235"/>
                    <a:pt x="8976" y="25235"/>
                    <a:pt x="4488" y="20747"/>
                  </a:cubicBezTo>
                  <a:cubicBezTo>
                    <a:pt x="0" y="16258"/>
                    <a:pt x="0" y="8976"/>
                    <a:pt x="4488" y="4488"/>
                  </a:cubicBezTo>
                  <a:cubicBezTo>
                    <a:pt x="8976" y="0"/>
                    <a:pt x="16258" y="0"/>
                    <a:pt x="20746" y="4488"/>
                  </a:cubicBezTo>
                  <a:close/>
                </a:path>
              </a:pathLst>
            </a:custGeom>
            <a:noFill/>
            <a:ln cap="rnd" cmpd="sng" w="807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7"/>
            <p:cNvSpPr/>
            <p:nvPr/>
          </p:nvSpPr>
          <p:spPr>
            <a:xfrm>
              <a:off x="-3324900" y="3198775"/>
              <a:ext cx="574800" cy="6150"/>
            </a:xfrm>
            <a:custGeom>
              <a:rect b="b" l="l" r="r" t="t"/>
              <a:pathLst>
                <a:path extrusionOk="0" fill="none" h="246" w="22992">
                  <a:moveTo>
                    <a:pt x="1" y="245"/>
                  </a:moveTo>
                  <a:lnTo>
                    <a:pt x="22991" y="1"/>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7"/>
            <p:cNvSpPr/>
            <p:nvPr/>
          </p:nvSpPr>
          <p:spPr>
            <a:xfrm>
              <a:off x="-3267275" y="3024150"/>
              <a:ext cx="454075" cy="50225"/>
            </a:xfrm>
            <a:custGeom>
              <a:rect b="b" l="l" r="r" t="t"/>
              <a:pathLst>
                <a:path extrusionOk="0" fill="none" h="2009" w="18163">
                  <a:moveTo>
                    <a:pt x="1" y="193"/>
                  </a:moveTo>
                  <a:cubicBezTo>
                    <a:pt x="1913" y="952"/>
                    <a:pt x="5257" y="2009"/>
                    <a:pt x="9518" y="1887"/>
                  </a:cubicBezTo>
                  <a:cubicBezTo>
                    <a:pt x="13343" y="1782"/>
                    <a:pt x="16346" y="769"/>
                    <a:pt x="18163" y="1"/>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7"/>
            <p:cNvSpPr/>
            <p:nvPr/>
          </p:nvSpPr>
          <p:spPr>
            <a:xfrm>
              <a:off x="-3263550" y="3332150"/>
              <a:ext cx="454075" cy="46975"/>
            </a:xfrm>
            <a:custGeom>
              <a:rect b="b" l="l" r="r" t="t"/>
              <a:pathLst>
                <a:path extrusionOk="0" fill="none" h="1879" w="18163">
                  <a:moveTo>
                    <a:pt x="0" y="1878"/>
                  </a:moveTo>
                  <a:cubicBezTo>
                    <a:pt x="1956" y="1084"/>
                    <a:pt x="5318" y="1"/>
                    <a:pt x="9588" y="45"/>
                  </a:cubicBezTo>
                  <a:cubicBezTo>
                    <a:pt x="13316" y="88"/>
                    <a:pt x="16294" y="970"/>
                    <a:pt x="18162" y="1686"/>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7"/>
            <p:cNvSpPr/>
            <p:nvPr/>
          </p:nvSpPr>
          <p:spPr>
            <a:xfrm>
              <a:off x="-3190200" y="2914350"/>
              <a:ext cx="155875" cy="574775"/>
            </a:xfrm>
            <a:custGeom>
              <a:rect b="b" l="l" r="r" t="t"/>
              <a:pathLst>
                <a:path extrusionOk="0" fill="none" h="22991" w="6235">
                  <a:moveTo>
                    <a:pt x="6235" y="22991"/>
                  </a:moveTo>
                  <a:cubicBezTo>
                    <a:pt x="5772" y="22677"/>
                    <a:pt x="0" y="18590"/>
                    <a:pt x="79" y="11247"/>
                  </a:cubicBezTo>
                  <a:cubicBezTo>
                    <a:pt x="157" y="4297"/>
                    <a:pt x="5440" y="394"/>
                    <a:pt x="5990" y="1"/>
                  </a:cubicBezTo>
                  <a:cubicBezTo>
                    <a:pt x="6069" y="7667"/>
                    <a:pt x="6147" y="15325"/>
                    <a:pt x="6235" y="22991"/>
                  </a:cubicBezTo>
                  <a:close/>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7"/>
            <p:cNvSpPr/>
            <p:nvPr/>
          </p:nvSpPr>
          <p:spPr>
            <a:xfrm>
              <a:off x="-3040450" y="2914350"/>
              <a:ext cx="148675" cy="574775"/>
            </a:xfrm>
            <a:custGeom>
              <a:rect b="b" l="l" r="r" t="t"/>
              <a:pathLst>
                <a:path extrusionOk="0" fill="none" h="22991" w="5947">
                  <a:moveTo>
                    <a:pt x="0" y="1"/>
                  </a:moveTo>
                  <a:cubicBezTo>
                    <a:pt x="568" y="420"/>
                    <a:pt x="5798" y="4393"/>
                    <a:pt x="5876" y="11439"/>
                  </a:cubicBezTo>
                  <a:cubicBezTo>
                    <a:pt x="5946" y="18477"/>
                    <a:pt x="803" y="22563"/>
                    <a:pt x="245" y="22991"/>
                  </a:cubicBez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7"/>
            <p:cNvSpPr/>
            <p:nvPr/>
          </p:nvSpPr>
          <p:spPr>
            <a:xfrm>
              <a:off x="-2555650" y="2936400"/>
              <a:ext cx="476350" cy="8550"/>
            </a:xfrm>
            <a:custGeom>
              <a:rect b="b" l="l" r="r" t="t"/>
              <a:pathLst>
                <a:path extrusionOk="0" fill="none" h="342" w="19054">
                  <a:moveTo>
                    <a:pt x="1" y="341"/>
                  </a:moveTo>
                  <a:lnTo>
                    <a:pt x="1905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7"/>
            <p:cNvSpPr/>
            <p:nvPr/>
          </p:nvSpPr>
          <p:spPr>
            <a:xfrm>
              <a:off x="-2562200" y="2831625"/>
              <a:ext cx="476350" cy="8325"/>
            </a:xfrm>
            <a:custGeom>
              <a:rect b="b" l="l" r="r" t="t"/>
              <a:pathLst>
                <a:path extrusionOk="0" fill="none" h="333" w="19054">
                  <a:moveTo>
                    <a:pt x="1" y="332"/>
                  </a:moveTo>
                  <a:lnTo>
                    <a:pt x="1905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7"/>
            <p:cNvSpPr/>
            <p:nvPr/>
          </p:nvSpPr>
          <p:spPr>
            <a:xfrm>
              <a:off x="-2548225" y="3055375"/>
              <a:ext cx="476325" cy="8325"/>
            </a:xfrm>
            <a:custGeom>
              <a:rect b="b" l="l" r="r" t="t"/>
              <a:pathLst>
                <a:path extrusionOk="0" fill="none" h="333" w="19053">
                  <a:moveTo>
                    <a:pt x="1" y="332"/>
                  </a:moveTo>
                  <a:lnTo>
                    <a:pt x="1905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7"/>
            <p:cNvSpPr/>
            <p:nvPr/>
          </p:nvSpPr>
          <p:spPr>
            <a:xfrm>
              <a:off x="-2533600" y="3129575"/>
              <a:ext cx="476550" cy="8325"/>
            </a:xfrm>
            <a:custGeom>
              <a:rect b="b" l="l" r="r" t="t"/>
              <a:pathLst>
                <a:path extrusionOk="0" fill="none" h="333" w="19062">
                  <a:moveTo>
                    <a:pt x="1" y="333"/>
                  </a:moveTo>
                  <a:lnTo>
                    <a:pt x="19062"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7"/>
            <p:cNvSpPr/>
            <p:nvPr/>
          </p:nvSpPr>
          <p:spPr>
            <a:xfrm>
              <a:off x="-2504775" y="3216250"/>
              <a:ext cx="476325" cy="8325"/>
            </a:xfrm>
            <a:custGeom>
              <a:rect b="b" l="l" r="r" t="t"/>
              <a:pathLst>
                <a:path extrusionOk="0" fill="none" h="333" w="19053">
                  <a:moveTo>
                    <a:pt x="0" y="332"/>
                  </a:moveTo>
                  <a:lnTo>
                    <a:pt x="19053"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7"/>
            <p:cNvSpPr/>
            <p:nvPr/>
          </p:nvSpPr>
          <p:spPr>
            <a:xfrm>
              <a:off x="-2506300" y="3421450"/>
              <a:ext cx="476325" cy="8300"/>
            </a:xfrm>
            <a:custGeom>
              <a:rect b="b" l="l" r="r" t="t"/>
              <a:pathLst>
                <a:path extrusionOk="0" fill="none" h="332" w="19053">
                  <a:moveTo>
                    <a:pt x="0" y="332"/>
                  </a:moveTo>
                  <a:lnTo>
                    <a:pt x="19052"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7"/>
            <p:cNvSpPr/>
            <p:nvPr/>
          </p:nvSpPr>
          <p:spPr>
            <a:xfrm>
              <a:off x="-2501275" y="3498725"/>
              <a:ext cx="476325" cy="8300"/>
            </a:xfrm>
            <a:custGeom>
              <a:rect b="b" l="l" r="r" t="t"/>
              <a:pathLst>
                <a:path extrusionOk="0" fill="none" h="332" w="19053">
                  <a:moveTo>
                    <a:pt x="0" y="332"/>
                  </a:moveTo>
                  <a:lnTo>
                    <a:pt x="19052" y="0"/>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7"/>
            <p:cNvSpPr/>
            <p:nvPr/>
          </p:nvSpPr>
          <p:spPr>
            <a:xfrm>
              <a:off x="-2524650" y="3577950"/>
              <a:ext cx="476325" cy="8325"/>
            </a:xfrm>
            <a:custGeom>
              <a:rect b="b" l="l" r="r" t="t"/>
              <a:pathLst>
                <a:path extrusionOk="0" fill="none" h="333" w="19053">
                  <a:moveTo>
                    <a:pt x="1" y="333"/>
                  </a:moveTo>
                  <a:lnTo>
                    <a:pt x="19053" y="1"/>
                  </a:lnTo>
                </a:path>
              </a:pathLst>
            </a:custGeom>
            <a:noFill/>
            <a:ln cap="rnd" cmpd="sng" w="830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7"/>
            <p:cNvSpPr/>
            <p:nvPr/>
          </p:nvSpPr>
          <p:spPr>
            <a:xfrm>
              <a:off x="-3572875" y="3670500"/>
              <a:ext cx="671275" cy="344500"/>
            </a:xfrm>
            <a:custGeom>
              <a:rect b="b" l="l" r="r" t="t"/>
              <a:pathLst>
                <a:path extrusionOk="0" h="13780" w="26851">
                  <a:moveTo>
                    <a:pt x="26850" y="1"/>
                  </a:moveTo>
                  <a:cubicBezTo>
                    <a:pt x="19917" y="1"/>
                    <a:pt x="12976" y="1"/>
                    <a:pt x="6043" y="10"/>
                  </a:cubicBezTo>
                  <a:cubicBezTo>
                    <a:pt x="5947" y="1721"/>
                    <a:pt x="5598" y="4419"/>
                    <a:pt x="4279" y="7440"/>
                  </a:cubicBezTo>
                  <a:cubicBezTo>
                    <a:pt x="2952" y="10461"/>
                    <a:pt x="1197" y="12548"/>
                    <a:pt x="1" y="13779"/>
                  </a:cubicBezTo>
                  <a:cubicBezTo>
                    <a:pt x="3397" y="13657"/>
                    <a:pt x="6873" y="13500"/>
                    <a:pt x="10418" y="13299"/>
                  </a:cubicBezTo>
                  <a:cubicBezTo>
                    <a:pt x="14015" y="13090"/>
                    <a:pt x="17543" y="12836"/>
                    <a:pt x="20991" y="12557"/>
                  </a:cubicBezTo>
                  <a:cubicBezTo>
                    <a:pt x="21934" y="11570"/>
                    <a:pt x="22974" y="10287"/>
                    <a:pt x="23934" y="8689"/>
                  </a:cubicBezTo>
                  <a:cubicBezTo>
                    <a:pt x="25934" y="5318"/>
                    <a:pt x="26606" y="2096"/>
                    <a:pt x="26850"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7"/>
            <p:cNvSpPr/>
            <p:nvPr/>
          </p:nvSpPr>
          <p:spPr>
            <a:xfrm>
              <a:off x="-2989600" y="3674000"/>
              <a:ext cx="619300" cy="305625"/>
            </a:xfrm>
            <a:custGeom>
              <a:rect b="b" l="l" r="r" t="t"/>
              <a:pathLst>
                <a:path extrusionOk="0" h="12225" w="24772">
                  <a:moveTo>
                    <a:pt x="5301" y="1"/>
                  </a:moveTo>
                  <a:cubicBezTo>
                    <a:pt x="5135" y="1564"/>
                    <a:pt x="4742" y="3694"/>
                    <a:pt x="3781" y="6060"/>
                  </a:cubicBezTo>
                  <a:cubicBezTo>
                    <a:pt x="2637" y="8872"/>
                    <a:pt x="1127" y="10915"/>
                    <a:pt x="1" y="12225"/>
                  </a:cubicBezTo>
                  <a:cubicBezTo>
                    <a:pt x="4314" y="11849"/>
                    <a:pt x="8723" y="11404"/>
                    <a:pt x="13220" y="10880"/>
                  </a:cubicBezTo>
                  <a:cubicBezTo>
                    <a:pt x="16119" y="10540"/>
                    <a:pt x="18974" y="10173"/>
                    <a:pt x="21786" y="9789"/>
                  </a:cubicBezTo>
                  <a:cubicBezTo>
                    <a:pt x="22458" y="8593"/>
                    <a:pt x="23200" y="7012"/>
                    <a:pt x="23794" y="5100"/>
                  </a:cubicBezTo>
                  <a:cubicBezTo>
                    <a:pt x="24388" y="3161"/>
                    <a:pt x="24658" y="1424"/>
                    <a:pt x="24772" y="36"/>
                  </a:cubicBezTo>
                  <a:cubicBezTo>
                    <a:pt x="18284" y="27"/>
                    <a:pt x="11788" y="9"/>
                    <a:pt x="530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7"/>
            <p:cNvSpPr/>
            <p:nvPr/>
          </p:nvSpPr>
          <p:spPr>
            <a:xfrm>
              <a:off x="-2391275" y="3663300"/>
              <a:ext cx="326375" cy="248000"/>
            </a:xfrm>
            <a:custGeom>
              <a:rect b="b" l="l" r="r" t="t"/>
              <a:pathLst>
                <a:path extrusionOk="0" h="9920" w="13055">
                  <a:moveTo>
                    <a:pt x="13054" y="1"/>
                  </a:moveTo>
                  <a:cubicBezTo>
                    <a:pt x="9579" y="158"/>
                    <a:pt x="6104" y="324"/>
                    <a:pt x="2629" y="481"/>
                  </a:cubicBezTo>
                  <a:cubicBezTo>
                    <a:pt x="2577" y="1686"/>
                    <a:pt x="2419" y="3162"/>
                    <a:pt x="2018" y="4794"/>
                  </a:cubicBezTo>
                  <a:cubicBezTo>
                    <a:pt x="1485" y="6934"/>
                    <a:pt x="699" y="8663"/>
                    <a:pt x="1" y="9920"/>
                  </a:cubicBezTo>
                  <a:lnTo>
                    <a:pt x="7938" y="8724"/>
                  </a:lnTo>
                  <a:cubicBezTo>
                    <a:pt x="8863" y="7702"/>
                    <a:pt x="9937" y="6349"/>
                    <a:pt x="10941" y="4629"/>
                  </a:cubicBezTo>
                  <a:cubicBezTo>
                    <a:pt x="11945" y="2917"/>
                    <a:pt x="12609" y="1311"/>
                    <a:pt x="13054"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8" name="Google Shape;1978;p77"/>
          <p:cNvSpPr txBox="1"/>
          <p:nvPr>
            <p:ph idx="4294967295" type="title"/>
          </p:nvPr>
        </p:nvSpPr>
        <p:spPr>
          <a:xfrm>
            <a:off x="1166550" y="1553546"/>
            <a:ext cx="768000" cy="5940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400"/>
              <a:t>01</a:t>
            </a:r>
            <a:endParaRPr sz="3400"/>
          </a:p>
        </p:txBody>
      </p:sp>
      <p:sp>
        <p:nvSpPr>
          <p:cNvPr id="1979" name="Google Shape;1979;p77"/>
          <p:cNvSpPr txBox="1"/>
          <p:nvPr>
            <p:ph idx="4294967295" type="title"/>
          </p:nvPr>
        </p:nvSpPr>
        <p:spPr>
          <a:xfrm>
            <a:off x="1166550" y="2602354"/>
            <a:ext cx="768000" cy="5940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400"/>
              <a:t>02</a:t>
            </a:r>
            <a:endParaRPr sz="3400"/>
          </a:p>
        </p:txBody>
      </p:sp>
      <p:sp>
        <p:nvSpPr>
          <p:cNvPr id="1980" name="Google Shape;1980;p77"/>
          <p:cNvSpPr txBox="1"/>
          <p:nvPr>
            <p:ph idx="4294967295" type="title"/>
          </p:nvPr>
        </p:nvSpPr>
        <p:spPr>
          <a:xfrm>
            <a:off x="1166550" y="3651162"/>
            <a:ext cx="768000" cy="5940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sz="3400"/>
              <a:t>03</a:t>
            </a:r>
            <a:endParaRPr sz="34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4" name="Shape 1984"/>
        <p:cNvGrpSpPr/>
        <p:nvPr/>
      </p:nvGrpSpPr>
      <p:grpSpPr>
        <a:xfrm>
          <a:off x="0" y="0"/>
          <a:ext cx="0" cy="0"/>
          <a:chOff x="0" y="0"/>
          <a:chExt cx="0" cy="0"/>
        </a:xfrm>
      </p:grpSpPr>
      <p:sp>
        <p:nvSpPr>
          <p:cNvPr id="1985" name="Google Shape;1985;p78"/>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t>
            </a:r>
            <a:r>
              <a:rPr lang="en"/>
              <a:t>istory of misinformation</a:t>
            </a:r>
            <a:endParaRPr/>
          </a:p>
        </p:txBody>
      </p:sp>
      <p:sp>
        <p:nvSpPr>
          <p:cNvPr id="1986" name="Google Shape;1986;p78"/>
          <p:cNvSpPr/>
          <p:nvPr/>
        </p:nvSpPr>
        <p:spPr>
          <a:xfrm>
            <a:off x="713225" y="3036463"/>
            <a:ext cx="1929300" cy="152100"/>
          </a:xfrm>
          <a:prstGeom prst="rect">
            <a:avLst/>
          </a:prstGeom>
          <a:solidFill>
            <a:schemeClr val="dk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8"/>
          <p:cNvSpPr/>
          <p:nvPr/>
        </p:nvSpPr>
        <p:spPr>
          <a:xfrm>
            <a:off x="2642617" y="3036463"/>
            <a:ext cx="1929300" cy="152100"/>
          </a:xfrm>
          <a:prstGeom prst="rect">
            <a:avLst/>
          </a:prstGeom>
          <a:solidFill>
            <a:srgbClr val="294479"/>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8"/>
          <p:cNvSpPr/>
          <p:nvPr/>
        </p:nvSpPr>
        <p:spPr>
          <a:xfrm>
            <a:off x="4572013" y="3036463"/>
            <a:ext cx="1929300" cy="152100"/>
          </a:xfrm>
          <a:prstGeom prst="rect">
            <a:avLst/>
          </a:prstGeom>
          <a:solidFill>
            <a:schemeClr val="accent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8"/>
          <p:cNvSpPr/>
          <p:nvPr/>
        </p:nvSpPr>
        <p:spPr>
          <a:xfrm>
            <a:off x="6501405" y="3036463"/>
            <a:ext cx="1929300" cy="1521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8"/>
          <p:cNvSpPr txBox="1"/>
          <p:nvPr/>
        </p:nvSpPr>
        <p:spPr>
          <a:xfrm flipH="1">
            <a:off x="713225" y="2331650"/>
            <a:ext cx="1929300" cy="527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accent6"/>
                </a:solidFill>
                <a:latin typeface="Baskervville"/>
                <a:ea typeface="Baskervville"/>
                <a:cs typeface="Baskervville"/>
                <a:sym typeface="Baskervville"/>
              </a:rPr>
              <a:t>XXXX</a:t>
            </a:r>
            <a:endParaRPr sz="2200">
              <a:solidFill>
                <a:schemeClr val="accent6"/>
              </a:solidFill>
              <a:latin typeface="Baskervville"/>
              <a:ea typeface="Baskervville"/>
              <a:cs typeface="Baskervville"/>
              <a:sym typeface="Baskervville"/>
            </a:endParaRPr>
          </a:p>
        </p:txBody>
      </p:sp>
      <p:sp>
        <p:nvSpPr>
          <p:cNvPr id="1991" name="Google Shape;1991;p78"/>
          <p:cNvSpPr txBox="1"/>
          <p:nvPr/>
        </p:nvSpPr>
        <p:spPr>
          <a:xfrm flipH="1">
            <a:off x="713225" y="1651075"/>
            <a:ext cx="1929300" cy="68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6"/>
                </a:solidFill>
                <a:latin typeface="Nunito"/>
                <a:ea typeface="Nunito"/>
                <a:cs typeface="Nunito"/>
                <a:sym typeface="Nunito"/>
              </a:rPr>
              <a:t>Venus is the second planet from the Sun</a:t>
            </a:r>
            <a:endParaRPr>
              <a:solidFill>
                <a:schemeClr val="accent6"/>
              </a:solidFill>
              <a:latin typeface="Nunito"/>
              <a:ea typeface="Nunito"/>
              <a:cs typeface="Nunito"/>
              <a:sym typeface="Nunito"/>
            </a:endParaRPr>
          </a:p>
        </p:txBody>
      </p:sp>
      <p:sp>
        <p:nvSpPr>
          <p:cNvPr id="1992" name="Google Shape;1992;p78"/>
          <p:cNvSpPr txBox="1"/>
          <p:nvPr/>
        </p:nvSpPr>
        <p:spPr>
          <a:xfrm flipH="1">
            <a:off x="2642625" y="3365675"/>
            <a:ext cx="1929300" cy="527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accent4"/>
                </a:solidFill>
                <a:latin typeface="Baskervville"/>
                <a:ea typeface="Baskervville"/>
                <a:cs typeface="Baskervville"/>
                <a:sym typeface="Baskervville"/>
              </a:rPr>
              <a:t>XXXX</a:t>
            </a:r>
            <a:endParaRPr sz="2200">
              <a:solidFill>
                <a:schemeClr val="accent6"/>
              </a:solidFill>
              <a:latin typeface="Baskervville"/>
              <a:ea typeface="Baskervville"/>
              <a:cs typeface="Baskervville"/>
              <a:sym typeface="Baskervville"/>
            </a:endParaRPr>
          </a:p>
        </p:txBody>
      </p:sp>
      <p:sp>
        <p:nvSpPr>
          <p:cNvPr id="1993" name="Google Shape;1993;p78"/>
          <p:cNvSpPr txBox="1"/>
          <p:nvPr/>
        </p:nvSpPr>
        <p:spPr>
          <a:xfrm flipH="1">
            <a:off x="2642625" y="3893375"/>
            <a:ext cx="1929300" cy="68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6"/>
                </a:solidFill>
                <a:latin typeface="Nunito"/>
                <a:ea typeface="Nunito"/>
                <a:cs typeface="Nunito"/>
                <a:sym typeface="Nunito"/>
              </a:rPr>
              <a:t>Earth is the third planet from the Sun</a:t>
            </a:r>
            <a:endParaRPr>
              <a:solidFill>
                <a:schemeClr val="accent6"/>
              </a:solidFill>
              <a:latin typeface="Nunito"/>
              <a:ea typeface="Nunito"/>
              <a:cs typeface="Nunito"/>
              <a:sym typeface="Nunito"/>
            </a:endParaRPr>
          </a:p>
        </p:txBody>
      </p:sp>
      <p:sp>
        <p:nvSpPr>
          <p:cNvPr id="1994" name="Google Shape;1994;p78"/>
          <p:cNvSpPr txBox="1"/>
          <p:nvPr/>
        </p:nvSpPr>
        <p:spPr>
          <a:xfrm flipH="1">
            <a:off x="4572025" y="2331650"/>
            <a:ext cx="1929300" cy="527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accent4"/>
                </a:solidFill>
                <a:latin typeface="Baskervville"/>
                <a:ea typeface="Baskervville"/>
                <a:cs typeface="Baskervville"/>
                <a:sym typeface="Baskervville"/>
              </a:rPr>
              <a:t>XXXX</a:t>
            </a:r>
            <a:endParaRPr sz="2200">
              <a:solidFill>
                <a:schemeClr val="accent6"/>
              </a:solidFill>
              <a:latin typeface="Baskervville"/>
              <a:ea typeface="Baskervville"/>
              <a:cs typeface="Baskervville"/>
              <a:sym typeface="Baskervville"/>
            </a:endParaRPr>
          </a:p>
        </p:txBody>
      </p:sp>
      <p:sp>
        <p:nvSpPr>
          <p:cNvPr id="1995" name="Google Shape;1995;p78"/>
          <p:cNvSpPr txBox="1"/>
          <p:nvPr/>
        </p:nvSpPr>
        <p:spPr>
          <a:xfrm flipH="1">
            <a:off x="4572025" y="1651075"/>
            <a:ext cx="1929300" cy="68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6"/>
                </a:solidFill>
                <a:latin typeface="Nunito"/>
                <a:ea typeface="Nunito"/>
                <a:cs typeface="Nunito"/>
                <a:sym typeface="Nunito"/>
              </a:rPr>
              <a:t>Mars is full of iron oxide dust</a:t>
            </a:r>
            <a:endParaRPr>
              <a:solidFill>
                <a:schemeClr val="accent6"/>
              </a:solidFill>
              <a:latin typeface="Nunito"/>
              <a:ea typeface="Nunito"/>
              <a:cs typeface="Nunito"/>
              <a:sym typeface="Nunito"/>
            </a:endParaRPr>
          </a:p>
        </p:txBody>
      </p:sp>
      <p:sp>
        <p:nvSpPr>
          <p:cNvPr id="1996" name="Google Shape;1996;p78"/>
          <p:cNvSpPr txBox="1"/>
          <p:nvPr/>
        </p:nvSpPr>
        <p:spPr>
          <a:xfrm flipH="1">
            <a:off x="6501400" y="3365675"/>
            <a:ext cx="1929300" cy="527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accent4"/>
                </a:solidFill>
                <a:latin typeface="Baskervville"/>
                <a:ea typeface="Baskervville"/>
                <a:cs typeface="Baskervville"/>
                <a:sym typeface="Baskervville"/>
              </a:rPr>
              <a:t>XXXX</a:t>
            </a:r>
            <a:endParaRPr sz="2200">
              <a:solidFill>
                <a:schemeClr val="accent6"/>
              </a:solidFill>
              <a:latin typeface="Baskervville"/>
              <a:ea typeface="Baskervville"/>
              <a:cs typeface="Baskervville"/>
              <a:sym typeface="Baskervville"/>
            </a:endParaRPr>
          </a:p>
        </p:txBody>
      </p:sp>
      <p:sp>
        <p:nvSpPr>
          <p:cNvPr id="1997" name="Google Shape;1997;p78"/>
          <p:cNvSpPr txBox="1"/>
          <p:nvPr/>
        </p:nvSpPr>
        <p:spPr>
          <a:xfrm flipH="1">
            <a:off x="6501400" y="3893375"/>
            <a:ext cx="1929300" cy="680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6"/>
                </a:solidFill>
                <a:latin typeface="Nunito"/>
                <a:ea typeface="Nunito"/>
                <a:cs typeface="Nunito"/>
                <a:sym typeface="Nunito"/>
              </a:rPr>
              <a:t>Jupiter doesn’t have a solid surface</a:t>
            </a:r>
            <a:endParaRPr>
              <a:solidFill>
                <a:schemeClr val="accent6"/>
              </a:solidFill>
              <a:latin typeface="Nunito"/>
              <a:ea typeface="Nunito"/>
              <a:cs typeface="Nunito"/>
              <a:sym typeface="Nunito"/>
            </a:endParaRPr>
          </a:p>
        </p:txBody>
      </p:sp>
      <p:cxnSp>
        <p:nvCxnSpPr>
          <p:cNvPr id="1998" name="Google Shape;1998;p78"/>
          <p:cNvCxnSpPr>
            <a:stCxn id="1990" idx="2"/>
            <a:endCxn id="1986" idx="0"/>
          </p:cNvCxnSpPr>
          <p:nvPr/>
        </p:nvCxnSpPr>
        <p:spPr>
          <a:xfrm>
            <a:off x="1677875" y="2859350"/>
            <a:ext cx="0" cy="177000"/>
          </a:xfrm>
          <a:prstGeom prst="straightConnector1">
            <a:avLst/>
          </a:prstGeom>
          <a:noFill/>
          <a:ln cap="flat" cmpd="sng" w="9525">
            <a:solidFill>
              <a:schemeClr val="accent6"/>
            </a:solidFill>
            <a:prstDash val="solid"/>
            <a:round/>
            <a:headEnd len="med" w="med" type="none"/>
            <a:tailEnd len="med" w="med" type="none"/>
          </a:ln>
        </p:spPr>
      </p:cxnSp>
      <p:cxnSp>
        <p:nvCxnSpPr>
          <p:cNvPr id="1999" name="Google Shape;1999;p78"/>
          <p:cNvCxnSpPr>
            <a:stCxn id="1987" idx="2"/>
            <a:endCxn id="1992" idx="0"/>
          </p:cNvCxnSpPr>
          <p:nvPr/>
        </p:nvCxnSpPr>
        <p:spPr>
          <a:xfrm>
            <a:off x="3607267" y="3188563"/>
            <a:ext cx="0" cy="177000"/>
          </a:xfrm>
          <a:prstGeom prst="straightConnector1">
            <a:avLst/>
          </a:prstGeom>
          <a:noFill/>
          <a:ln cap="flat" cmpd="sng" w="9525">
            <a:solidFill>
              <a:schemeClr val="accent6"/>
            </a:solidFill>
            <a:prstDash val="solid"/>
            <a:round/>
            <a:headEnd len="med" w="med" type="none"/>
            <a:tailEnd len="med" w="med" type="none"/>
          </a:ln>
        </p:spPr>
      </p:cxnSp>
      <p:cxnSp>
        <p:nvCxnSpPr>
          <p:cNvPr id="2000" name="Google Shape;2000;p78"/>
          <p:cNvCxnSpPr>
            <a:stCxn id="1994" idx="2"/>
            <a:endCxn id="1988" idx="0"/>
          </p:cNvCxnSpPr>
          <p:nvPr/>
        </p:nvCxnSpPr>
        <p:spPr>
          <a:xfrm>
            <a:off x="5536675" y="2859350"/>
            <a:ext cx="0" cy="177000"/>
          </a:xfrm>
          <a:prstGeom prst="straightConnector1">
            <a:avLst/>
          </a:prstGeom>
          <a:noFill/>
          <a:ln cap="flat" cmpd="sng" w="9525">
            <a:solidFill>
              <a:schemeClr val="accent6"/>
            </a:solidFill>
            <a:prstDash val="solid"/>
            <a:round/>
            <a:headEnd len="med" w="med" type="none"/>
            <a:tailEnd len="med" w="med" type="none"/>
          </a:ln>
        </p:spPr>
      </p:cxnSp>
      <p:cxnSp>
        <p:nvCxnSpPr>
          <p:cNvPr id="2001" name="Google Shape;2001;p78"/>
          <p:cNvCxnSpPr>
            <a:stCxn id="1989" idx="2"/>
            <a:endCxn id="1996" idx="0"/>
          </p:cNvCxnSpPr>
          <p:nvPr/>
        </p:nvCxnSpPr>
        <p:spPr>
          <a:xfrm>
            <a:off x="7466055" y="3188563"/>
            <a:ext cx="0" cy="177000"/>
          </a:xfrm>
          <a:prstGeom prst="straightConnector1">
            <a:avLst/>
          </a:prstGeom>
          <a:noFill/>
          <a:ln cap="flat" cmpd="sng" w="9525">
            <a:solidFill>
              <a:schemeClr val="accent6"/>
            </a:solidFill>
            <a:prstDash val="solid"/>
            <a:round/>
            <a:headEnd len="med" w="med" type="none"/>
            <a:tailEnd len="med" w="med" type="none"/>
          </a:ln>
        </p:spPr>
      </p:cxnSp>
      <p:grpSp>
        <p:nvGrpSpPr>
          <p:cNvPr id="2002" name="Google Shape;2002;p78"/>
          <p:cNvGrpSpPr/>
          <p:nvPr/>
        </p:nvGrpSpPr>
        <p:grpSpPr>
          <a:xfrm rot="899960">
            <a:off x="418987" y="3997256"/>
            <a:ext cx="891723" cy="1320661"/>
            <a:chOff x="-12619200" y="1120650"/>
            <a:chExt cx="891750" cy="1320700"/>
          </a:xfrm>
        </p:grpSpPr>
        <p:sp>
          <p:nvSpPr>
            <p:cNvPr id="2003" name="Google Shape;2003;p78"/>
            <p:cNvSpPr/>
            <p:nvPr/>
          </p:nvSpPr>
          <p:spPr>
            <a:xfrm>
              <a:off x="-12619200" y="1122900"/>
              <a:ext cx="470675" cy="414025"/>
            </a:xfrm>
            <a:custGeom>
              <a:rect b="b" l="l" r="r" t="t"/>
              <a:pathLst>
                <a:path extrusionOk="0" h="16561" w="18827">
                  <a:moveTo>
                    <a:pt x="9692" y="0"/>
                  </a:moveTo>
                  <a:cubicBezTo>
                    <a:pt x="7809" y="0"/>
                    <a:pt x="5893" y="630"/>
                    <a:pt x="4288" y="1919"/>
                  </a:cubicBezTo>
                  <a:cubicBezTo>
                    <a:pt x="656" y="4853"/>
                    <a:pt x="1" y="10075"/>
                    <a:pt x="2830" y="13585"/>
                  </a:cubicBezTo>
                  <a:cubicBezTo>
                    <a:pt x="4412" y="15547"/>
                    <a:pt x="6750" y="16560"/>
                    <a:pt x="9139" y="16560"/>
                  </a:cubicBezTo>
                  <a:cubicBezTo>
                    <a:pt x="11022" y="16560"/>
                    <a:pt x="12938" y="15931"/>
                    <a:pt x="14539" y="14641"/>
                  </a:cubicBezTo>
                  <a:cubicBezTo>
                    <a:pt x="18171" y="11707"/>
                    <a:pt x="18826" y="6486"/>
                    <a:pt x="15997" y="2976"/>
                  </a:cubicBezTo>
                  <a:cubicBezTo>
                    <a:pt x="14415" y="1013"/>
                    <a:pt x="12080" y="0"/>
                    <a:pt x="9692"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8"/>
            <p:cNvSpPr/>
            <p:nvPr/>
          </p:nvSpPr>
          <p:spPr>
            <a:xfrm>
              <a:off x="-12591250" y="1262125"/>
              <a:ext cx="415425" cy="61575"/>
            </a:xfrm>
            <a:custGeom>
              <a:rect b="b" l="l" r="r" t="t"/>
              <a:pathLst>
                <a:path extrusionOk="0" fill="none" h="2463" w="16617">
                  <a:moveTo>
                    <a:pt x="0" y="1947"/>
                  </a:moveTo>
                  <a:cubicBezTo>
                    <a:pt x="1476" y="1266"/>
                    <a:pt x="3825" y="402"/>
                    <a:pt x="6820" y="244"/>
                  </a:cubicBezTo>
                  <a:cubicBezTo>
                    <a:pt x="11474" y="0"/>
                    <a:pt x="15010" y="1607"/>
                    <a:pt x="16617" y="246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8"/>
            <p:cNvSpPr/>
            <p:nvPr/>
          </p:nvSpPr>
          <p:spPr>
            <a:xfrm>
              <a:off x="-12578150" y="1207975"/>
              <a:ext cx="396875" cy="67050"/>
            </a:xfrm>
            <a:custGeom>
              <a:rect b="b" l="l" r="r" t="t"/>
              <a:pathLst>
                <a:path extrusionOk="0" fill="none" h="2682" w="15875">
                  <a:moveTo>
                    <a:pt x="0" y="2079"/>
                  </a:moveTo>
                  <a:cubicBezTo>
                    <a:pt x="1284" y="1380"/>
                    <a:pt x="3624" y="341"/>
                    <a:pt x="6715" y="201"/>
                  </a:cubicBezTo>
                  <a:cubicBezTo>
                    <a:pt x="11273" y="1"/>
                    <a:pt x="14608" y="1887"/>
                    <a:pt x="15874" y="268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8"/>
            <p:cNvSpPr/>
            <p:nvPr/>
          </p:nvSpPr>
          <p:spPr>
            <a:xfrm>
              <a:off x="-12532525" y="1153175"/>
              <a:ext cx="323075" cy="57675"/>
            </a:xfrm>
            <a:custGeom>
              <a:rect b="b" l="l" r="r" t="t"/>
              <a:pathLst>
                <a:path extrusionOk="0" fill="none" h="2307" w="12923">
                  <a:moveTo>
                    <a:pt x="0" y="1433"/>
                  </a:moveTo>
                  <a:cubicBezTo>
                    <a:pt x="1066" y="909"/>
                    <a:pt x="3275" y="1"/>
                    <a:pt x="6173" y="114"/>
                  </a:cubicBezTo>
                  <a:cubicBezTo>
                    <a:pt x="9535" y="237"/>
                    <a:pt x="11936" y="1642"/>
                    <a:pt x="12923" y="230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8"/>
            <p:cNvSpPr/>
            <p:nvPr/>
          </p:nvSpPr>
          <p:spPr>
            <a:xfrm>
              <a:off x="-12590825" y="1333700"/>
              <a:ext cx="401475" cy="62900"/>
            </a:xfrm>
            <a:custGeom>
              <a:rect b="b" l="l" r="r" t="t"/>
              <a:pathLst>
                <a:path extrusionOk="0" fill="none" h="2516" w="16059">
                  <a:moveTo>
                    <a:pt x="1" y="1276"/>
                  </a:moveTo>
                  <a:cubicBezTo>
                    <a:pt x="1904" y="708"/>
                    <a:pt x="5144" y="1"/>
                    <a:pt x="9125" y="490"/>
                  </a:cubicBezTo>
                  <a:cubicBezTo>
                    <a:pt x="12112" y="857"/>
                    <a:pt x="14478" y="1756"/>
                    <a:pt x="16058" y="2516"/>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8"/>
            <p:cNvSpPr/>
            <p:nvPr/>
          </p:nvSpPr>
          <p:spPr>
            <a:xfrm>
              <a:off x="-12571175" y="1421025"/>
              <a:ext cx="337725" cy="46300"/>
            </a:xfrm>
            <a:custGeom>
              <a:rect b="b" l="l" r="r" t="t"/>
              <a:pathLst>
                <a:path extrusionOk="0" fill="none" h="1852" w="13509">
                  <a:moveTo>
                    <a:pt x="1" y="280"/>
                  </a:moveTo>
                  <a:cubicBezTo>
                    <a:pt x="2227" y="62"/>
                    <a:pt x="5109" y="1"/>
                    <a:pt x="8409" y="559"/>
                  </a:cubicBezTo>
                  <a:cubicBezTo>
                    <a:pt x="10348" y="883"/>
                    <a:pt x="12059" y="1354"/>
                    <a:pt x="13508" y="1852"/>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8"/>
            <p:cNvSpPr/>
            <p:nvPr/>
          </p:nvSpPr>
          <p:spPr>
            <a:xfrm>
              <a:off x="-12441075" y="1120650"/>
              <a:ext cx="61600" cy="415450"/>
            </a:xfrm>
            <a:custGeom>
              <a:rect b="b" l="l" r="r" t="t"/>
              <a:pathLst>
                <a:path extrusionOk="0" fill="none" h="16618" w="2464">
                  <a:moveTo>
                    <a:pt x="1948" y="16617"/>
                  </a:moveTo>
                  <a:cubicBezTo>
                    <a:pt x="1267" y="15150"/>
                    <a:pt x="402" y="12793"/>
                    <a:pt x="245" y="9798"/>
                  </a:cubicBezTo>
                  <a:cubicBezTo>
                    <a:pt x="1" y="5144"/>
                    <a:pt x="1607" y="1608"/>
                    <a:pt x="2463"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8"/>
            <p:cNvSpPr/>
            <p:nvPr/>
          </p:nvSpPr>
          <p:spPr>
            <a:xfrm>
              <a:off x="-12500000" y="1127000"/>
              <a:ext cx="78825" cy="404300"/>
            </a:xfrm>
            <a:custGeom>
              <a:rect b="b" l="l" r="r" t="t"/>
              <a:pathLst>
                <a:path extrusionOk="0" fill="none" h="16172" w="3153">
                  <a:moveTo>
                    <a:pt x="2463" y="16171"/>
                  </a:moveTo>
                  <a:cubicBezTo>
                    <a:pt x="1808" y="15176"/>
                    <a:pt x="0" y="12137"/>
                    <a:pt x="201" y="7902"/>
                  </a:cubicBezTo>
                  <a:cubicBezTo>
                    <a:pt x="402" y="3755"/>
                    <a:pt x="2410" y="943"/>
                    <a:pt x="3152"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8"/>
            <p:cNvSpPr/>
            <p:nvPr/>
          </p:nvSpPr>
          <p:spPr>
            <a:xfrm>
              <a:off x="-12553475" y="1146850"/>
              <a:ext cx="77500" cy="356500"/>
            </a:xfrm>
            <a:custGeom>
              <a:rect b="b" l="l" r="r" t="t"/>
              <a:pathLst>
                <a:path extrusionOk="0" fill="none" h="14260" w="3100">
                  <a:moveTo>
                    <a:pt x="1982" y="14259"/>
                  </a:moveTo>
                  <a:cubicBezTo>
                    <a:pt x="1432" y="13334"/>
                    <a:pt x="0" y="10679"/>
                    <a:pt x="253" y="7056"/>
                  </a:cubicBezTo>
                  <a:cubicBezTo>
                    <a:pt x="515" y="3301"/>
                    <a:pt x="2419" y="813"/>
                    <a:pt x="3100" y="1"/>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8"/>
            <p:cNvSpPr/>
            <p:nvPr/>
          </p:nvSpPr>
          <p:spPr>
            <a:xfrm>
              <a:off x="-12358325" y="1134200"/>
              <a:ext cx="51750" cy="392725"/>
            </a:xfrm>
            <a:custGeom>
              <a:rect b="b" l="l" r="r" t="t"/>
              <a:pathLst>
                <a:path extrusionOk="0" fill="none" h="15709" w="2070">
                  <a:moveTo>
                    <a:pt x="1214" y="15708"/>
                  </a:moveTo>
                  <a:cubicBezTo>
                    <a:pt x="655" y="13814"/>
                    <a:pt x="0" y="10749"/>
                    <a:pt x="332" y="6994"/>
                  </a:cubicBezTo>
                  <a:cubicBezTo>
                    <a:pt x="594" y="4026"/>
                    <a:pt x="1380" y="1633"/>
                    <a:pt x="2069"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8"/>
            <p:cNvSpPr/>
            <p:nvPr/>
          </p:nvSpPr>
          <p:spPr>
            <a:xfrm>
              <a:off x="-12279525" y="1178300"/>
              <a:ext cx="43675" cy="318500"/>
            </a:xfrm>
            <a:custGeom>
              <a:rect b="b" l="l" r="r" t="t"/>
              <a:pathLst>
                <a:path extrusionOk="0" fill="none" h="12740" w="1747">
                  <a:moveTo>
                    <a:pt x="498" y="12739"/>
                  </a:moveTo>
                  <a:cubicBezTo>
                    <a:pt x="192" y="10827"/>
                    <a:pt x="0" y="8190"/>
                    <a:pt x="454" y="5108"/>
                  </a:cubicBezTo>
                  <a:cubicBezTo>
                    <a:pt x="742" y="3100"/>
                    <a:pt x="1240" y="1380"/>
                    <a:pt x="1746" y="0"/>
                  </a:cubicBezTo>
                </a:path>
              </a:pathLst>
            </a:custGeom>
            <a:noFill/>
            <a:ln cap="rnd" cmpd="sng" w="545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8"/>
            <p:cNvSpPr/>
            <p:nvPr/>
          </p:nvSpPr>
          <p:spPr>
            <a:xfrm>
              <a:off x="-12524225" y="1293775"/>
              <a:ext cx="550975" cy="528725"/>
            </a:xfrm>
            <a:custGeom>
              <a:rect b="b" l="l" r="r" t="t"/>
              <a:pathLst>
                <a:path extrusionOk="0" h="21149" w="22039">
                  <a:moveTo>
                    <a:pt x="15848" y="1"/>
                  </a:moveTo>
                  <a:cubicBezTo>
                    <a:pt x="15620" y="1"/>
                    <a:pt x="15390" y="65"/>
                    <a:pt x="15184" y="201"/>
                  </a:cubicBezTo>
                  <a:lnTo>
                    <a:pt x="725" y="9710"/>
                  </a:lnTo>
                  <a:cubicBezTo>
                    <a:pt x="149" y="10094"/>
                    <a:pt x="0" y="10880"/>
                    <a:pt x="410" y="11439"/>
                  </a:cubicBezTo>
                  <a:lnTo>
                    <a:pt x="7553" y="21148"/>
                  </a:lnTo>
                  <a:lnTo>
                    <a:pt x="22039" y="12093"/>
                  </a:lnTo>
                  <a:lnTo>
                    <a:pt x="16957" y="716"/>
                  </a:lnTo>
                  <a:cubicBezTo>
                    <a:pt x="16753" y="261"/>
                    <a:pt x="16306" y="1"/>
                    <a:pt x="15848"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8"/>
            <p:cNvSpPr/>
            <p:nvPr/>
          </p:nvSpPr>
          <p:spPr>
            <a:xfrm>
              <a:off x="-12343925" y="1585100"/>
              <a:ext cx="424375" cy="310825"/>
            </a:xfrm>
            <a:custGeom>
              <a:rect b="b" l="l" r="r" t="t"/>
              <a:pathLst>
                <a:path extrusionOk="0" h="12433" w="16975">
                  <a:moveTo>
                    <a:pt x="14175" y="0"/>
                  </a:moveTo>
                  <a:cubicBezTo>
                    <a:pt x="14082" y="0"/>
                    <a:pt x="13991" y="24"/>
                    <a:pt x="13910" y="74"/>
                  </a:cubicBezTo>
                  <a:lnTo>
                    <a:pt x="332" y="8456"/>
                  </a:lnTo>
                  <a:cubicBezTo>
                    <a:pt x="0" y="8666"/>
                    <a:pt x="0" y="9181"/>
                    <a:pt x="341" y="9495"/>
                  </a:cubicBezTo>
                  <a:lnTo>
                    <a:pt x="3222" y="12228"/>
                  </a:lnTo>
                  <a:cubicBezTo>
                    <a:pt x="3363" y="12363"/>
                    <a:pt x="3536" y="12433"/>
                    <a:pt x="3700" y="12433"/>
                  </a:cubicBezTo>
                  <a:cubicBezTo>
                    <a:pt x="3790" y="12433"/>
                    <a:pt x="3878" y="12411"/>
                    <a:pt x="3956" y="12368"/>
                  </a:cubicBezTo>
                  <a:lnTo>
                    <a:pt x="16634" y="5330"/>
                  </a:lnTo>
                  <a:cubicBezTo>
                    <a:pt x="16887" y="5190"/>
                    <a:pt x="16974" y="4832"/>
                    <a:pt x="16817" y="4518"/>
                  </a:cubicBezTo>
                  <a:lnTo>
                    <a:pt x="14827" y="440"/>
                  </a:lnTo>
                  <a:cubicBezTo>
                    <a:pt x="14693" y="167"/>
                    <a:pt x="14426" y="0"/>
                    <a:pt x="14175"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8"/>
            <p:cNvSpPr/>
            <p:nvPr/>
          </p:nvSpPr>
          <p:spPr>
            <a:xfrm>
              <a:off x="-12240450" y="1687125"/>
              <a:ext cx="513000" cy="754225"/>
            </a:xfrm>
            <a:custGeom>
              <a:rect b="b" l="l" r="r" t="t"/>
              <a:pathLst>
                <a:path extrusionOk="0" h="30169" w="20520">
                  <a:moveTo>
                    <a:pt x="7909" y="0"/>
                  </a:moveTo>
                  <a:cubicBezTo>
                    <a:pt x="6568" y="0"/>
                    <a:pt x="4672" y="291"/>
                    <a:pt x="2925" y="1616"/>
                  </a:cubicBezTo>
                  <a:cubicBezTo>
                    <a:pt x="856" y="3187"/>
                    <a:pt x="192" y="5318"/>
                    <a:pt x="0" y="6034"/>
                  </a:cubicBezTo>
                  <a:lnTo>
                    <a:pt x="16049" y="30168"/>
                  </a:lnTo>
                  <a:lnTo>
                    <a:pt x="20519" y="27252"/>
                  </a:lnTo>
                  <a:lnTo>
                    <a:pt x="9631" y="166"/>
                  </a:lnTo>
                  <a:cubicBezTo>
                    <a:pt x="9427" y="125"/>
                    <a:pt x="8787" y="0"/>
                    <a:pt x="7909"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8"/>
            <p:cNvSpPr/>
            <p:nvPr/>
          </p:nvSpPr>
          <p:spPr>
            <a:xfrm>
              <a:off x="-11876575" y="2307275"/>
              <a:ext cx="135375" cy="103725"/>
            </a:xfrm>
            <a:custGeom>
              <a:rect b="b" l="l" r="r" t="t"/>
              <a:pathLst>
                <a:path extrusionOk="0" h="4149" w="5415">
                  <a:moveTo>
                    <a:pt x="4986" y="1"/>
                  </a:moveTo>
                  <a:lnTo>
                    <a:pt x="1" y="3066"/>
                  </a:lnTo>
                  <a:lnTo>
                    <a:pt x="725" y="4148"/>
                  </a:lnTo>
                  <a:lnTo>
                    <a:pt x="5414" y="1031"/>
                  </a:lnTo>
                  <a:lnTo>
                    <a:pt x="4986" y="1"/>
                  </a:ln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1" name="Shape 2021"/>
        <p:cNvGrpSpPr/>
        <p:nvPr/>
      </p:nvGrpSpPr>
      <p:grpSpPr>
        <a:xfrm>
          <a:off x="0" y="0"/>
          <a:ext cx="0" cy="0"/>
          <a:chOff x="0" y="0"/>
          <a:chExt cx="0" cy="0"/>
        </a:xfrm>
      </p:grpSpPr>
      <p:sp>
        <p:nvSpPr>
          <p:cNvPr id="2022" name="Google Shape;2022;p79"/>
          <p:cNvSpPr/>
          <p:nvPr/>
        </p:nvSpPr>
        <p:spPr>
          <a:xfrm>
            <a:off x="3279750" y="1771016"/>
            <a:ext cx="2585100" cy="2586000"/>
          </a:xfrm>
          <a:prstGeom prst="ellipse">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9"/>
          <p:cNvSpPr/>
          <p:nvPr/>
        </p:nvSpPr>
        <p:spPr>
          <a:xfrm>
            <a:off x="3429125" y="1920902"/>
            <a:ext cx="2285400" cy="2286300"/>
          </a:xfrm>
          <a:prstGeom prst="ellipse">
            <a:avLst/>
          </a:prstGeom>
          <a:solidFill>
            <a:schemeClr val="accent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9"/>
          <p:cNvSpPr txBox="1"/>
          <p:nvPr/>
        </p:nvSpPr>
        <p:spPr>
          <a:xfrm>
            <a:off x="732350" y="2185125"/>
            <a:ext cx="2065500" cy="670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accent6"/>
                </a:solidFill>
                <a:latin typeface="Nunito"/>
                <a:ea typeface="Nunito"/>
                <a:cs typeface="Nunito"/>
                <a:sym typeface="Nunito"/>
              </a:rPr>
              <a:t>Mars is actually a very cold place</a:t>
            </a:r>
            <a:endParaRPr>
              <a:solidFill>
                <a:schemeClr val="accent6"/>
              </a:solidFill>
              <a:latin typeface="Nunito"/>
              <a:ea typeface="Nunito"/>
              <a:cs typeface="Nunito"/>
              <a:sym typeface="Nunito"/>
            </a:endParaRPr>
          </a:p>
        </p:txBody>
      </p:sp>
      <p:sp>
        <p:nvSpPr>
          <p:cNvPr id="2025" name="Google Shape;2025;p79"/>
          <p:cNvSpPr txBox="1"/>
          <p:nvPr/>
        </p:nvSpPr>
        <p:spPr>
          <a:xfrm>
            <a:off x="732050" y="1717200"/>
            <a:ext cx="2065500" cy="5727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Mars</a:t>
            </a:r>
            <a:endParaRPr sz="2200">
              <a:solidFill>
                <a:schemeClr val="accent3"/>
              </a:solidFill>
              <a:latin typeface="Baskervville"/>
              <a:ea typeface="Baskervville"/>
              <a:cs typeface="Baskervville"/>
              <a:sym typeface="Baskervville"/>
            </a:endParaRPr>
          </a:p>
        </p:txBody>
      </p:sp>
      <p:sp>
        <p:nvSpPr>
          <p:cNvPr id="2026" name="Google Shape;2026;p79"/>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an i</a:t>
            </a:r>
            <a:r>
              <a:rPr lang="en"/>
              <a:t>nfographic</a:t>
            </a:r>
            <a:endParaRPr/>
          </a:p>
        </p:txBody>
      </p:sp>
      <p:sp>
        <p:nvSpPr>
          <p:cNvPr id="2027" name="Google Shape;2027;p79"/>
          <p:cNvSpPr/>
          <p:nvPr/>
        </p:nvSpPr>
        <p:spPr>
          <a:xfrm>
            <a:off x="3618585" y="2110606"/>
            <a:ext cx="1906500" cy="1907100"/>
          </a:xfrm>
          <a:prstGeom prst="ellipse">
            <a:avLst/>
          </a:prstGeom>
          <a:solidFill>
            <a:schemeClr val="dk2"/>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9"/>
          <p:cNvSpPr/>
          <p:nvPr/>
        </p:nvSpPr>
        <p:spPr>
          <a:xfrm>
            <a:off x="3831620" y="2323691"/>
            <a:ext cx="1480500" cy="1480800"/>
          </a:xfrm>
          <a:prstGeom prst="ellipse">
            <a:avLst/>
          </a:prstGeom>
          <a:solidFill>
            <a:schemeClr val="dk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accent6"/>
                </a:solidFill>
                <a:latin typeface="Baskervville"/>
                <a:ea typeface="Baskervville"/>
                <a:cs typeface="Baskervville"/>
                <a:sym typeface="Baskervville"/>
              </a:rPr>
              <a:t>Media</a:t>
            </a:r>
            <a:endParaRPr sz="2200">
              <a:solidFill>
                <a:schemeClr val="accent6"/>
              </a:solidFill>
              <a:latin typeface="Baskervville"/>
              <a:ea typeface="Baskervville"/>
              <a:cs typeface="Baskervville"/>
              <a:sym typeface="Baskervville"/>
            </a:endParaRPr>
          </a:p>
        </p:txBody>
      </p:sp>
      <p:sp>
        <p:nvSpPr>
          <p:cNvPr id="2029" name="Google Shape;2029;p79"/>
          <p:cNvSpPr txBox="1"/>
          <p:nvPr/>
        </p:nvSpPr>
        <p:spPr>
          <a:xfrm>
            <a:off x="6346250" y="2185125"/>
            <a:ext cx="2065500" cy="67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6"/>
                </a:solidFill>
                <a:latin typeface="Nunito"/>
                <a:ea typeface="Nunito"/>
                <a:cs typeface="Nunito"/>
                <a:sym typeface="Nunito"/>
              </a:rPr>
              <a:t>Venus has extremely high temperatures</a:t>
            </a:r>
            <a:endParaRPr>
              <a:solidFill>
                <a:schemeClr val="accent6"/>
              </a:solidFill>
              <a:latin typeface="Nunito"/>
              <a:ea typeface="Nunito"/>
              <a:cs typeface="Nunito"/>
              <a:sym typeface="Nunito"/>
            </a:endParaRPr>
          </a:p>
        </p:txBody>
      </p:sp>
      <p:sp>
        <p:nvSpPr>
          <p:cNvPr id="2030" name="Google Shape;2030;p79"/>
          <p:cNvSpPr txBox="1"/>
          <p:nvPr/>
        </p:nvSpPr>
        <p:spPr>
          <a:xfrm>
            <a:off x="6346249" y="1717200"/>
            <a:ext cx="20655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Venus</a:t>
            </a:r>
            <a:endParaRPr sz="2200">
              <a:solidFill>
                <a:schemeClr val="accent3"/>
              </a:solidFill>
              <a:latin typeface="Baskervville"/>
              <a:ea typeface="Baskervville"/>
              <a:cs typeface="Baskervville"/>
              <a:sym typeface="Baskervville"/>
            </a:endParaRPr>
          </a:p>
        </p:txBody>
      </p:sp>
      <p:sp>
        <p:nvSpPr>
          <p:cNvPr id="2031" name="Google Shape;2031;p79"/>
          <p:cNvSpPr txBox="1"/>
          <p:nvPr/>
        </p:nvSpPr>
        <p:spPr>
          <a:xfrm>
            <a:off x="732200" y="3283250"/>
            <a:ext cx="2065500" cy="6705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accent6"/>
                </a:solidFill>
                <a:latin typeface="Nunito"/>
                <a:ea typeface="Nunito"/>
                <a:cs typeface="Nunito"/>
                <a:sym typeface="Nunito"/>
              </a:rPr>
              <a:t>Mercury is the closest planet to the Sun</a:t>
            </a:r>
            <a:endParaRPr>
              <a:solidFill>
                <a:schemeClr val="accent6"/>
              </a:solidFill>
              <a:latin typeface="Nunito"/>
              <a:ea typeface="Nunito"/>
              <a:cs typeface="Nunito"/>
              <a:sym typeface="Nunito"/>
            </a:endParaRPr>
          </a:p>
        </p:txBody>
      </p:sp>
      <p:sp>
        <p:nvSpPr>
          <p:cNvPr id="2032" name="Google Shape;2032;p79"/>
          <p:cNvSpPr txBox="1"/>
          <p:nvPr/>
        </p:nvSpPr>
        <p:spPr>
          <a:xfrm>
            <a:off x="731900" y="3829925"/>
            <a:ext cx="2065500" cy="5727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Mercury</a:t>
            </a:r>
            <a:endParaRPr sz="2200">
              <a:solidFill>
                <a:schemeClr val="accent3"/>
              </a:solidFill>
              <a:latin typeface="Baskervville"/>
              <a:ea typeface="Baskervville"/>
              <a:cs typeface="Baskervville"/>
              <a:sym typeface="Baskervville"/>
            </a:endParaRPr>
          </a:p>
        </p:txBody>
      </p:sp>
      <p:sp>
        <p:nvSpPr>
          <p:cNvPr id="2033" name="Google Shape;2033;p79"/>
          <p:cNvSpPr txBox="1"/>
          <p:nvPr/>
        </p:nvSpPr>
        <p:spPr>
          <a:xfrm>
            <a:off x="6346700" y="3283250"/>
            <a:ext cx="2065500" cy="67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accent6"/>
                </a:solidFill>
                <a:latin typeface="Nunito"/>
                <a:ea typeface="Nunito"/>
                <a:cs typeface="Nunito"/>
                <a:sym typeface="Nunito"/>
              </a:rPr>
              <a:t>Saturn is a gas giant and has several rings</a:t>
            </a:r>
            <a:endParaRPr>
              <a:solidFill>
                <a:schemeClr val="accent6"/>
              </a:solidFill>
              <a:latin typeface="Nunito"/>
              <a:ea typeface="Nunito"/>
              <a:cs typeface="Nunito"/>
              <a:sym typeface="Nunito"/>
            </a:endParaRPr>
          </a:p>
        </p:txBody>
      </p:sp>
      <p:sp>
        <p:nvSpPr>
          <p:cNvPr id="2034" name="Google Shape;2034;p79"/>
          <p:cNvSpPr txBox="1"/>
          <p:nvPr/>
        </p:nvSpPr>
        <p:spPr>
          <a:xfrm>
            <a:off x="6346400" y="3829925"/>
            <a:ext cx="2065500" cy="5727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Saturn</a:t>
            </a:r>
            <a:endParaRPr sz="2200">
              <a:solidFill>
                <a:schemeClr val="accent3"/>
              </a:solidFill>
              <a:latin typeface="Baskervville"/>
              <a:ea typeface="Baskervville"/>
              <a:cs typeface="Baskervville"/>
              <a:sym typeface="Baskervville"/>
            </a:endParaRPr>
          </a:p>
        </p:txBody>
      </p:sp>
      <p:cxnSp>
        <p:nvCxnSpPr>
          <p:cNvPr id="2035" name="Google Shape;2035;p79"/>
          <p:cNvCxnSpPr>
            <a:stCxn id="2032" idx="3"/>
            <a:endCxn id="2022" idx="3"/>
          </p:cNvCxnSpPr>
          <p:nvPr/>
        </p:nvCxnSpPr>
        <p:spPr>
          <a:xfrm flipH="1" rot="10800000">
            <a:off x="2797400" y="3978275"/>
            <a:ext cx="861000" cy="138000"/>
          </a:xfrm>
          <a:prstGeom prst="bentConnector2">
            <a:avLst/>
          </a:prstGeom>
          <a:noFill/>
          <a:ln cap="flat" cmpd="sng" w="9525">
            <a:solidFill>
              <a:schemeClr val="accent6"/>
            </a:solidFill>
            <a:prstDash val="solid"/>
            <a:round/>
            <a:headEnd len="med" w="med" type="none"/>
            <a:tailEnd len="med" w="med" type="none"/>
          </a:ln>
        </p:spPr>
      </p:cxnSp>
      <p:cxnSp>
        <p:nvCxnSpPr>
          <p:cNvPr id="2036" name="Google Shape;2036;p79"/>
          <p:cNvCxnSpPr>
            <a:stCxn id="2025" idx="3"/>
            <a:endCxn id="2023" idx="1"/>
          </p:cNvCxnSpPr>
          <p:nvPr/>
        </p:nvCxnSpPr>
        <p:spPr>
          <a:xfrm>
            <a:off x="2797550" y="2003550"/>
            <a:ext cx="966300" cy="252300"/>
          </a:xfrm>
          <a:prstGeom prst="bentConnector2">
            <a:avLst/>
          </a:prstGeom>
          <a:noFill/>
          <a:ln cap="flat" cmpd="sng" w="9525">
            <a:solidFill>
              <a:schemeClr val="accent6"/>
            </a:solidFill>
            <a:prstDash val="solid"/>
            <a:round/>
            <a:headEnd len="med" w="med" type="none"/>
            <a:tailEnd len="med" w="med" type="none"/>
          </a:ln>
        </p:spPr>
      </p:cxnSp>
      <p:cxnSp>
        <p:nvCxnSpPr>
          <p:cNvPr id="2037" name="Google Shape;2037;p79"/>
          <p:cNvCxnSpPr>
            <a:stCxn id="2030" idx="1"/>
            <a:endCxn id="2027" idx="7"/>
          </p:cNvCxnSpPr>
          <p:nvPr/>
        </p:nvCxnSpPr>
        <p:spPr>
          <a:xfrm flipH="1">
            <a:off x="5245849" y="2003550"/>
            <a:ext cx="1100400" cy="386400"/>
          </a:xfrm>
          <a:prstGeom prst="bentConnector2">
            <a:avLst/>
          </a:prstGeom>
          <a:noFill/>
          <a:ln cap="flat" cmpd="sng" w="9525">
            <a:solidFill>
              <a:schemeClr val="accent6"/>
            </a:solidFill>
            <a:prstDash val="solid"/>
            <a:round/>
            <a:headEnd len="med" w="med" type="none"/>
            <a:tailEnd len="med" w="med" type="none"/>
          </a:ln>
        </p:spPr>
      </p:cxnSp>
      <p:cxnSp>
        <p:nvCxnSpPr>
          <p:cNvPr id="2038" name="Google Shape;2038;p79"/>
          <p:cNvCxnSpPr>
            <a:stCxn id="2034" idx="1"/>
            <a:endCxn id="2028" idx="5"/>
          </p:cNvCxnSpPr>
          <p:nvPr/>
        </p:nvCxnSpPr>
        <p:spPr>
          <a:xfrm rot="10800000">
            <a:off x="5095400" y="3587675"/>
            <a:ext cx="1251000" cy="528600"/>
          </a:xfrm>
          <a:prstGeom prst="bentConnector2">
            <a:avLst/>
          </a:prstGeom>
          <a:noFill/>
          <a:ln cap="flat" cmpd="sng" w="9525">
            <a:solidFill>
              <a:schemeClr val="accent6"/>
            </a:solidFill>
            <a:prstDash val="solid"/>
            <a:round/>
            <a:headEnd len="med" w="med" type="none"/>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sp>
        <p:nvSpPr>
          <p:cNvPr id="2043" name="Google Shape;2043;p80"/>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2044" name="Google Shape;2044;p80"/>
          <p:cNvSpPr txBox="1"/>
          <p:nvPr/>
        </p:nvSpPr>
        <p:spPr>
          <a:xfrm>
            <a:off x="720000" y="4257300"/>
            <a:ext cx="7704000" cy="2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accent6"/>
                </a:solidFill>
                <a:latin typeface="Nunito"/>
                <a:ea typeface="Nunito"/>
                <a:cs typeface="Nunito"/>
                <a:sym typeface="Nunito"/>
              </a:rPr>
              <a:t>Follow the link in the graph to modify its data and then paste the new one here.</a:t>
            </a:r>
            <a:r>
              <a:rPr lang="en" sz="1100" u="sng">
                <a:solidFill>
                  <a:schemeClr val="accent6"/>
                </a:solidFill>
                <a:latin typeface="Nunito"/>
                <a:ea typeface="Nunito"/>
                <a:cs typeface="Nunito"/>
                <a:sym typeface="Nunito"/>
              </a:rPr>
              <a:t> </a:t>
            </a:r>
            <a:r>
              <a:rPr b="1" lang="en" sz="1100" u="sng">
                <a:solidFill>
                  <a:schemeClr val="accent6"/>
                </a:solidFill>
                <a:latin typeface="Nunito"/>
                <a:ea typeface="Nunito"/>
                <a:cs typeface="Nunito"/>
                <a:sym typeface="Nunito"/>
                <a:hlinkClick r:id="rId3">
                  <a:extLst>
                    <a:ext uri="{A12FA001-AC4F-418D-AE19-62706E023703}">
                      <ahyp:hlinkClr val="tx"/>
                    </a:ext>
                  </a:extLst>
                </a:hlinkClick>
              </a:rPr>
              <a:t>For more info, click here</a:t>
            </a:r>
            <a:endParaRPr b="1" sz="1100" u="sng">
              <a:solidFill>
                <a:schemeClr val="accent6"/>
              </a:solidFill>
              <a:latin typeface="Nunito"/>
              <a:ea typeface="Nunito"/>
              <a:cs typeface="Nunito"/>
              <a:sym typeface="Nunito"/>
            </a:endParaRPr>
          </a:p>
        </p:txBody>
      </p:sp>
      <p:sp>
        <p:nvSpPr>
          <p:cNvPr id="2045" name="Google Shape;2045;p80"/>
          <p:cNvSpPr txBox="1"/>
          <p:nvPr/>
        </p:nvSpPr>
        <p:spPr>
          <a:xfrm flipH="1">
            <a:off x="1071466" y="1661525"/>
            <a:ext cx="1923900" cy="467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200">
                <a:solidFill>
                  <a:schemeClr val="accent3"/>
                </a:solidFill>
                <a:latin typeface="Baskervville"/>
                <a:ea typeface="Baskervville"/>
                <a:cs typeface="Baskervville"/>
                <a:sym typeface="Baskervville"/>
              </a:rPr>
              <a:t>Venus</a:t>
            </a:r>
            <a:endParaRPr sz="2200">
              <a:solidFill>
                <a:schemeClr val="accent3"/>
              </a:solidFill>
              <a:latin typeface="Baskervville"/>
              <a:ea typeface="Baskervville"/>
              <a:cs typeface="Baskervville"/>
              <a:sym typeface="Baskervville"/>
            </a:endParaRPr>
          </a:p>
        </p:txBody>
      </p:sp>
      <p:sp>
        <p:nvSpPr>
          <p:cNvPr id="2046" name="Google Shape;2046;p80"/>
          <p:cNvSpPr txBox="1"/>
          <p:nvPr/>
        </p:nvSpPr>
        <p:spPr>
          <a:xfrm flipH="1">
            <a:off x="1071489" y="2064634"/>
            <a:ext cx="1923900" cy="61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Nunito"/>
                <a:ea typeface="Nunito"/>
                <a:cs typeface="Nunito"/>
                <a:sym typeface="Nunito"/>
              </a:rPr>
              <a:t>Venus is the second planet from the Sun</a:t>
            </a:r>
            <a:endParaRPr>
              <a:solidFill>
                <a:schemeClr val="accent6"/>
              </a:solidFill>
              <a:latin typeface="Nunito"/>
              <a:ea typeface="Nunito"/>
              <a:cs typeface="Nunito"/>
              <a:sym typeface="Nunito"/>
            </a:endParaRPr>
          </a:p>
        </p:txBody>
      </p:sp>
      <p:sp>
        <p:nvSpPr>
          <p:cNvPr id="2047" name="Google Shape;2047;p80"/>
          <p:cNvSpPr txBox="1"/>
          <p:nvPr/>
        </p:nvSpPr>
        <p:spPr>
          <a:xfrm flipH="1">
            <a:off x="1071478" y="2835561"/>
            <a:ext cx="1923900" cy="467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200">
                <a:solidFill>
                  <a:schemeClr val="accent3"/>
                </a:solidFill>
                <a:latin typeface="Baskervville"/>
                <a:ea typeface="Baskervville"/>
                <a:cs typeface="Baskervville"/>
                <a:sym typeface="Baskervville"/>
              </a:rPr>
              <a:t>Mercury</a:t>
            </a:r>
            <a:endParaRPr sz="2200">
              <a:solidFill>
                <a:schemeClr val="accent3"/>
              </a:solidFill>
              <a:latin typeface="Baskervville"/>
              <a:ea typeface="Baskervville"/>
              <a:cs typeface="Baskervville"/>
              <a:sym typeface="Baskervville"/>
            </a:endParaRPr>
          </a:p>
        </p:txBody>
      </p:sp>
      <p:sp>
        <p:nvSpPr>
          <p:cNvPr id="2048" name="Google Shape;2048;p80"/>
          <p:cNvSpPr txBox="1"/>
          <p:nvPr/>
        </p:nvSpPr>
        <p:spPr>
          <a:xfrm flipH="1">
            <a:off x="1071500" y="3238670"/>
            <a:ext cx="1923900" cy="61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6"/>
                </a:solidFill>
                <a:latin typeface="Nunito"/>
                <a:ea typeface="Nunito"/>
                <a:cs typeface="Nunito"/>
                <a:sym typeface="Nunito"/>
              </a:rPr>
              <a:t>Mercury is the closest planet to the Sun</a:t>
            </a:r>
            <a:endParaRPr>
              <a:solidFill>
                <a:schemeClr val="accent6"/>
              </a:solidFill>
              <a:latin typeface="Nunito"/>
              <a:ea typeface="Nunito"/>
              <a:cs typeface="Nunito"/>
              <a:sym typeface="Nunito"/>
            </a:endParaRPr>
          </a:p>
        </p:txBody>
      </p:sp>
      <p:pic>
        <p:nvPicPr>
          <p:cNvPr id="2049" name="Google Shape;2049;p80" title="Gráfico">
            <a:hlinkClick r:id="rId4"/>
          </p:cNvPr>
          <p:cNvPicPr preferRelativeResize="0"/>
          <p:nvPr/>
        </p:nvPicPr>
        <p:blipFill>
          <a:blip r:embed="rId5">
            <a:alphaModFix/>
          </a:blip>
          <a:stretch>
            <a:fillRect/>
          </a:stretch>
        </p:blipFill>
        <p:spPr>
          <a:xfrm>
            <a:off x="3849095" y="1566200"/>
            <a:ext cx="3999585" cy="2378900"/>
          </a:xfrm>
          <a:prstGeom prst="rect">
            <a:avLst/>
          </a:prstGeom>
          <a:noFill/>
          <a:ln>
            <a:noFill/>
          </a:ln>
        </p:spPr>
      </p:pic>
      <p:sp>
        <p:nvSpPr>
          <p:cNvPr id="2050" name="Google Shape;2050;p80"/>
          <p:cNvSpPr/>
          <p:nvPr/>
        </p:nvSpPr>
        <p:spPr>
          <a:xfrm>
            <a:off x="3071600" y="1750625"/>
            <a:ext cx="72300" cy="289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0"/>
          <p:cNvSpPr/>
          <p:nvPr/>
        </p:nvSpPr>
        <p:spPr>
          <a:xfrm>
            <a:off x="3071600" y="2924650"/>
            <a:ext cx="72300" cy="28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2" name="Google Shape;2052;p80"/>
          <p:cNvCxnSpPr/>
          <p:nvPr/>
        </p:nvCxnSpPr>
        <p:spPr>
          <a:xfrm>
            <a:off x="4287357" y="1680148"/>
            <a:ext cx="0" cy="1944900"/>
          </a:xfrm>
          <a:prstGeom prst="straightConnector1">
            <a:avLst/>
          </a:prstGeom>
          <a:noFill/>
          <a:ln cap="flat" cmpd="sng" w="9525">
            <a:solidFill>
              <a:schemeClr val="accent6"/>
            </a:solidFill>
            <a:prstDash val="solid"/>
            <a:round/>
            <a:headEnd len="med" w="med" type="none"/>
            <a:tailEnd len="med" w="med"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sp>
        <p:nvSpPr>
          <p:cNvPr id="2057" name="Google Shape;2057;p81"/>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Tables represent your data</a:t>
            </a:r>
            <a:endParaRPr/>
          </a:p>
        </p:txBody>
      </p:sp>
      <p:graphicFrame>
        <p:nvGraphicFramePr>
          <p:cNvPr id="2058" name="Google Shape;2058;p81"/>
          <p:cNvGraphicFramePr/>
          <p:nvPr/>
        </p:nvGraphicFramePr>
        <p:xfrm>
          <a:off x="787625" y="1661535"/>
          <a:ext cx="3000000" cy="3000000"/>
        </p:xfrm>
        <a:graphic>
          <a:graphicData uri="http://schemas.openxmlformats.org/drawingml/2006/table">
            <a:tbl>
              <a:tblPr>
                <a:noFill/>
                <a:tableStyleId>{9F9D8431-A63F-4E25-BB1E-DF17D84F2D6E}</a:tableStyleId>
              </a:tblPr>
              <a:tblGrid>
                <a:gridCol w="1501650"/>
                <a:gridCol w="1938500"/>
                <a:gridCol w="2064325"/>
                <a:gridCol w="2064275"/>
              </a:tblGrid>
              <a:tr h="659775">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accent6">
                          <a:alpha val="0"/>
                        </a:schemeClr>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Mass</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2200">
                          <a:solidFill>
                            <a:schemeClr val="accent3"/>
                          </a:solidFill>
                          <a:latin typeface="Baskervville"/>
                          <a:ea typeface="Baskervville"/>
                          <a:cs typeface="Baskervville"/>
                          <a:sym typeface="Baskervville"/>
                        </a:rPr>
                        <a:t>Diameter</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2200">
                          <a:solidFill>
                            <a:schemeClr val="accent3"/>
                          </a:solidFill>
                          <a:latin typeface="Baskervville"/>
                          <a:ea typeface="Baskervville"/>
                          <a:cs typeface="Baskervville"/>
                          <a:sym typeface="Baskervville"/>
                        </a:rPr>
                        <a:t>G</a:t>
                      </a:r>
                      <a:r>
                        <a:rPr lang="en" sz="2200">
                          <a:solidFill>
                            <a:schemeClr val="accent3"/>
                          </a:solidFill>
                          <a:latin typeface="Baskervville"/>
                          <a:ea typeface="Baskervville"/>
                          <a:cs typeface="Baskervville"/>
                          <a:sym typeface="Baskervville"/>
                        </a:rPr>
                        <a:t>ravity </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r>
              <a:tr h="659775">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Mercury</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0.06</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0.38</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0.38</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659775">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Mars</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0.11</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0.53</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0.38</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659775">
                <a:tc>
                  <a:txBody>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Saturn</a:t>
                      </a:r>
                      <a:endParaRPr sz="2200">
                        <a:solidFill>
                          <a:schemeClr val="accent3"/>
                        </a:solidFill>
                        <a:latin typeface="Baskervville"/>
                        <a:ea typeface="Baskervville"/>
                        <a:cs typeface="Baskervville"/>
                        <a:sym typeface="Baskervville"/>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95.2</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9.4</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accent6"/>
                          </a:solidFill>
                          <a:latin typeface="Nunito"/>
                          <a:ea typeface="Nunito"/>
                          <a:cs typeface="Nunito"/>
                          <a:sym typeface="Nunito"/>
                        </a:rPr>
                        <a:t>1.16</a:t>
                      </a:r>
                      <a:endParaRPr sz="1600">
                        <a:solidFill>
                          <a:schemeClr val="accent6"/>
                        </a:solidFill>
                        <a:latin typeface="Nunito"/>
                        <a:ea typeface="Nunito"/>
                        <a:cs typeface="Nunito"/>
                        <a:sym typeface="Nunito"/>
                      </a:endParaRPr>
                    </a:p>
                  </a:txBody>
                  <a:tcPr marT="68575" marB="68575"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2" name="Shape 2062"/>
        <p:cNvGrpSpPr/>
        <p:nvPr/>
      </p:nvGrpSpPr>
      <p:grpSpPr>
        <a:xfrm>
          <a:off x="0" y="0"/>
          <a:ext cx="0" cy="0"/>
          <a:chOff x="0" y="0"/>
          <a:chExt cx="0" cy="0"/>
        </a:xfrm>
      </p:grpSpPr>
      <p:sp>
        <p:nvSpPr>
          <p:cNvPr id="2063" name="Google Shape;2063;p82"/>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Fabrication of a lie</a:t>
            </a:r>
            <a:endParaRPr/>
          </a:p>
        </p:txBody>
      </p:sp>
      <p:sp>
        <p:nvSpPr>
          <p:cNvPr id="2064" name="Google Shape;2064;p82"/>
          <p:cNvSpPr txBox="1"/>
          <p:nvPr/>
        </p:nvSpPr>
        <p:spPr>
          <a:xfrm>
            <a:off x="912725" y="2193694"/>
            <a:ext cx="1895100" cy="430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accent6"/>
                </a:solidFill>
                <a:latin typeface="Nunito"/>
                <a:ea typeface="Nunito"/>
                <a:cs typeface="Nunito"/>
                <a:sym typeface="Nunito"/>
              </a:rPr>
              <a:t>Mercury is small</a:t>
            </a:r>
            <a:endParaRPr>
              <a:solidFill>
                <a:schemeClr val="accent6"/>
              </a:solidFill>
              <a:latin typeface="Nunito"/>
              <a:ea typeface="Nunito"/>
              <a:cs typeface="Nunito"/>
              <a:sym typeface="Nunito"/>
            </a:endParaRPr>
          </a:p>
        </p:txBody>
      </p:sp>
      <p:sp>
        <p:nvSpPr>
          <p:cNvPr id="2065" name="Google Shape;2065;p82"/>
          <p:cNvSpPr txBox="1"/>
          <p:nvPr/>
        </p:nvSpPr>
        <p:spPr>
          <a:xfrm>
            <a:off x="912450" y="175282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01</a:t>
            </a:r>
            <a:endParaRPr sz="2200">
              <a:solidFill>
                <a:schemeClr val="accent3"/>
              </a:solidFill>
              <a:latin typeface="Baskervville"/>
              <a:ea typeface="Baskervville"/>
              <a:cs typeface="Baskervville"/>
              <a:sym typeface="Baskervville"/>
            </a:endParaRPr>
          </a:p>
        </p:txBody>
      </p:sp>
      <p:sp>
        <p:nvSpPr>
          <p:cNvPr id="2066" name="Google Shape;2066;p82"/>
          <p:cNvSpPr txBox="1"/>
          <p:nvPr/>
        </p:nvSpPr>
        <p:spPr>
          <a:xfrm>
            <a:off x="3505525" y="2193694"/>
            <a:ext cx="18951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Venus is very hot</a:t>
            </a:r>
            <a:endParaRPr>
              <a:solidFill>
                <a:schemeClr val="accent6"/>
              </a:solidFill>
              <a:latin typeface="Nunito"/>
              <a:ea typeface="Nunito"/>
              <a:cs typeface="Nunito"/>
              <a:sym typeface="Nunito"/>
            </a:endParaRPr>
          </a:p>
        </p:txBody>
      </p:sp>
      <p:sp>
        <p:nvSpPr>
          <p:cNvPr id="2067" name="Google Shape;2067;p82"/>
          <p:cNvSpPr txBox="1"/>
          <p:nvPr/>
        </p:nvSpPr>
        <p:spPr>
          <a:xfrm>
            <a:off x="3505255" y="175282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02</a:t>
            </a:r>
            <a:endParaRPr sz="2200">
              <a:solidFill>
                <a:schemeClr val="accent3"/>
              </a:solidFill>
              <a:latin typeface="Baskervville"/>
              <a:ea typeface="Baskervville"/>
              <a:cs typeface="Baskervville"/>
              <a:sym typeface="Baskervville"/>
            </a:endParaRPr>
          </a:p>
        </p:txBody>
      </p:sp>
      <p:sp>
        <p:nvSpPr>
          <p:cNvPr id="2068" name="Google Shape;2068;p82"/>
          <p:cNvSpPr txBox="1"/>
          <p:nvPr/>
        </p:nvSpPr>
        <p:spPr>
          <a:xfrm>
            <a:off x="6098601" y="2193694"/>
            <a:ext cx="18951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Earth has life</a:t>
            </a:r>
            <a:endParaRPr>
              <a:solidFill>
                <a:schemeClr val="accent6"/>
              </a:solidFill>
              <a:latin typeface="Nunito"/>
              <a:ea typeface="Nunito"/>
              <a:cs typeface="Nunito"/>
              <a:sym typeface="Nunito"/>
            </a:endParaRPr>
          </a:p>
        </p:txBody>
      </p:sp>
      <p:sp>
        <p:nvSpPr>
          <p:cNvPr id="2069" name="Google Shape;2069;p82"/>
          <p:cNvSpPr txBox="1"/>
          <p:nvPr/>
        </p:nvSpPr>
        <p:spPr>
          <a:xfrm>
            <a:off x="6098335" y="175282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03</a:t>
            </a:r>
            <a:endParaRPr sz="2200">
              <a:solidFill>
                <a:schemeClr val="accent3"/>
              </a:solidFill>
              <a:latin typeface="Baskervville"/>
              <a:ea typeface="Baskervville"/>
              <a:cs typeface="Baskervville"/>
              <a:sym typeface="Baskervville"/>
            </a:endParaRPr>
          </a:p>
        </p:txBody>
      </p:sp>
      <p:cxnSp>
        <p:nvCxnSpPr>
          <p:cNvPr id="2070" name="Google Shape;2070;p82"/>
          <p:cNvCxnSpPr>
            <a:stCxn id="2065" idx="3"/>
            <a:endCxn id="2067" idx="1"/>
          </p:cNvCxnSpPr>
          <p:nvPr/>
        </p:nvCxnSpPr>
        <p:spPr>
          <a:xfrm>
            <a:off x="2807550" y="2003025"/>
            <a:ext cx="697800" cy="0"/>
          </a:xfrm>
          <a:prstGeom prst="straightConnector1">
            <a:avLst/>
          </a:prstGeom>
          <a:noFill/>
          <a:ln cap="flat" cmpd="sng" w="9525">
            <a:solidFill>
              <a:schemeClr val="accent6"/>
            </a:solidFill>
            <a:prstDash val="solid"/>
            <a:round/>
            <a:headEnd len="med" w="med" type="none"/>
            <a:tailEnd len="med" w="med" type="triangle"/>
          </a:ln>
        </p:spPr>
      </p:cxnSp>
      <p:cxnSp>
        <p:nvCxnSpPr>
          <p:cNvPr id="2071" name="Google Shape;2071;p82"/>
          <p:cNvCxnSpPr>
            <a:stCxn id="2067" idx="3"/>
            <a:endCxn id="2069" idx="1"/>
          </p:cNvCxnSpPr>
          <p:nvPr/>
        </p:nvCxnSpPr>
        <p:spPr>
          <a:xfrm>
            <a:off x="5400355" y="2003025"/>
            <a:ext cx="698100" cy="0"/>
          </a:xfrm>
          <a:prstGeom prst="straightConnector1">
            <a:avLst/>
          </a:prstGeom>
          <a:noFill/>
          <a:ln cap="flat" cmpd="sng" w="9525">
            <a:solidFill>
              <a:schemeClr val="accent6"/>
            </a:solidFill>
            <a:prstDash val="solid"/>
            <a:round/>
            <a:headEnd len="med" w="med" type="none"/>
            <a:tailEnd len="med" w="med" type="triangle"/>
          </a:ln>
        </p:spPr>
      </p:cxnSp>
      <p:sp>
        <p:nvSpPr>
          <p:cNvPr id="2072" name="Google Shape;2072;p82"/>
          <p:cNvSpPr txBox="1"/>
          <p:nvPr/>
        </p:nvSpPr>
        <p:spPr>
          <a:xfrm>
            <a:off x="912725" y="3761044"/>
            <a:ext cx="18951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Mars is very cold</a:t>
            </a:r>
            <a:endParaRPr>
              <a:solidFill>
                <a:schemeClr val="accent6"/>
              </a:solidFill>
              <a:latin typeface="Nunito"/>
              <a:ea typeface="Nunito"/>
              <a:cs typeface="Nunito"/>
              <a:sym typeface="Nunito"/>
            </a:endParaRPr>
          </a:p>
        </p:txBody>
      </p:sp>
      <p:sp>
        <p:nvSpPr>
          <p:cNvPr id="2073" name="Google Shape;2073;p82"/>
          <p:cNvSpPr txBox="1"/>
          <p:nvPr/>
        </p:nvSpPr>
        <p:spPr>
          <a:xfrm>
            <a:off x="912450" y="332017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04</a:t>
            </a:r>
            <a:endParaRPr sz="2200">
              <a:solidFill>
                <a:schemeClr val="accent3"/>
              </a:solidFill>
              <a:latin typeface="Baskervville"/>
              <a:ea typeface="Baskervville"/>
              <a:cs typeface="Baskervville"/>
              <a:sym typeface="Baskervville"/>
            </a:endParaRPr>
          </a:p>
        </p:txBody>
      </p:sp>
      <p:sp>
        <p:nvSpPr>
          <p:cNvPr id="2074" name="Google Shape;2074;p82"/>
          <p:cNvSpPr txBox="1"/>
          <p:nvPr/>
        </p:nvSpPr>
        <p:spPr>
          <a:xfrm>
            <a:off x="3505526" y="3761044"/>
            <a:ext cx="18951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Jupiter is big</a:t>
            </a:r>
            <a:endParaRPr>
              <a:solidFill>
                <a:schemeClr val="accent6"/>
              </a:solidFill>
              <a:latin typeface="Nunito"/>
              <a:ea typeface="Nunito"/>
              <a:cs typeface="Nunito"/>
              <a:sym typeface="Nunito"/>
            </a:endParaRPr>
          </a:p>
        </p:txBody>
      </p:sp>
      <p:sp>
        <p:nvSpPr>
          <p:cNvPr id="2075" name="Google Shape;2075;p82"/>
          <p:cNvSpPr txBox="1"/>
          <p:nvPr/>
        </p:nvSpPr>
        <p:spPr>
          <a:xfrm>
            <a:off x="3505255" y="332017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05</a:t>
            </a:r>
            <a:endParaRPr sz="2200">
              <a:solidFill>
                <a:schemeClr val="accent3"/>
              </a:solidFill>
              <a:latin typeface="Baskervville"/>
              <a:ea typeface="Baskervville"/>
              <a:cs typeface="Baskervville"/>
              <a:sym typeface="Baskervville"/>
            </a:endParaRPr>
          </a:p>
        </p:txBody>
      </p:sp>
      <p:sp>
        <p:nvSpPr>
          <p:cNvPr id="2076" name="Google Shape;2076;p82"/>
          <p:cNvSpPr txBox="1"/>
          <p:nvPr/>
        </p:nvSpPr>
        <p:spPr>
          <a:xfrm>
            <a:off x="6098603" y="3761044"/>
            <a:ext cx="1895100" cy="430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Nunito"/>
                <a:ea typeface="Nunito"/>
                <a:cs typeface="Nunito"/>
                <a:sym typeface="Nunito"/>
              </a:rPr>
              <a:t>Saturn has rings</a:t>
            </a:r>
            <a:endParaRPr>
              <a:solidFill>
                <a:schemeClr val="accent6"/>
              </a:solidFill>
              <a:latin typeface="Nunito"/>
              <a:ea typeface="Nunito"/>
              <a:cs typeface="Nunito"/>
              <a:sym typeface="Nunito"/>
            </a:endParaRPr>
          </a:p>
        </p:txBody>
      </p:sp>
      <p:sp>
        <p:nvSpPr>
          <p:cNvPr id="2077" name="Google Shape;2077;p82"/>
          <p:cNvSpPr txBox="1"/>
          <p:nvPr/>
        </p:nvSpPr>
        <p:spPr>
          <a:xfrm>
            <a:off x="6098335" y="3320175"/>
            <a:ext cx="1895100" cy="500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200">
                <a:solidFill>
                  <a:schemeClr val="accent3"/>
                </a:solidFill>
                <a:latin typeface="Baskervville"/>
                <a:ea typeface="Baskervville"/>
                <a:cs typeface="Baskervville"/>
                <a:sym typeface="Baskervville"/>
              </a:rPr>
              <a:t>Step 06</a:t>
            </a:r>
            <a:endParaRPr sz="2200">
              <a:solidFill>
                <a:schemeClr val="accent3"/>
              </a:solidFill>
              <a:latin typeface="Baskervville"/>
              <a:ea typeface="Baskervville"/>
              <a:cs typeface="Baskervville"/>
              <a:sym typeface="Baskervville"/>
            </a:endParaRPr>
          </a:p>
        </p:txBody>
      </p:sp>
      <p:cxnSp>
        <p:nvCxnSpPr>
          <p:cNvPr id="2078" name="Google Shape;2078;p82"/>
          <p:cNvCxnSpPr>
            <a:stCxn id="2073" idx="3"/>
            <a:endCxn id="2075" idx="1"/>
          </p:cNvCxnSpPr>
          <p:nvPr/>
        </p:nvCxnSpPr>
        <p:spPr>
          <a:xfrm>
            <a:off x="2807550" y="3570375"/>
            <a:ext cx="697800" cy="0"/>
          </a:xfrm>
          <a:prstGeom prst="straightConnector1">
            <a:avLst/>
          </a:prstGeom>
          <a:noFill/>
          <a:ln cap="flat" cmpd="sng" w="9525">
            <a:solidFill>
              <a:schemeClr val="accent6"/>
            </a:solidFill>
            <a:prstDash val="solid"/>
            <a:round/>
            <a:headEnd len="med" w="med" type="none"/>
            <a:tailEnd len="med" w="med" type="triangle"/>
          </a:ln>
        </p:spPr>
      </p:cxnSp>
      <p:cxnSp>
        <p:nvCxnSpPr>
          <p:cNvPr id="2079" name="Google Shape;2079;p82"/>
          <p:cNvCxnSpPr>
            <a:stCxn id="2075" idx="3"/>
            <a:endCxn id="2077" idx="1"/>
          </p:cNvCxnSpPr>
          <p:nvPr/>
        </p:nvCxnSpPr>
        <p:spPr>
          <a:xfrm>
            <a:off x="5400355" y="3570375"/>
            <a:ext cx="698100" cy="0"/>
          </a:xfrm>
          <a:prstGeom prst="straightConnector1">
            <a:avLst/>
          </a:prstGeom>
          <a:noFill/>
          <a:ln cap="flat" cmpd="sng" w="9525">
            <a:solidFill>
              <a:schemeClr val="accent6"/>
            </a:solidFill>
            <a:prstDash val="solid"/>
            <a:round/>
            <a:headEnd len="med" w="med" type="none"/>
            <a:tailEnd len="med" w="med" type="triangle"/>
          </a:ln>
        </p:spPr>
      </p:cxnSp>
      <p:cxnSp>
        <p:nvCxnSpPr>
          <p:cNvPr id="2080" name="Google Shape;2080;p82"/>
          <p:cNvCxnSpPr>
            <a:stCxn id="2069" idx="3"/>
            <a:endCxn id="2073" idx="0"/>
          </p:cNvCxnSpPr>
          <p:nvPr/>
        </p:nvCxnSpPr>
        <p:spPr>
          <a:xfrm flipH="1">
            <a:off x="1859935" y="2003025"/>
            <a:ext cx="6133500" cy="1317300"/>
          </a:xfrm>
          <a:prstGeom prst="bentConnector4">
            <a:avLst>
              <a:gd fmla="val -3882" name="adj1"/>
              <a:gd fmla="val 79194" name="adj2"/>
            </a:avLst>
          </a:prstGeom>
          <a:noFill/>
          <a:ln cap="flat" cmpd="sng" w="9525">
            <a:solidFill>
              <a:schemeClr val="accent6"/>
            </a:solidFill>
            <a:prstDash val="solid"/>
            <a:round/>
            <a:headEnd len="med" w="med" type="none"/>
            <a:tailEnd len="med" w="med" type="triangle"/>
          </a:ln>
        </p:spPr>
      </p:cxn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4" name="Shape 2084"/>
        <p:cNvGrpSpPr/>
        <p:nvPr/>
      </p:nvGrpSpPr>
      <p:grpSpPr>
        <a:xfrm>
          <a:off x="0" y="0"/>
          <a:ext cx="0" cy="0"/>
          <a:chOff x="0" y="0"/>
          <a:chExt cx="0" cy="0"/>
        </a:xfrm>
      </p:grpSpPr>
      <p:sp>
        <p:nvSpPr>
          <p:cNvPr id="2085" name="Google Shape;2085;p83"/>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nformation vs misinformation</a:t>
            </a:r>
            <a:endParaRPr/>
          </a:p>
        </p:txBody>
      </p:sp>
      <p:sp>
        <p:nvSpPr>
          <p:cNvPr id="2086" name="Google Shape;2086;p83"/>
          <p:cNvSpPr txBox="1"/>
          <p:nvPr>
            <p:ph idx="1" type="subTitle"/>
          </p:nvPr>
        </p:nvSpPr>
        <p:spPr>
          <a:xfrm>
            <a:off x="5408582" y="2580175"/>
            <a:ext cx="3022200" cy="1232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accent6"/>
              </a:buClr>
              <a:buSzPts val="1400"/>
              <a:buFont typeface="Nunito"/>
              <a:buChar char="●"/>
            </a:pPr>
            <a:r>
              <a:rPr lang="en"/>
              <a:t>Venus has high temperatures</a:t>
            </a:r>
            <a:endParaRPr/>
          </a:p>
          <a:p>
            <a:pPr indent="-317500" lvl="0" marL="457200" rtl="0" algn="l">
              <a:spcBef>
                <a:spcPts val="0"/>
              </a:spcBef>
              <a:spcAft>
                <a:spcPts val="0"/>
              </a:spcAft>
              <a:buClr>
                <a:schemeClr val="accent6"/>
              </a:buClr>
              <a:buSzPts val="1400"/>
              <a:buFont typeface="Nunito"/>
              <a:buChar char="●"/>
            </a:pPr>
            <a:r>
              <a:rPr lang="en"/>
              <a:t>Earth is a planet that has life</a:t>
            </a:r>
            <a:endParaRPr/>
          </a:p>
          <a:p>
            <a:pPr indent="-317500" lvl="0" marL="457200" rtl="0" algn="l">
              <a:spcBef>
                <a:spcPts val="0"/>
              </a:spcBef>
              <a:spcAft>
                <a:spcPts val="0"/>
              </a:spcAft>
              <a:buClr>
                <a:schemeClr val="accent6"/>
              </a:buClr>
              <a:buSzPts val="1400"/>
              <a:buFont typeface="Nunito"/>
              <a:buChar char="●"/>
            </a:pPr>
            <a:r>
              <a:rPr lang="en"/>
              <a:t>Pluto is now a dwarf planet</a:t>
            </a:r>
            <a:endParaRPr/>
          </a:p>
          <a:p>
            <a:pPr indent="-317500" lvl="0" marL="457200" rtl="0" algn="l">
              <a:spcBef>
                <a:spcPts val="0"/>
              </a:spcBef>
              <a:spcAft>
                <a:spcPts val="0"/>
              </a:spcAft>
              <a:buClr>
                <a:schemeClr val="accent6"/>
              </a:buClr>
              <a:buSzPts val="1400"/>
              <a:buFont typeface="Nunito"/>
              <a:buChar char="●"/>
            </a:pPr>
            <a:r>
              <a:rPr lang="en"/>
              <a:t>Neptune is far away from us</a:t>
            </a:r>
            <a:endParaRPr/>
          </a:p>
        </p:txBody>
      </p:sp>
      <p:sp>
        <p:nvSpPr>
          <p:cNvPr id="2087" name="Google Shape;2087;p83"/>
          <p:cNvSpPr txBox="1"/>
          <p:nvPr>
            <p:ph idx="3" type="subTitle"/>
          </p:nvPr>
        </p:nvSpPr>
        <p:spPr>
          <a:xfrm>
            <a:off x="713226" y="2021275"/>
            <a:ext cx="30219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Information</a:t>
            </a:r>
            <a:endParaRPr/>
          </a:p>
        </p:txBody>
      </p:sp>
      <p:sp>
        <p:nvSpPr>
          <p:cNvPr id="2088" name="Google Shape;2088;p83"/>
          <p:cNvSpPr txBox="1"/>
          <p:nvPr>
            <p:ph idx="4" type="subTitle"/>
          </p:nvPr>
        </p:nvSpPr>
        <p:spPr>
          <a:xfrm>
            <a:off x="5408575" y="2021275"/>
            <a:ext cx="30222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t>
            </a:r>
            <a:r>
              <a:rPr lang="en"/>
              <a:t>isinformation</a:t>
            </a:r>
            <a:endParaRPr/>
          </a:p>
        </p:txBody>
      </p:sp>
      <p:sp>
        <p:nvSpPr>
          <p:cNvPr id="2089" name="Google Shape;2089;p83"/>
          <p:cNvSpPr txBox="1"/>
          <p:nvPr>
            <p:ph idx="2" type="subTitle"/>
          </p:nvPr>
        </p:nvSpPr>
        <p:spPr>
          <a:xfrm>
            <a:off x="713548" y="2580175"/>
            <a:ext cx="3021900" cy="1232100"/>
          </a:xfrm>
          <a:prstGeom prst="rect">
            <a:avLst/>
          </a:prstGeom>
        </p:spPr>
        <p:txBody>
          <a:bodyPr anchorCtr="0" anchor="ctr" bIns="91425" lIns="91425" spcFirstLastPara="1" rIns="91425" wrap="square" tIns="91425">
            <a:noAutofit/>
          </a:bodyPr>
          <a:lstStyle/>
          <a:p>
            <a:pPr indent="-317500" lvl="0" marL="457200" rtl="0" algn="l">
              <a:spcBef>
                <a:spcPts val="0"/>
              </a:spcBef>
              <a:spcAft>
                <a:spcPts val="0"/>
              </a:spcAft>
              <a:buClr>
                <a:schemeClr val="accent6"/>
              </a:buClr>
              <a:buSzPts val="1400"/>
              <a:buFont typeface="Nunito"/>
              <a:buChar char="●"/>
            </a:pPr>
            <a:r>
              <a:rPr lang="en"/>
              <a:t>Jupiter is a huge gas giant</a:t>
            </a:r>
            <a:endParaRPr/>
          </a:p>
          <a:p>
            <a:pPr indent="-317500" lvl="0" marL="457200" rtl="0" algn="l">
              <a:spcBef>
                <a:spcPts val="0"/>
              </a:spcBef>
              <a:spcAft>
                <a:spcPts val="0"/>
              </a:spcAft>
              <a:buClr>
                <a:schemeClr val="accent6"/>
              </a:buClr>
              <a:buSzPts val="1400"/>
              <a:buFont typeface="Nunito"/>
              <a:buChar char="●"/>
            </a:pPr>
            <a:r>
              <a:rPr lang="en"/>
              <a:t>Mars is made of basalt</a:t>
            </a:r>
            <a:endParaRPr/>
          </a:p>
          <a:p>
            <a:pPr indent="-317500" lvl="0" marL="457200" rtl="0" algn="l">
              <a:spcBef>
                <a:spcPts val="0"/>
              </a:spcBef>
              <a:spcAft>
                <a:spcPts val="0"/>
              </a:spcAft>
              <a:buClr>
                <a:schemeClr val="accent6"/>
              </a:buClr>
              <a:buSzPts val="1400"/>
              <a:buFont typeface="Nunito"/>
              <a:buChar char="●"/>
            </a:pPr>
            <a:r>
              <a:rPr lang="en"/>
              <a:t>Saturn is the ringed planet</a:t>
            </a:r>
            <a:endParaRPr/>
          </a:p>
          <a:p>
            <a:pPr indent="-317500" lvl="0" marL="457200" rtl="0" algn="l">
              <a:spcBef>
                <a:spcPts val="0"/>
              </a:spcBef>
              <a:spcAft>
                <a:spcPts val="0"/>
              </a:spcAft>
              <a:buClr>
                <a:schemeClr val="accent6"/>
              </a:buClr>
              <a:buSzPts val="1400"/>
              <a:buFont typeface="Nunito"/>
              <a:buChar char="●"/>
            </a:pPr>
            <a:r>
              <a:rPr lang="en"/>
              <a:t>Mercury is a small planet</a:t>
            </a:r>
            <a:endParaRPr/>
          </a:p>
        </p:txBody>
      </p:sp>
      <p:grpSp>
        <p:nvGrpSpPr>
          <p:cNvPr id="2090" name="Google Shape;2090;p83"/>
          <p:cNvGrpSpPr/>
          <p:nvPr/>
        </p:nvGrpSpPr>
        <p:grpSpPr>
          <a:xfrm>
            <a:off x="3945200" y="1758621"/>
            <a:ext cx="1022250" cy="3547025"/>
            <a:chOff x="4905700" y="393750"/>
            <a:chExt cx="1022250" cy="3547025"/>
          </a:xfrm>
        </p:grpSpPr>
        <p:sp>
          <p:nvSpPr>
            <p:cNvPr id="2091" name="Google Shape;2091;p83"/>
            <p:cNvSpPr/>
            <p:nvPr/>
          </p:nvSpPr>
          <p:spPr>
            <a:xfrm>
              <a:off x="5094950" y="1669225"/>
              <a:ext cx="624100" cy="1088850"/>
            </a:xfrm>
            <a:custGeom>
              <a:rect b="b" l="l" r="r" t="t"/>
              <a:pathLst>
                <a:path extrusionOk="0" h="43554" w="24964">
                  <a:moveTo>
                    <a:pt x="6112" y="0"/>
                  </a:moveTo>
                  <a:cubicBezTo>
                    <a:pt x="3676" y="11552"/>
                    <a:pt x="1790" y="28902"/>
                    <a:pt x="0" y="40568"/>
                  </a:cubicBezTo>
                  <a:lnTo>
                    <a:pt x="24964" y="43554"/>
                  </a:lnTo>
                  <a:cubicBezTo>
                    <a:pt x="23706" y="32744"/>
                    <a:pt x="22336" y="14932"/>
                    <a:pt x="22729" y="5117"/>
                  </a:cubicBezTo>
                  <a:cubicBezTo>
                    <a:pt x="17193" y="3458"/>
                    <a:pt x="11814" y="996"/>
                    <a:pt x="6112"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3"/>
            <p:cNvSpPr/>
            <p:nvPr/>
          </p:nvSpPr>
          <p:spPr>
            <a:xfrm>
              <a:off x="5209550" y="1254075"/>
              <a:ext cx="466625" cy="563225"/>
            </a:xfrm>
            <a:custGeom>
              <a:rect b="b" l="l" r="r" t="t"/>
              <a:pathLst>
                <a:path extrusionOk="0" h="22529" w="18665">
                  <a:moveTo>
                    <a:pt x="14776" y="0"/>
                  </a:moveTo>
                  <a:cubicBezTo>
                    <a:pt x="14653" y="0"/>
                    <a:pt x="14527" y="5"/>
                    <a:pt x="14399" y="16"/>
                  </a:cubicBezTo>
                  <a:cubicBezTo>
                    <a:pt x="14017" y="8"/>
                    <a:pt x="13630" y="2"/>
                    <a:pt x="13241" y="2"/>
                  </a:cubicBezTo>
                  <a:cubicBezTo>
                    <a:pt x="10663" y="2"/>
                    <a:pt x="7989" y="262"/>
                    <a:pt x="5903" y="1894"/>
                  </a:cubicBezTo>
                  <a:cubicBezTo>
                    <a:pt x="2620" y="4007"/>
                    <a:pt x="516" y="7534"/>
                    <a:pt x="192" y="11429"/>
                  </a:cubicBezTo>
                  <a:cubicBezTo>
                    <a:pt x="0" y="14074"/>
                    <a:pt x="385" y="17549"/>
                    <a:pt x="943" y="20134"/>
                  </a:cubicBezTo>
                  <a:cubicBezTo>
                    <a:pt x="2240" y="21640"/>
                    <a:pt x="3692" y="22528"/>
                    <a:pt x="5600" y="22528"/>
                  </a:cubicBezTo>
                  <a:cubicBezTo>
                    <a:pt x="5992" y="22528"/>
                    <a:pt x="6404" y="22490"/>
                    <a:pt x="6837" y="22413"/>
                  </a:cubicBezTo>
                  <a:cubicBezTo>
                    <a:pt x="15342" y="21470"/>
                    <a:pt x="18302" y="11638"/>
                    <a:pt x="18590" y="4295"/>
                  </a:cubicBezTo>
                  <a:cubicBezTo>
                    <a:pt x="18664" y="1915"/>
                    <a:pt x="17109" y="0"/>
                    <a:pt x="14776"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3"/>
            <p:cNvSpPr/>
            <p:nvPr/>
          </p:nvSpPr>
          <p:spPr>
            <a:xfrm>
              <a:off x="5168300" y="1918725"/>
              <a:ext cx="510600" cy="173125"/>
            </a:xfrm>
            <a:custGeom>
              <a:rect b="b" l="l" r="r" t="t"/>
              <a:pathLst>
                <a:path extrusionOk="0" h="6925" w="20424">
                  <a:moveTo>
                    <a:pt x="20388" y="1"/>
                  </a:moveTo>
                  <a:lnTo>
                    <a:pt x="795" y="1145"/>
                  </a:lnTo>
                  <a:lnTo>
                    <a:pt x="0" y="6043"/>
                  </a:lnTo>
                  <a:lnTo>
                    <a:pt x="20423" y="6925"/>
                  </a:lnTo>
                  <a:lnTo>
                    <a:pt x="20388"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3"/>
            <p:cNvSpPr/>
            <p:nvPr/>
          </p:nvSpPr>
          <p:spPr>
            <a:xfrm>
              <a:off x="4905700" y="2068925"/>
              <a:ext cx="892825" cy="1871850"/>
            </a:xfrm>
            <a:custGeom>
              <a:rect b="b" l="l" r="r" t="t"/>
              <a:pathLst>
                <a:path extrusionOk="0" h="74874" w="35713">
                  <a:moveTo>
                    <a:pt x="9701" y="0"/>
                  </a:moveTo>
                  <a:lnTo>
                    <a:pt x="0" y="69923"/>
                  </a:lnTo>
                  <a:lnTo>
                    <a:pt x="35712" y="74874"/>
                  </a:lnTo>
                  <a:lnTo>
                    <a:pt x="31538" y="952"/>
                  </a:lnTo>
                  <a:lnTo>
                    <a:pt x="970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3"/>
            <p:cNvSpPr/>
            <p:nvPr/>
          </p:nvSpPr>
          <p:spPr>
            <a:xfrm>
              <a:off x="5168500" y="1009375"/>
              <a:ext cx="380800" cy="419750"/>
            </a:xfrm>
            <a:custGeom>
              <a:rect b="b" l="l" r="r" t="t"/>
              <a:pathLst>
                <a:path extrusionOk="0" h="16790" w="15232">
                  <a:moveTo>
                    <a:pt x="10488" y="1"/>
                  </a:moveTo>
                  <a:cubicBezTo>
                    <a:pt x="9569" y="1"/>
                    <a:pt x="8357" y="611"/>
                    <a:pt x="7056" y="2086"/>
                  </a:cubicBezTo>
                  <a:cubicBezTo>
                    <a:pt x="6697" y="1969"/>
                    <a:pt x="6368" y="1916"/>
                    <a:pt x="6065" y="1916"/>
                  </a:cubicBezTo>
                  <a:cubicBezTo>
                    <a:pt x="3647" y="1916"/>
                    <a:pt x="2922" y="5329"/>
                    <a:pt x="1983" y="7246"/>
                  </a:cubicBezTo>
                  <a:cubicBezTo>
                    <a:pt x="1555" y="8739"/>
                    <a:pt x="1" y="10468"/>
                    <a:pt x="691" y="12013"/>
                  </a:cubicBezTo>
                  <a:cubicBezTo>
                    <a:pt x="1104" y="12434"/>
                    <a:pt x="1587" y="12606"/>
                    <a:pt x="2090" y="12606"/>
                  </a:cubicBezTo>
                  <a:cubicBezTo>
                    <a:pt x="2850" y="12606"/>
                    <a:pt x="3654" y="12214"/>
                    <a:pt x="4332" y="11699"/>
                  </a:cubicBezTo>
                  <a:cubicBezTo>
                    <a:pt x="4665" y="13843"/>
                    <a:pt x="4939" y="16790"/>
                    <a:pt x="6792" y="16790"/>
                  </a:cubicBezTo>
                  <a:cubicBezTo>
                    <a:pt x="7074" y="16790"/>
                    <a:pt x="7393" y="16721"/>
                    <a:pt x="7754" y="16571"/>
                  </a:cubicBezTo>
                  <a:cubicBezTo>
                    <a:pt x="8208" y="16318"/>
                    <a:pt x="8270" y="15890"/>
                    <a:pt x="8601" y="15559"/>
                  </a:cubicBezTo>
                  <a:cubicBezTo>
                    <a:pt x="8743" y="15425"/>
                    <a:pt x="8981" y="15386"/>
                    <a:pt x="9258" y="15386"/>
                  </a:cubicBezTo>
                  <a:cubicBezTo>
                    <a:pt x="9639" y="15386"/>
                    <a:pt x="10093" y="15459"/>
                    <a:pt x="10473" y="15459"/>
                  </a:cubicBezTo>
                  <a:cubicBezTo>
                    <a:pt x="10990" y="15459"/>
                    <a:pt x="11369" y="15324"/>
                    <a:pt x="11238" y="14685"/>
                  </a:cubicBezTo>
                  <a:lnTo>
                    <a:pt x="11238" y="14685"/>
                  </a:lnTo>
                  <a:cubicBezTo>
                    <a:pt x="11663" y="14833"/>
                    <a:pt x="12031" y="14900"/>
                    <a:pt x="12349" y="14900"/>
                  </a:cubicBezTo>
                  <a:cubicBezTo>
                    <a:pt x="15232" y="14900"/>
                    <a:pt x="13998" y="9337"/>
                    <a:pt x="13849" y="7237"/>
                  </a:cubicBezTo>
                  <a:cubicBezTo>
                    <a:pt x="13875" y="5980"/>
                    <a:pt x="13212" y="3177"/>
                    <a:pt x="12173" y="1597"/>
                  </a:cubicBezTo>
                  <a:cubicBezTo>
                    <a:pt x="12046" y="620"/>
                    <a:pt x="11415" y="1"/>
                    <a:pt x="1048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3"/>
            <p:cNvSpPr/>
            <p:nvPr/>
          </p:nvSpPr>
          <p:spPr>
            <a:xfrm>
              <a:off x="5277225" y="1089000"/>
              <a:ext cx="185350" cy="235350"/>
            </a:xfrm>
            <a:custGeom>
              <a:rect b="b" l="l" r="r" t="t"/>
              <a:pathLst>
                <a:path extrusionOk="0" fill="none" h="9414" w="7414">
                  <a:moveTo>
                    <a:pt x="0" y="8636"/>
                  </a:moveTo>
                  <a:cubicBezTo>
                    <a:pt x="384" y="8287"/>
                    <a:pt x="751" y="7903"/>
                    <a:pt x="1092" y="7501"/>
                  </a:cubicBezTo>
                  <a:cubicBezTo>
                    <a:pt x="1196" y="9038"/>
                    <a:pt x="1694" y="9414"/>
                    <a:pt x="2847" y="9047"/>
                  </a:cubicBezTo>
                  <a:cubicBezTo>
                    <a:pt x="4977" y="8043"/>
                    <a:pt x="5964" y="5205"/>
                    <a:pt x="6077" y="2987"/>
                  </a:cubicBezTo>
                  <a:cubicBezTo>
                    <a:pt x="6619" y="2158"/>
                    <a:pt x="7308" y="1014"/>
                    <a:pt x="7413" y="1"/>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3"/>
            <p:cNvSpPr/>
            <p:nvPr/>
          </p:nvSpPr>
          <p:spPr>
            <a:xfrm>
              <a:off x="5381350" y="1290500"/>
              <a:ext cx="7000" cy="68550"/>
            </a:xfrm>
            <a:custGeom>
              <a:rect b="b" l="l" r="r" t="t"/>
              <a:pathLst>
                <a:path extrusionOk="0" fill="none" h="2742" w="280">
                  <a:moveTo>
                    <a:pt x="0" y="0"/>
                  </a:moveTo>
                  <a:cubicBezTo>
                    <a:pt x="61" y="969"/>
                    <a:pt x="44" y="1799"/>
                    <a:pt x="279" y="2742"/>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3"/>
            <p:cNvSpPr/>
            <p:nvPr/>
          </p:nvSpPr>
          <p:spPr>
            <a:xfrm>
              <a:off x="5302100" y="1063025"/>
              <a:ext cx="42600" cy="220075"/>
            </a:xfrm>
            <a:custGeom>
              <a:rect b="b" l="l" r="r" t="t"/>
              <a:pathLst>
                <a:path extrusionOk="0" fill="none" h="8803" w="1704">
                  <a:moveTo>
                    <a:pt x="1703" y="1"/>
                  </a:moveTo>
                  <a:cubicBezTo>
                    <a:pt x="551" y="2795"/>
                    <a:pt x="1" y="5790"/>
                    <a:pt x="70" y="8802"/>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3"/>
            <p:cNvSpPr/>
            <p:nvPr/>
          </p:nvSpPr>
          <p:spPr>
            <a:xfrm>
              <a:off x="5188800" y="1212125"/>
              <a:ext cx="84075" cy="94750"/>
            </a:xfrm>
            <a:custGeom>
              <a:rect b="b" l="l" r="r" t="t"/>
              <a:pathLst>
                <a:path extrusionOk="0" fill="none" h="3790" w="3363">
                  <a:moveTo>
                    <a:pt x="1" y="2148"/>
                  </a:moveTo>
                  <a:cubicBezTo>
                    <a:pt x="1014" y="3790"/>
                    <a:pt x="3363" y="2707"/>
                    <a:pt x="3223" y="917"/>
                  </a:cubicBezTo>
                  <a:cubicBezTo>
                    <a:pt x="2629" y="271"/>
                    <a:pt x="1826" y="0"/>
                    <a:pt x="1005" y="114"/>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3"/>
            <p:cNvSpPr/>
            <p:nvPr/>
          </p:nvSpPr>
          <p:spPr>
            <a:xfrm>
              <a:off x="5306025" y="1216925"/>
              <a:ext cx="79700" cy="88000"/>
            </a:xfrm>
            <a:custGeom>
              <a:rect b="b" l="l" r="r" t="t"/>
              <a:pathLst>
                <a:path extrusionOk="0" fill="none" h="3520" w="3188">
                  <a:moveTo>
                    <a:pt x="1" y="1843"/>
                  </a:moveTo>
                  <a:cubicBezTo>
                    <a:pt x="1179" y="3519"/>
                    <a:pt x="3188" y="2035"/>
                    <a:pt x="3039" y="297"/>
                  </a:cubicBezTo>
                  <a:cubicBezTo>
                    <a:pt x="2070" y="1"/>
                    <a:pt x="961" y="79"/>
                    <a:pt x="18" y="306"/>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3"/>
            <p:cNvSpPr/>
            <p:nvPr/>
          </p:nvSpPr>
          <p:spPr>
            <a:xfrm>
              <a:off x="5339650" y="739225"/>
              <a:ext cx="353000" cy="659525"/>
            </a:xfrm>
            <a:custGeom>
              <a:rect b="b" l="l" r="r" t="t"/>
              <a:pathLst>
                <a:path extrusionOk="0" h="26381" w="14120">
                  <a:moveTo>
                    <a:pt x="1396" y="0"/>
                  </a:moveTo>
                  <a:cubicBezTo>
                    <a:pt x="1004" y="0"/>
                    <a:pt x="688" y="306"/>
                    <a:pt x="542" y="1113"/>
                  </a:cubicBezTo>
                  <a:cubicBezTo>
                    <a:pt x="0" y="4632"/>
                    <a:pt x="1729" y="8115"/>
                    <a:pt x="4480" y="10246"/>
                  </a:cubicBezTo>
                  <a:cubicBezTo>
                    <a:pt x="4541" y="12202"/>
                    <a:pt x="4480" y="14437"/>
                    <a:pt x="5781" y="16149"/>
                  </a:cubicBezTo>
                  <a:cubicBezTo>
                    <a:pt x="6278" y="16716"/>
                    <a:pt x="6261" y="17415"/>
                    <a:pt x="5999" y="18087"/>
                  </a:cubicBezTo>
                  <a:cubicBezTo>
                    <a:pt x="5362" y="20357"/>
                    <a:pt x="5344" y="22854"/>
                    <a:pt x="5807" y="25168"/>
                  </a:cubicBezTo>
                  <a:cubicBezTo>
                    <a:pt x="7274" y="25820"/>
                    <a:pt x="9041" y="26381"/>
                    <a:pt x="10746" y="26381"/>
                  </a:cubicBezTo>
                  <a:cubicBezTo>
                    <a:pt x="11944" y="26381"/>
                    <a:pt x="13110" y="26104"/>
                    <a:pt x="14119" y="25387"/>
                  </a:cubicBezTo>
                  <a:lnTo>
                    <a:pt x="12364" y="18209"/>
                  </a:lnTo>
                  <a:cubicBezTo>
                    <a:pt x="11089" y="14455"/>
                    <a:pt x="10208" y="10499"/>
                    <a:pt x="8636" y="6876"/>
                  </a:cubicBezTo>
                  <a:cubicBezTo>
                    <a:pt x="7204" y="5522"/>
                    <a:pt x="5554" y="4378"/>
                    <a:pt x="4366" y="2746"/>
                  </a:cubicBezTo>
                  <a:cubicBezTo>
                    <a:pt x="3920" y="2023"/>
                    <a:pt x="2405" y="0"/>
                    <a:pt x="1396"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3"/>
            <p:cNvSpPr/>
            <p:nvPr/>
          </p:nvSpPr>
          <p:spPr>
            <a:xfrm>
              <a:off x="5448575" y="1013050"/>
              <a:ext cx="44550" cy="342725"/>
            </a:xfrm>
            <a:custGeom>
              <a:rect b="b" l="l" r="r" t="t"/>
              <a:pathLst>
                <a:path extrusionOk="0" fill="none" h="13709" w="1782">
                  <a:moveTo>
                    <a:pt x="227" y="0"/>
                  </a:moveTo>
                  <a:cubicBezTo>
                    <a:pt x="0" y="1991"/>
                    <a:pt x="830" y="3929"/>
                    <a:pt x="1572" y="5781"/>
                  </a:cubicBezTo>
                  <a:cubicBezTo>
                    <a:pt x="1642" y="5964"/>
                    <a:pt x="1712" y="6147"/>
                    <a:pt x="1747" y="6339"/>
                  </a:cubicBezTo>
                  <a:cubicBezTo>
                    <a:pt x="1782" y="6601"/>
                    <a:pt x="1738" y="6855"/>
                    <a:pt x="1703" y="7108"/>
                  </a:cubicBezTo>
                  <a:cubicBezTo>
                    <a:pt x="1380" y="9317"/>
                    <a:pt x="839" y="11596"/>
                    <a:pt x="1537" y="13709"/>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3"/>
            <p:cNvSpPr/>
            <p:nvPr/>
          </p:nvSpPr>
          <p:spPr>
            <a:xfrm>
              <a:off x="5625175" y="719150"/>
              <a:ext cx="277675" cy="1205500"/>
            </a:xfrm>
            <a:custGeom>
              <a:rect b="b" l="l" r="r" t="t"/>
              <a:pathLst>
                <a:path extrusionOk="0" h="48220" w="11107">
                  <a:moveTo>
                    <a:pt x="4844" y="1"/>
                  </a:moveTo>
                  <a:cubicBezTo>
                    <a:pt x="3336" y="1"/>
                    <a:pt x="2216" y="1882"/>
                    <a:pt x="1930" y="3269"/>
                  </a:cubicBezTo>
                  <a:cubicBezTo>
                    <a:pt x="873" y="6028"/>
                    <a:pt x="2008" y="8918"/>
                    <a:pt x="1668" y="11660"/>
                  </a:cubicBezTo>
                  <a:cubicBezTo>
                    <a:pt x="777" y="14550"/>
                    <a:pt x="454" y="17563"/>
                    <a:pt x="1607" y="20313"/>
                  </a:cubicBezTo>
                  <a:cubicBezTo>
                    <a:pt x="996" y="22714"/>
                    <a:pt x="44" y="25098"/>
                    <a:pt x="1423" y="27429"/>
                  </a:cubicBezTo>
                  <a:lnTo>
                    <a:pt x="0" y="48219"/>
                  </a:lnTo>
                  <a:cubicBezTo>
                    <a:pt x="4925" y="40667"/>
                    <a:pt x="11107" y="31367"/>
                    <a:pt x="7448" y="22121"/>
                  </a:cubicBezTo>
                  <a:cubicBezTo>
                    <a:pt x="6173" y="16349"/>
                    <a:pt x="5885" y="10333"/>
                    <a:pt x="6034" y="4430"/>
                  </a:cubicBezTo>
                  <a:cubicBezTo>
                    <a:pt x="6086" y="3025"/>
                    <a:pt x="6400" y="1383"/>
                    <a:pt x="5588" y="152"/>
                  </a:cubicBezTo>
                  <a:cubicBezTo>
                    <a:pt x="5332" y="48"/>
                    <a:pt x="5083" y="1"/>
                    <a:pt x="4844"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3"/>
            <p:cNvSpPr/>
            <p:nvPr/>
          </p:nvSpPr>
          <p:spPr>
            <a:xfrm>
              <a:off x="5474325" y="660500"/>
              <a:ext cx="453625" cy="1238825"/>
            </a:xfrm>
            <a:custGeom>
              <a:rect b="b" l="l" r="r" t="t"/>
              <a:pathLst>
                <a:path extrusionOk="0" h="49553" w="18145">
                  <a:moveTo>
                    <a:pt x="4934" y="1"/>
                  </a:moveTo>
                  <a:lnTo>
                    <a:pt x="1" y="1869"/>
                  </a:lnTo>
                  <a:lnTo>
                    <a:pt x="16180" y="49553"/>
                  </a:lnTo>
                  <a:lnTo>
                    <a:pt x="18145" y="48505"/>
                  </a:lnTo>
                  <a:lnTo>
                    <a:pt x="493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3"/>
            <p:cNvSpPr/>
            <p:nvPr/>
          </p:nvSpPr>
          <p:spPr>
            <a:xfrm>
              <a:off x="5643725" y="1152525"/>
              <a:ext cx="171600" cy="342975"/>
            </a:xfrm>
            <a:custGeom>
              <a:rect b="b" l="l" r="r" t="t"/>
              <a:pathLst>
                <a:path extrusionOk="0" h="13719" w="6864">
                  <a:moveTo>
                    <a:pt x="3519" y="1"/>
                  </a:moveTo>
                  <a:lnTo>
                    <a:pt x="0" y="2157"/>
                  </a:lnTo>
                  <a:lnTo>
                    <a:pt x="3921" y="13718"/>
                  </a:lnTo>
                  <a:lnTo>
                    <a:pt x="6863" y="11640"/>
                  </a:lnTo>
                  <a:lnTo>
                    <a:pt x="3519"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3"/>
            <p:cNvSpPr/>
            <p:nvPr/>
          </p:nvSpPr>
          <p:spPr>
            <a:xfrm>
              <a:off x="5467350" y="659425"/>
              <a:ext cx="147150" cy="88425"/>
            </a:xfrm>
            <a:custGeom>
              <a:rect b="b" l="l" r="r" t="t"/>
              <a:pathLst>
                <a:path extrusionOk="0" h="3537" w="5886">
                  <a:moveTo>
                    <a:pt x="5440" y="0"/>
                  </a:moveTo>
                  <a:lnTo>
                    <a:pt x="0" y="1973"/>
                  </a:lnTo>
                  <a:lnTo>
                    <a:pt x="507" y="3536"/>
                  </a:lnTo>
                  <a:lnTo>
                    <a:pt x="5885" y="1284"/>
                  </a:lnTo>
                  <a:lnTo>
                    <a:pt x="5440"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3"/>
            <p:cNvSpPr/>
            <p:nvPr/>
          </p:nvSpPr>
          <p:spPr>
            <a:xfrm>
              <a:off x="5394000" y="393750"/>
              <a:ext cx="207175" cy="313500"/>
            </a:xfrm>
            <a:custGeom>
              <a:rect b="b" l="l" r="r" t="t"/>
              <a:pathLst>
                <a:path extrusionOk="0" h="12540" w="8287">
                  <a:moveTo>
                    <a:pt x="2166" y="1"/>
                  </a:moveTo>
                  <a:lnTo>
                    <a:pt x="4200" y="5510"/>
                  </a:lnTo>
                  <a:cubicBezTo>
                    <a:pt x="4214" y="5510"/>
                    <a:pt x="4228" y="5510"/>
                    <a:pt x="4242" y="5510"/>
                  </a:cubicBezTo>
                  <a:cubicBezTo>
                    <a:pt x="4876" y="5510"/>
                    <a:pt x="5163" y="5903"/>
                    <a:pt x="5248" y="6296"/>
                  </a:cubicBezTo>
                  <a:cubicBezTo>
                    <a:pt x="5353" y="6803"/>
                    <a:pt x="5030" y="7300"/>
                    <a:pt x="4523" y="7405"/>
                  </a:cubicBezTo>
                  <a:cubicBezTo>
                    <a:pt x="4459" y="7418"/>
                    <a:pt x="4395" y="7425"/>
                    <a:pt x="4332" y="7425"/>
                  </a:cubicBezTo>
                  <a:cubicBezTo>
                    <a:pt x="3897" y="7425"/>
                    <a:pt x="3506" y="7122"/>
                    <a:pt x="3415" y="6680"/>
                  </a:cubicBezTo>
                  <a:cubicBezTo>
                    <a:pt x="3353" y="6392"/>
                    <a:pt x="3432" y="6122"/>
                    <a:pt x="3598" y="5903"/>
                  </a:cubicBezTo>
                  <a:lnTo>
                    <a:pt x="1747" y="123"/>
                  </a:lnTo>
                  <a:lnTo>
                    <a:pt x="1" y="7283"/>
                  </a:lnTo>
                  <a:lnTo>
                    <a:pt x="3214" y="12539"/>
                  </a:lnTo>
                  <a:lnTo>
                    <a:pt x="8147" y="10671"/>
                  </a:lnTo>
                  <a:cubicBezTo>
                    <a:pt x="8147" y="10671"/>
                    <a:pt x="8173" y="4925"/>
                    <a:pt x="8234" y="4890"/>
                  </a:cubicBezTo>
                  <a:cubicBezTo>
                    <a:pt x="8287" y="4864"/>
                    <a:pt x="2166" y="1"/>
                    <a:pt x="216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3"/>
            <p:cNvSpPr/>
            <p:nvPr/>
          </p:nvSpPr>
          <p:spPr>
            <a:xfrm>
              <a:off x="5347725" y="949075"/>
              <a:ext cx="434425" cy="881700"/>
            </a:xfrm>
            <a:custGeom>
              <a:rect b="b" l="l" r="r" t="t"/>
              <a:pathLst>
                <a:path extrusionOk="0" h="35268" w="17377">
                  <a:moveTo>
                    <a:pt x="10050" y="1"/>
                  </a:moveTo>
                  <a:cubicBezTo>
                    <a:pt x="10041" y="1"/>
                    <a:pt x="10033" y="1"/>
                    <a:pt x="10024" y="1"/>
                  </a:cubicBezTo>
                  <a:cubicBezTo>
                    <a:pt x="7047" y="595"/>
                    <a:pt x="7841" y="7117"/>
                    <a:pt x="8522" y="9300"/>
                  </a:cubicBezTo>
                  <a:cubicBezTo>
                    <a:pt x="7143" y="11369"/>
                    <a:pt x="8007" y="14312"/>
                    <a:pt x="8348" y="16617"/>
                  </a:cubicBezTo>
                  <a:cubicBezTo>
                    <a:pt x="3886" y="20634"/>
                    <a:pt x="0" y="24493"/>
                    <a:pt x="1633" y="31033"/>
                  </a:cubicBezTo>
                  <a:lnTo>
                    <a:pt x="11360" y="35268"/>
                  </a:lnTo>
                  <a:cubicBezTo>
                    <a:pt x="12373" y="29566"/>
                    <a:pt x="17376" y="24999"/>
                    <a:pt x="17053" y="19071"/>
                  </a:cubicBezTo>
                  <a:cubicBezTo>
                    <a:pt x="16826" y="17080"/>
                    <a:pt x="15787" y="15290"/>
                    <a:pt x="15062" y="13430"/>
                  </a:cubicBezTo>
                  <a:cubicBezTo>
                    <a:pt x="13552" y="9571"/>
                    <a:pt x="13334" y="5283"/>
                    <a:pt x="11657" y="1494"/>
                  </a:cubicBezTo>
                  <a:cubicBezTo>
                    <a:pt x="11337" y="786"/>
                    <a:pt x="10821" y="1"/>
                    <a:pt x="1005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3"/>
            <p:cNvSpPr/>
            <p:nvPr/>
          </p:nvSpPr>
          <p:spPr>
            <a:xfrm>
              <a:off x="5365400" y="948000"/>
              <a:ext cx="206750" cy="765125"/>
            </a:xfrm>
            <a:custGeom>
              <a:rect b="b" l="l" r="r" t="t"/>
              <a:pathLst>
                <a:path extrusionOk="0" fill="none" h="30605" w="8270">
                  <a:moveTo>
                    <a:pt x="8269" y="0"/>
                  </a:moveTo>
                  <a:cubicBezTo>
                    <a:pt x="6741" y="2786"/>
                    <a:pt x="6881" y="6130"/>
                    <a:pt x="7702" y="9142"/>
                  </a:cubicBezTo>
                  <a:cubicBezTo>
                    <a:pt x="7187" y="11561"/>
                    <a:pt x="7030" y="14224"/>
                    <a:pt x="7519" y="16564"/>
                  </a:cubicBezTo>
                  <a:cubicBezTo>
                    <a:pt x="3205" y="19742"/>
                    <a:pt x="1" y="25104"/>
                    <a:pt x="883" y="30605"/>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3"/>
            <p:cNvSpPr/>
            <p:nvPr/>
          </p:nvSpPr>
          <p:spPr>
            <a:xfrm>
              <a:off x="5577575" y="963050"/>
              <a:ext cx="89975" cy="113750"/>
            </a:xfrm>
            <a:custGeom>
              <a:rect b="b" l="l" r="r" t="t"/>
              <a:pathLst>
                <a:path extrusionOk="0" fill="none" h="4550" w="3599">
                  <a:moveTo>
                    <a:pt x="2018" y="193"/>
                  </a:moveTo>
                  <a:cubicBezTo>
                    <a:pt x="1520" y="1"/>
                    <a:pt x="944" y="271"/>
                    <a:pt x="629" y="699"/>
                  </a:cubicBezTo>
                  <a:cubicBezTo>
                    <a:pt x="306" y="1127"/>
                    <a:pt x="202" y="1668"/>
                    <a:pt x="132" y="2192"/>
                  </a:cubicBezTo>
                  <a:cubicBezTo>
                    <a:pt x="27" y="2961"/>
                    <a:pt x="1" y="3764"/>
                    <a:pt x="245" y="4497"/>
                  </a:cubicBezTo>
                  <a:cubicBezTo>
                    <a:pt x="603" y="4550"/>
                    <a:pt x="961" y="4419"/>
                    <a:pt x="1310" y="4323"/>
                  </a:cubicBezTo>
                  <a:cubicBezTo>
                    <a:pt x="2053" y="4122"/>
                    <a:pt x="2839" y="4070"/>
                    <a:pt x="3598" y="4166"/>
                  </a:cubicBezTo>
                </a:path>
              </a:pathLst>
            </a:custGeom>
            <a:noFill/>
            <a:ln cap="rnd" cmpd="sng" w="54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grpSp>
        <p:nvGrpSpPr>
          <p:cNvPr id="476" name="Google Shape;476;p48"/>
          <p:cNvGrpSpPr/>
          <p:nvPr/>
        </p:nvGrpSpPr>
        <p:grpSpPr>
          <a:xfrm>
            <a:off x="7598795" y="2020475"/>
            <a:ext cx="1727775" cy="3698650"/>
            <a:chOff x="14616925" y="3265025"/>
            <a:chExt cx="1727775" cy="3698650"/>
          </a:xfrm>
        </p:grpSpPr>
        <p:sp>
          <p:nvSpPr>
            <p:cNvPr id="477" name="Google Shape;477;p48"/>
            <p:cNvSpPr/>
            <p:nvPr/>
          </p:nvSpPr>
          <p:spPr>
            <a:xfrm>
              <a:off x="15135575" y="4532625"/>
              <a:ext cx="939325" cy="1478850"/>
            </a:xfrm>
            <a:custGeom>
              <a:rect b="b" l="l" r="r" t="t"/>
              <a:pathLst>
                <a:path extrusionOk="0" h="59154" w="37573">
                  <a:moveTo>
                    <a:pt x="2533" y="1"/>
                  </a:moveTo>
                  <a:cubicBezTo>
                    <a:pt x="1644" y="1"/>
                    <a:pt x="796" y="21"/>
                    <a:pt x="1" y="67"/>
                  </a:cubicBezTo>
                  <a:cubicBezTo>
                    <a:pt x="297" y="13418"/>
                    <a:pt x="10339" y="45847"/>
                    <a:pt x="11386" y="59154"/>
                  </a:cubicBezTo>
                  <a:lnTo>
                    <a:pt x="37572" y="51950"/>
                  </a:lnTo>
                  <a:cubicBezTo>
                    <a:pt x="33399" y="40363"/>
                    <a:pt x="25278" y="12317"/>
                    <a:pt x="23183" y="1412"/>
                  </a:cubicBezTo>
                  <a:cubicBezTo>
                    <a:pt x="17454" y="1066"/>
                    <a:pt x="8944" y="1"/>
                    <a:pt x="253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8"/>
            <p:cNvSpPr/>
            <p:nvPr/>
          </p:nvSpPr>
          <p:spPr>
            <a:xfrm>
              <a:off x="14866200" y="4625650"/>
              <a:ext cx="511025" cy="114525"/>
            </a:xfrm>
            <a:custGeom>
              <a:rect b="b" l="l" r="r" t="t"/>
              <a:pathLst>
                <a:path extrusionOk="0" h="4581" w="20441">
                  <a:moveTo>
                    <a:pt x="9222" y="1"/>
                  </a:moveTo>
                  <a:cubicBezTo>
                    <a:pt x="6760" y="1"/>
                    <a:pt x="4280" y="138"/>
                    <a:pt x="1817" y="441"/>
                  </a:cubicBezTo>
                  <a:cubicBezTo>
                    <a:pt x="1" y="869"/>
                    <a:pt x="5344" y="2257"/>
                    <a:pt x="5781" y="2502"/>
                  </a:cubicBezTo>
                  <a:cubicBezTo>
                    <a:pt x="9684" y="3724"/>
                    <a:pt x="13919" y="4431"/>
                    <a:pt x="18302" y="4571"/>
                  </a:cubicBezTo>
                  <a:cubicBezTo>
                    <a:pt x="18328" y="4578"/>
                    <a:pt x="18355" y="4581"/>
                    <a:pt x="18381" y="4581"/>
                  </a:cubicBezTo>
                  <a:cubicBezTo>
                    <a:pt x="19296" y="4581"/>
                    <a:pt x="20440" y="755"/>
                    <a:pt x="19498" y="755"/>
                  </a:cubicBezTo>
                  <a:cubicBezTo>
                    <a:pt x="16182" y="279"/>
                    <a:pt x="12721" y="1"/>
                    <a:pt x="922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8"/>
            <p:cNvSpPr/>
            <p:nvPr/>
          </p:nvSpPr>
          <p:spPr>
            <a:xfrm>
              <a:off x="15144950" y="4698000"/>
              <a:ext cx="663625" cy="298000"/>
            </a:xfrm>
            <a:custGeom>
              <a:rect b="b" l="l" r="r" t="t"/>
              <a:pathLst>
                <a:path extrusionOk="0" h="11920" w="26545">
                  <a:moveTo>
                    <a:pt x="24720" y="1"/>
                  </a:moveTo>
                  <a:lnTo>
                    <a:pt x="1" y="5030"/>
                  </a:lnTo>
                  <a:lnTo>
                    <a:pt x="481" y="11919"/>
                  </a:lnTo>
                  <a:lnTo>
                    <a:pt x="26545" y="7615"/>
                  </a:lnTo>
                  <a:lnTo>
                    <a:pt x="2472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8"/>
            <p:cNvSpPr/>
            <p:nvPr/>
          </p:nvSpPr>
          <p:spPr>
            <a:xfrm>
              <a:off x="15131425" y="4781175"/>
              <a:ext cx="1213275" cy="2182500"/>
            </a:xfrm>
            <a:custGeom>
              <a:rect b="b" l="l" r="r" t="t"/>
              <a:pathLst>
                <a:path extrusionOk="0" h="87300" w="48531">
                  <a:moveTo>
                    <a:pt x="26920" y="0"/>
                  </a:moveTo>
                  <a:lnTo>
                    <a:pt x="1" y="5056"/>
                  </a:lnTo>
                  <a:lnTo>
                    <a:pt x="3825" y="87299"/>
                  </a:lnTo>
                  <a:lnTo>
                    <a:pt x="48531" y="82890"/>
                  </a:lnTo>
                  <a:lnTo>
                    <a:pt x="269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8"/>
            <p:cNvSpPr/>
            <p:nvPr/>
          </p:nvSpPr>
          <p:spPr>
            <a:xfrm>
              <a:off x="15198000" y="4889650"/>
              <a:ext cx="90400" cy="523500"/>
            </a:xfrm>
            <a:custGeom>
              <a:rect b="b" l="l" r="r" t="t"/>
              <a:pathLst>
                <a:path extrusionOk="0" h="20940" w="3616">
                  <a:moveTo>
                    <a:pt x="1162" y="1"/>
                  </a:moveTo>
                  <a:lnTo>
                    <a:pt x="1" y="219"/>
                  </a:lnTo>
                  <a:lnTo>
                    <a:pt x="2393" y="20939"/>
                  </a:lnTo>
                  <a:lnTo>
                    <a:pt x="3616" y="20555"/>
                  </a:lnTo>
                  <a:lnTo>
                    <a:pt x="116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8"/>
            <p:cNvSpPr/>
            <p:nvPr/>
          </p:nvSpPr>
          <p:spPr>
            <a:xfrm>
              <a:off x="14782600" y="3266350"/>
              <a:ext cx="715350" cy="1403750"/>
            </a:xfrm>
            <a:custGeom>
              <a:rect b="b" l="l" r="r" t="t"/>
              <a:pathLst>
                <a:path extrusionOk="0" h="56150" w="28614">
                  <a:moveTo>
                    <a:pt x="21483" y="0"/>
                  </a:moveTo>
                  <a:cubicBezTo>
                    <a:pt x="21418" y="0"/>
                    <a:pt x="21353" y="2"/>
                    <a:pt x="21288" y="5"/>
                  </a:cubicBezTo>
                  <a:lnTo>
                    <a:pt x="3877" y="843"/>
                  </a:lnTo>
                  <a:cubicBezTo>
                    <a:pt x="1703" y="948"/>
                    <a:pt x="1" y="2764"/>
                    <a:pt x="36" y="4947"/>
                  </a:cubicBezTo>
                  <a:lnTo>
                    <a:pt x="935" y="51993"/>
                  </a:lnTo>
                  <a:cubicBezTo>
                    <a:pt x="970" y="54176"/>
                    <a:pt x="2742" y="55931"/>
                    <a:pt x="4925" y="55948"/>
                  </a:cubicBezTo>
                  <a:lnTo>
                    <a:pt x="24405" y="56149"/>
                  </a:lnTo>
                  <a:cubicBezTo>
                    <a:pt x="24416" y="56149"/>
                    <a:pt x="24426" y="56149"/>
                    <a:pt x="24436" y="56149"/>
                  </a:cubicBezTo>
                  <a:cubicBezTo>
                    <a:pt x="26762" y="56149"/>
                    <a:pt x="28613" y="54191"/>
                    <a:pt x="28474" y="51862"/>
                  </a:cubicBezTo>
                  <a:lnTo>
                    <a:pt x="25505" y="3785"/>
                  </a:lnTo>
                  <a:cubicBezTo>
                    <a:pt x="25378" y="1650"/>
                    <a:pt x="23599" y="0"/>
                    <a:pt x="21483"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8"/>
            <p:cNvSpPr/>
            <p:nvPr/>
          </p:nvSpPr>
          <p:spPr>
            <a:xfrm>
              <a:off x="14786975" y="3575775"/>
              <a:ext cx="141250" cy="153925"/>
            </a:xfrm>
            <a:custGeom>
              <a:rect b="b" l="l" r="r" t="t"/>
              <a:pathLst>
                <a:path extrusionOk="0" h="6157" w="5650">
                  <a:moveTo>
                    <a:pt x="0" y="0"/>
                  </a:moveTo>
                  <a:lnTo>
                    <a:pt x="122" y="6156"/>
                  </a:lnTo>
                  <a:lnTo>
                    <a:pt x="5650" y="6130"/>
                  </a:lnTo>
                  <a:lnTo>
                    <a:pt x="5300" y="18"/>
                  </a:lnTo>
                  <a:lnTo>
                    <a:pt x="0"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8"/>
            <p:cNvSpPr/>
            <p:nvPr/>
          </p:nvSpPr>
          <p:spPr>
            <a:xfrm>
              <a:off x="14959200" y="3552625"/>
              <a:ext cx="509900" cy="1077775"/>
            </a:xfrm>
            <a:custGeom>
              <a:rect b="b" l="l" r="r" t="t"/>
              <a:pathLst>
                <a:path extrusionOk="0" h="43111" w="20396">
                  <a:moveTo>
                    <a:pt x="17813" y="1"/>
                  </a:moveTo>
                  <a:lnTo>
                    <a:pt x="0" y="577"/>
                  </a:lnTo>
                  <a:lnTo>
                    <a:pt x="1083" y="42655"/>
                  </a:lnTo>
                  <a:lnTo>
                    <a:pt x="16800" y="43109"/>
                  </a:lnTo>
                  <a:cubicBezTo>
                    <a:pt x="16831" y="43110"/>
                    <a:pt x="16861" y="43110"/>
                    <a:pt x="16892" y="43110"/>
                  </a:cubicBezTo>
                  <a:cubicBezTo>
                    <a:pt x="18840" y="43110"/>
                    <a:pt x="20395" y="41472"/>
                    <a:pt x="20275" y="39520"/>
                  </a:cubicBezTo>
                  <a:lnTo>
                    <a:pt x="17813"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8"/>
            <p:cNvSpPr/>
            <p:nvPr/>
          </p:nvSpPr>
          <p:spPr>
            <a:xfrm>
              <a:off x="14960075" y="3597375"/>
              <a:ext cx="502750" cy="893925"/>
            </a:xfrm>
            <a:custGeom>
              <a:rect b="b" l="l" r="r" t="t"/>
              <a:pathLst>
                <a:path extrusionOk="0" h="35757" w="20110">
                  <a:moveTo>
                    <a:pt x="0" y="1"/>
                  </a:moveTo>
                  <a:lnTo>
                    <a:pt x="428" y="21088"/>
                  </a:lnTo>
                  <a:lnTo>
                    <a:pt x="20109" y="35757"/>
                  </a:lnTo>
                  <a:lnTo>
                    <a:pt x="18668" y="12487"/>
                  </a:lnTo>
                  <a:lnTo>
                    <a:pt x="0"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8"/>
            <p:cNvSpPr/>
            <p:nvPr/>
          </p:nvSpPr>
          <p:spPr>
            <a:xfrm>
              <a:off x="15067475" y="3654350"/>
              <a:ext cx="284000" cy="876900"/>
            </a:xfrm>
            <a:custGeom>
              <a:rect b="b" l="l" r="r" t="t"/>
              <a:pathLst>
                <a:path extrusionOk="0" h="35076" w="11360">
                  <a:moveTo>
                    <a:pt x="9649" y="1"/>
                  </a:moveTo>
                  <a:lnTo>
                    <a:pt x="0" y="306"/>
                  </a:lnTo>
                  <a:lnTo>
                    <a:pt x="1275" y="34840"/>
                  </a:lnTo>
                  <a:lnTo>
                    <a:pt x="11360" y="35076"/>
                  </a:lnTo>
                  <a:lnTo>
                    <a:pt x="11360" y="35076"/>
                  </a:lnTo>
                  <a:lnTo>
                    <a:pt x="9649"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8"/>
            <p:cNvSpPr/>
            <p:nvPr/>
          </p:nvSpPr>
          <p:spPr>
            <a:xfrm>
              <a:off x="15082100" y="4055150"/>
              <a:ext cx="106975" cy="62650"/>
            </a:xfrm>
            <a:custGeom>
              <a:rect b="b" l="l" r="r" t="t"/>
              <a:pathLst>
                <a:path extrusionOk="0" h="2506" w="4279">
                  <a:moveTo>
                    <a:pt x="0" y="0"/>
                  </a:moveTo>
                  <a:lnTo>
                    <a:pt x="79" y="2506"/>
                  </a:lnTo>
                  <a:cubicBezTo>
                    <a:pt x="245" y="2401"/>
                    <a:pt x="472" y="2253"/>
                    <a:pt x="751" y="2113"/>
                  </a:cubicBezTo>
                  <a:cubicBezTo>
                    <a:pt x="2524" y="1214"/>
                    <a:pt x="4279" y="1388"/>
                    <a:pt x="4279" y="1301"/>
                  </a:cubicBezTo>
                  <a:cubicBezTo>
                    <a:pt x="4270" y="1196"/>
                    <a:pt x="2332" y="1476"/>
                    <a:pt x="585" y="419"/>
                  </a:cubicBezTo>
                  <a:cubicBezTo>
                    <a:pt x="332" y="262"/>
                    <a:pt x="140" y="114"/>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8"/>
            <p:cNvSpPr/>
            <p:nvPr/>
          </p:nvSpPr>
          <p:spPr>
            <a:xfrm>
              <a:off x="15190150" y="4032000"/>
              <a:ext cx="141250" cy="92150"/>
            </a:xfrm>
            <a:custGeom>
              <a:rect b="b" l="l" r="r" t="t"/>
              <a:pathLst>
                <a:path extrusionOk="0" h="3686" w="5650">
                  <a:moveTo>
                    <a:pt x="5510" y="0"/>
                  </a:moveTo>
                  <a:cubicBezTo>
                    <a:pt x="5309" y="262"/>
                    <a:pt x="5012" y="603"/>
                    <a:pt x="4602" y="926"/>
                  </a:cubicBezTo>
                  <a:cubicBezTo>
                    <a:pt x="2655" y="2445"/>
                    <a:pt x="0" y="2122"/>
                    <a:pt x="0" y="2210"/>
                  </a:cubicBezTo>
                  <a:cubicBezTo>
                    <a:pt x="0" y="2219"/>
                    <a:pt x="30" y="2223"/>
                    <a:pt x="86" y="2223"/>
                  </a:cubicBezTo>
                  <a:cubicBezTo>
                    <a:pt x="219" y="2223"/>
                    <a:pt x="499" y="2204"/>
                    <a:pt x="878" y="2204"/>
                  </a:cubicBezTo>
                  <a:cubicBezTo>
                    <a:pt x="1798" y="2204"/>
                    <a:pt x="3304" y="2315"/>
                    <a:pt x="4724" y="3074"/>
                  </a:cubicBezTo>
                  <a:cubicBezTo>
                    <a:pt x="5117" y="3292"/>
                    <a:pt x="5431" y="3511"/>
                    <a:pt x="5650" y="3685"/>
                  </a:cubicBezTo>
                  <a:cubicBezTo>
                    <a:pt x="5606" y="2454"/>
                    <a:pt x="5562" y="1232"/>
                    <a:pt x="55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8"/>
            <p:cNvSpPr/>
            <p:nvPr/>
          </p:nvSpPr>
          <p:spPr>
            <a:xfrm>
              <a:off x="15102400" y="3794650"/>
              <a:ext cx="183175" cy="161050"/>
            </a:xfrm>
            <a:custGeom>
              <a:rect b="b" l="l" r="r" t="t"/>
              <a:pathLst>
                <a:path extrusionOk="0" h="6442" w="7327">
                  <a:moveTo>
                    <a:pt x="3667" y="0"/>
                  </a:moveTo>
                  <a:cubicBezTo>
                    <a:pt x="2634" y="0"/>
                    <a:pt x="1617" y="496"/>
                    <a:pt x="996" y="1418"/>
                  </a:cubicBezTo>
                  <a:cubicBezTo>
                    <a:pt x="0" y="2885"/>
                    <a:pt x="385" y="4893"/>
                    <a:pt x="1860" y="5888"/>
                  </a:cubicBezTo>
                  <a:cubicBezTo>
                    <a:pt x="2414" y="6262"/>
                    <a:pt x="3042" y="6441"/>
                    <a:pt x="3663" y="6441"/>
                  </a:cubicBezTo>
                  <a:cubicBezTo>
                    <a:pt x="4696" y="6441"/>
                    <a:pt x="5709" y="5945"/>
                    <a:pt x="6331" y="5024"/>
                  </a:cubicBezTo>
                  <a:cubicBezTo>
                    <a:pt x="7326" y="3548"/>
                    <a:pt x="6942" y="1549"/>
                    <a:pt x="5466" y="553"/>
                  </a:cubicBezTo>
                  <a:cubicBezTo>
                    <a:pt x="4915" y="180"/>
                    <a:pt x="428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8"/>
            <p:cNvSpPr/>
            <p:nvPr/>
          </p:nvSpPr>
          <p:spPr>
            <a:xfrm>
              <a:off x="15142775" y="4237025"/>
              <a:ext cx="169425" cy="161075"/>
            </a:xfrm>
            <a:custGeom>
              <a:rect b="b" l="l" r="r" t="t"/>
              <a:pathLst>
                <a:path extrusionOk="0" h="6443" w="6777">
                  <a:moveTo>
                    <a:pt x="3398" y="0"/>
                  </a:moveTo>
                  <a:cubicBezTo>
                    <a:pt x="1760" y="0"/>
                    <a:pt x="356" y="1233"/>
                    <a:pt x="184" y="2889"/>
                  </a:cubicBezTo>
                  <a:cubicBezTo>
                    <a:pt x="1" y="4661"/>
                    <a:pt x="1293" y="6242"/>
                    <a:pt x="3057" y="6425"/>
                  </a:cubicBezTo>
                  <a:cubicBezTo>
                    <a:pt x="3170" y="6437"/>
                    <a:pt x="3282" y="6442"/>
                    <a:pt x="3394" y="6442"/>
                  </a:cubicBezTo>
                  <a:cubicBezTo>
                    <a:pt x="5025" y="6442"/>
                    <a:pt x="6421" y="5212"/>
                    <a:pt x="6593" y="3552"/>
                  </a:cubicBezTo>
                  <a:cubicBezTo>
                    <a:pt x="6776" y="1780"/>
                    <a:pt x="5484" y="199"/>
                    <a:pt x="3720" y="16"/>
                  </a:cubicBezTo>
                  <a:cubicBezTo>
                    <a:pt x="3612" y="5"/>
                    <a:pt x="3504" y="0"/>
                    <a:pt x="3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8"/>
            <p:cNvSpPr/>
            <p:nvPr/>
          </p:nvSpPr>
          <p:spPr>
            <a:xfrm>
              <a:off x="14784350" y="3265025"/>
              <a:ext cx="643325" cy="250075"/>
            </a:xfrm>
            <a:custGeom>
              <a:rect b="b" l="l" r="r" t="t"/>
              <a:pathLst>
                <a:path extrusionOk="0" h="10003" w="25733">
                  <a:moveTo>
                    <a:pt x="22593" y="1"/>
                  </a:moveTo>
                  <a:cubicBezTo>
                    <a:pt x="22539" y="1"/>
                    <a:pt x="22486" y="2"/>
                    <a:pt x="22432" y="5"/>
                  </a:cubicBezTo>
                  <a:lnTo>
                    <a:pt x="2611" y="1184"/>
                  </a:lnTo>
                  <a:cubicBezTo>
                    <a:pt x="1144" y="1271"/>
                    <a:pt x="0" y="2494"/>
                    <a:pt x="18" y="3969"/>
                  </a:cubicBezTo>
                  <a:lnTo>
                    <a:pt x="96" y="10003"/>
                  </a:lnTo>
                  <a:lnTo>
                    <a:pt x="25732" y="8676"/>
                  </a:lnTo>
                  <a:lnTo>
                    <a:pt x="25348" y="2581"/>
                  </a:lnTo>
                  <a:cubicBezTo>
                    <a:pt x="25256" y="1124"/>
                    <a:pt x="24034" y="1"/>
                    <a:pt x="2259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8"/>
            <p:cNvSpPr/>
            <p:nvPr/>
          </p:nvSpPr>
          <p:spPr>
            <a:xfrm>
              <a:off x="14812300" y="3275625"/>
              <a:ext cx="597700" cy="238175"/>
            </a:xfrm>
            <a:custGeom>
              <a:rect b="b" l="l" r="r" t="t"/>
              <a:pathLst>
                <a:path extrusionOk="0" fill="none" h="9527" w="23908">
                  <a:moveTo>
                    <a:pt x="0" y="9527"/>
                  </a:moveTo>
                  <a:lnTo>
                    <a:pt x="5422" y="524"/>
                  </a:lnTo>
                  <a:lnTo>
                    <a:pt x="9465" y="9003"/>
                  </a:lnTo>
                  <a:lnTo>
                    <a:pt x="14896" y="0"/>
                  </a:lnTo>
                  <a:lnTo>
                    <a:pt x="18930" y="8479"/>
                  </a:lnTo>
                  <a:lnTo>
                    <a:pt x="23907" y="804"/>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8"/>
            <p:cNvSpPr/>
            <p:nvPr/>
          </p:nvSpPr>
          <p:spPr>
            <a:xfrm>
              <a:off x="14786750" y="3269075"/>
              <a:ext cx="640925" cy="246025"/>
            </a:xfrm>
            <a:custGeom>
              <a:rect b="b" l="l" r="r" t="t"/>
              <a:pathLst>
                <a:path extrusionOk="0" fill="none" h="9841" w="25637">
                  <a:moveTo>
                    <a:pt x="1520" y="1267"/>
                  </a:moveTo>
                  <a:lnTo>
                    <a:pt x="5755" y="9527"/>
                  </a:lnTo>
                  <a:lnTo>
                    <a:pt x="11186" y="524"/>
                  </a:lnTo>
                  <a:lnTo>
                    <a:pt x="15220" y="9003"/>
                  </a:lnTo>
                  <a:lnTo>
                    <a:pt x="20651" y="0"/>
                  </a:lnTo>
                  <a:lnTo>
                    <a:pt x="25636" y="8514"/>
                  </a:lnTo>
                  <a:lnTo>
                    <a:pt x="0" y="9841"/>
                  </a:lnTo>
                </a:path>
              </a:pathLst>
            </a:custGeom>
            <a:noFill/>
            <a:ln cap="rnd" cmpd="sng" w="8300">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8"/>
            <p:cNvSpPr/>
            <p:nvPr/>
          </p:nvSpPr>
          <p:spPr>
            <a:xfrm>
              <a:off x="14616925" y="3857700"/>
              <a:ext cx="461475" cy="771475"/>
            </a:xfrm>
            <a:custGeom>
              <a:rect b="b" l="l" r="r" t="t"/>
              <a:pathLst>
                <a:path extrusionOk="0" h="30859" w="18459">
                  <a:moveTo>
                    <a:pt x="6740" y="0"/>
                  </a:moveTo>
                  <a:cubicBezTo>
                    <a:pt x="6383" y="0"/>
                    <a:pt x="6038" y="22"/>
                    <a:pt x="5711" y="66"/>
                  </a:cubicBezTo>
                  <a:cubicBezTo>
                    <a:pt x="2017" y="651"/>
                    <a:pt x="2131" y="4641"/>
                    <a:pt x="4331" y="6946"/>
                  </a:cubicBezTo>
                  <a:cubicBezTo>
                    <a:pt x="0" y="8081"/>
                    <a:pt x="2157" y="13495"/>
                    <a:pt x="4724" y="15460"/>
                  </a:cubicBezTo>
                  <a:cubicBezTo>
                    <a:pt x="4638" y="15436"/>
                    <a:pt x="4554" y="15425"/>
                    <a:pt x="4471" y="15425"/>
                  </a:cubicBezTo>
                  <a:cubicBezTo>
                    <a:pt x="3447" y="15425"/>
                    <a:pt x="2654" y="17117"/>
                    <a:pt x="2541" y="18062"/>
                  </a:cubicBezTo>
                  <a:cubicBezTo>
                    <a:pt x="2026" y="20201"/>
                    <a:pt x="3781" y="21118"/>
                    <a:pt x="5466" y="22218"/>
                  </a:cubicBezTo>
                  <a:cubicBezTo>
                    <a:pt x="2899" y="22611"/>
                    <a:pt x="3179" y="26034"/>
                    <a:pt x="4820" y="27431"/>
                  </a:cubicBezTo>
                  <a:cubicBezTo>
                    <a:pt x="6542" y="29211"/>
                    <a:pt x="10589" y="30859"/>
                    <a:pt x="13799" y="30859"/>
                  </a:cubicBezTo>
                  <a:cubicBezTo>
                    <a:pt x="14871" y="30859"/>
                    <a:pt x="15849" y="30675"/>
                    <a:pt x="16616" y="30251"/>
                  </a:cubicBezTo>
                  <a:cubicBezTo>
                    <a:pt x="18459" y="28304"/>
                    <a:pt x="17001" y="25143"/>
                    <a:pt x="14888" y="23955"/>
                  </a:cubicBezTo>
                  <a:cubicBezTo>
                    <a:pt x="18258" y="23824"/>
                    <a:pt x="16739" y="18201"/>
                    <a:pt x="14643" y="17101"/>
                  </a:cubicBezTo>
                  <a:lnTo>
                    <a:pt x="14643" y="17101"/>
                  </a:lnTo>
                  <a:cubicBezTo>
                    <a:pt x="14749" y="17141"/>
                    <a:pt x="14852" y="17160"/>
                    <a:pt x="14953" y="17160"/>
                  </a:cubicBezTo>
                  <a:cubicBezTo>
                    <a:pt x="16013" y="17160"/>
                    <a:pt x="16714" y="15066"/>
                    <a:pt x="16634" y="14045"/>
                  </a:cubicBezTo>
                  <a:cubicBezTo>
                    <a:pt x="16651" y="11775"/>
                    <a:pt x="14966" y="10421"/>
                    <a:pt x="13360" y="8824"/>
                  </a:cubicBezTo>
                  <a:cubicBezTo>
                    <a:pt x="16590" y="7889"/>
                    <a:pt x="15970" y="4475"/>
                    <a:pt x="13901" y="2668"/>
                  </a:cubicBezTo>
                  <a:cubicBezTo>
                    <a:pt x="12261" y="1027"/>
                    <a:pt x="9213" y="0"/>
                    <a:pt x="674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8"/>
            <p:cNvSpPr/>
            <p:nvPr/>
          </p:nvSpPr>
          <p:spPr>
            <a:xfrm>
              <a:off x="14725200" y="4031350"/>
              <a:ext cx="243625" cy="51750"/>
            </a:xfrm>
            <a:custGeom>
              <a:rect b="b" l="l" r="r" t="t"/>
              <a:pathLst>
                <a:path extrusionOk="0" fill="none" h="2070" w="9745">
                  <a:moveTo>
                    <a:pt x="9745" y="2070"/>
                  </a:moveTo>
                  <a:cubicBezTo>
                    <a:pt x="7343" y="1004"/>
                    <a:pt x="3074" y="9"/>
                    <a:pt x="0"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8"/>
            <p:cNvSpPr/>
            <p:nvPr/>
          </p:nvSpPr>
          <p:spPr>
            <a:xfrm>
              <a:off x="14729775" y="4243750"/>
              <a:ext cx="254775" cy="48475"/>
            </a:xfrm>
            <a:custGeom>
              <a:rect b="b" l="l" r="r" t="t"/>
              <a:pathLst>
                <a:path extrusionOk="0" fill="none" h="1939" w="10191">
                  <a:moveTo>
                    <a:pt x="10190" y="1939"/>
                  </a:moveTo>
                  <a:cubicBezTo>
                    <a:pt x="6942" y="611"/>
                    <a:pt x="3432" y="489"/>
                    <a:pt x="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8"/>
            <p:cNvSpPr/>
            <p:nvPr/>
          </p:nvSpPr>
          <p:spPr>
            <a:xfrm>
              <a:off x="14750950" y="4411175"/>
              <a:ext cx="241900" cy="49800"/>
            </a:xfrm>
            <a:custGeom>
              <a:rect b="b" l="l" r="r" t="t"/>
              <a:pathLst>
                <a:path extrusionOk="0" fill="none" h="1992" w="9676">
                  <a:moveTo>
                    <a:pt x="9675" y="1991"/>
                  </a:moveTo>
                  <a:cubicBezTo>
                    <a:pt x="6375" y="1738"/>
                    <a:pt x="3301" y="18"/>
                    <a:pt x="1"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8"/>
            <p:cNvSpPr/>
            <p:nvPr/>
          </p:nvSpPr>
          <p:spPr>
            <a:xfrm>
              <a:off x="14893050" y="3911500"/>
              <a:ext cx="106775" cy="149775"/>
            </a:xfrm>
            <a:custGeom>
              <a:rect b="b" l="l" r="r" t="t"/>
              <a:pathLst>
                <a:path extrusionOk="0" fill="none" h="5991" w="4271">
                  <a:moveTo>
                    <a:pt x="1992" y="1057"/>
                  </a:moveTo>
                  <a:cubicBezTo>
                    <a:pt x="4270" y="2262"/>
                    <a:pt x="3520" y="5990"/>
                    <a:pt x="699" y="5231"/>
                  </a:cubicBezTo>
                  <a:cubicBezTo>
                    <a:pt x="1" y="4166"/>
                    <a:pt x="1" y="1"/>
                    <a:pt x="1992" y="1057"/>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8"/>
            <p:cNvSpPr/>
            <p:nvPr/>
          </p:nvSpPr>
          <p:spPr>
            <a:xfrm>
              <a:off x="14880175" y="4085700"/>
              <a:ext cx="122475" cy="188850"/>
            </a:xfrm>
            <a:custGeom>
              <a:rect b="b" l="l" r="r" t="t"/>
              <a:pathLst>
                <a:path extrusionOk="0" fill="none" h="7554" w="4899">
                  <a:moveTo>
                    <a:pt x="2629" y="1948"/>
                  </a:moveTo>
                  <a:cubicBezTo>
                    <a:pt x="4899" y="3711"/>
                    <a:pt x="3554" y="7553"/>
                    <a:pt x="655" y="6121"/>
                  </a:cubicBezTo>
                  <a:cubicBezTo>
                    <a:pt x="1" y="4768"/>
                    <a:pt x="332" y="0"/>
                    <a:pt x="2629" y="1948"/>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8"/>
            <p:cNvSpPr/>
            <p:nvPr/>
          </p:nvSpPr>
          <p:spPr>
            <a:xfrm>
              <a:off x="14903750" y="4303550"/>
              <a:ext cx="110050" cy="163525"/>
            </a:xfrm>
            <a:custGeom>
              <a:rect b="b" l="l" r="r" t="t"/>
              <a:pathLst>
                <a:path extrusionOk="0" fill="none" h="6541" w="4402">
                  <a:moveTo>
                    <a:pt x="411" y="4462"/>
                  </a:moveTo>
                  <a:cubicBezTo>
                    <a:pt x="4401" y="6541"/>
                    <a:pt x="4297" y="44"/>
                    <a:pt x="664" y="1"/>
                  </a:cubicBezTo>
                  <a:cubicBezTo>
                    <a:pt x="1" y="1441"/>
                    <a:pt x="228" y="2961"/>
                    <a:pt x="411" y="4462"/>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8"/>
            <p:cNvSpPr/>
            <p:nvPr/>
          </p:nvSpPr>
          <p:spPr>
            <a:xfrm>
              <a:off x="14902000" y="4489525"/>
              <a:ext cx="125975" cy="163975"/>
            </a:xfrm>
            <a:custGeom>
              <a:rect b="b" l="l" r="r" t="t"/>
              <a:pathLst>
                <a:path extrusionOk="0" fill="none" h="6559" w="5039">
                  <a:moveTo>
                    <a:pt x="210" y="4402"/>
                  </a:moveTo>
                  <a:cubicBezTo>
                    <a:pt x="4506" y="6558"/>
                    <a:pt x="5039" y="18"/>
                    <a:pt x="909" y="1"/>
                  </a:cubicBezTo>
                  <a:cubicBezTo>
                    <a:pt x="228" y="1363"/>
                    <a:pt x="1" y="2882"/>
                    <a:pt x="210" y="4402"/>
                  </a:cubicBezTo>
                  <a:close/>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8"/>
            <p:cNvSpPr/>
            <p:nvPr/>
          </p:nvSpPr>
          <p:spPr>
            <a:xfrm>
              <a:off x="15197350" y="3845600"/>
              <a:ext cx="525450" cy="791300"/>
            </a:xfrm>
            <a:custGeom>
              <a:rect b="b" l="l" r="r" t="t"/>
              <a:pathLst>
                <a:path extrusionOk="0" h="31652" w="21018">
                  <a:moveTo>
                    <a:pt x="2237" y="0"/>
                  </a:moveTo>
                  <a:cubicBezTo>
                    <a:pt x="2079" y="0"/>
                    <a:pt x="1920" y="20"/>
                    <a:pt x="1764" y="61"/>
                  </a:cubicBezTo>
                  <a:cubicBezTo>
                    <a:pt x="1057" y="244"/>
                    <a:pt x="516" y="873"/>
                    <a:pt x="262" y="1563"/>
                  </a:cubicBezTo>
                  <a:cubicBezTo>
                    <a:pt x="18" y="2252"/>
                    <a:pt x="1" y="3003"/>
                    <a:pt x="44" y="3737"/>
                  </a:cubicBezTo>
                  <a:cubicBezTo>
                    <a:pt x="184" y="6103"/>
                    <a:pt x="848" y="8434"/>
                    <a:pt x="1965" y="10521"/>
                  </a:cubicBezTo>
                  <a:cubicBezTo>
                    <a:pt x="3161" y="12739"/>
                    <a:pt x="4881" y="14730"/>
                    <a:pt x="5536" y="17166"/>
                  </a:cubicBezTo>
                  <a:cubicBezTo>
                    <a:pt x="5886" y="18502"/>
                    <a:pt x="5903" y="19899"/>
                    <a:pt x="6095" y="21261"/>
                  </a:cubicBezTo>
                  <a:cubicBezTo>
                    <a:pt x="6698" y="25426"/>
                    <a:pt x="9108" y="29285"/>
                    <a:pt x="12583" y="31652"/>
                  </a:cubicBezTo>
                  <a:lnTo>
                    <a:pt x="20764" y="29740"/>
                  </a:lnTo>
                  <a:cubicBezTo>
                    <a:pt x="21017" y="23549"/>
                    <a:pt x="18817" y="17297"/>
                    <a:pt x="14757" y="12634"/>
                  </a:cubicBezTo>
                  <a:cubicBezTo>
                    <a:pt x="12792" y="10382"/>
                    <a:pt x="10435" y="8513"/>
                    <a:pt x="8392" y="6330"/>
                  </a:cubicBezTo>
                  <a:cubicBezTo>
                    <a:pt x="7291" y="5143"/>
                    <a:pt x="6287" y="3876"/>
                    <a:pt x="5388" y="2541"/>
                  </a:cubicBezTo>
                  <a:cubicBezTo>
                    <a:pt x="4951" y="1886"/>
                    <a:pt x="4532" y="1205"/>
                    <a:pt x="3938" y="689"/>
                  </a:cubicBezTo>
                  <a:cubicBezTo>
                    <a:pt x="3460" y="287"/>
                    <a:pt x="2849" y="0"/>
                    <a:pt x="223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8"/>
            <p:cNvSpPr/>
            <p:nvPr/>
          </p:nvSpPr>
          <p:spPr>
            <a:xfrm>
              <a:off x="15246475" y="3859125"/>
              <a:ext cx="104350" cy="123575"/>
            </a:xfrm>
            <a:custGeom>
              <a:rect b="b" l="l" r="r" t="t"/>
              <a:pathLst>
                <a:path extrusionOk="0" fill="none" h="4943" w="4174">
                  <a:moveTo>
                    <a:pt x="4174" y="3650"/>
                  </a:moveTo>
                  <a:cubicBezTo>
                    <a:pt x="4078" y="4095"/>
                    <a:pt x="3772" y="4497"/>
                    <a:pt x="3362" y="4706"/>
                  </a:cubicBezTo>
                  <a:cubicBezTo>
                    <a:pt x="2960" y="4916"/>
                    <a:pt x="2454" y="4942"/>
                    <a:pt x="2035" y="4767"/>
                  </a:cubicBezTo>
                  <a:cubicBezTo>
                    <a:pt x="1633" y="4602"/>
                    <a:pt x="1319" y="4279"/>
                    <a:pt x="1057" y="3938"/>
                  </a:cubicBezTo>
                  <a:cubicBezTo>
                    <a:pt x="559" y="3309"/>
                    <a:pt x="192" y="2567"/>
                    <a:pt x="87" y="1773"/>
                  </a:cubicBezTo>
                  <a:cubicBezTo>
                    <a:pt x="0" y="1135"/>
                    <a:pt x="122" y="402"/>
                    <a:pt x="629" y="0"/>
                  </a:cubicBezTo>
                </a:path>
              </a:pathLst>
            </a:custGeom>
            <a:noFill/>
            <a:ln cap="rnd" cmpd="sng" w="830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48"/>
          <p:cNvSpPr txBox="1"/>
          <p:nvPr/>
        </p:nvSpPr>
        <p:spPr>
          <a:xfrm>
            <a:off x="3497250" y="1949300"/>
            <a:ext cx="471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505" name="Google Shape;505;p48"/>
          <p:cNvSpPr txBox="1"/>
          <p:nvPr>
            <p:ph type="title"/>
          </p:nvPr>
        </p:nvSpPr>
        <p:spPr>
          <a:xfrm>
            <a:off x="862050" y="180175"/>
            <a:ext cx="7419900" cy="81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100"/>
              <a:t>Data Set and Sources</a:t>
            </a:r>
            <a:endParaRPr sz="4100"/>
          </a:p>
        </p:txBody>
      </p:sp>
      <p:sp>
        <p:nvSpPr>
          <p:cNvPr id="506" name="Google Shape;506;p48"/>
          <p:cNvSpPr txBox="1"/>
          <p:nvPr/>
        </p:nvSpPr>
        <p:spPr>
          <a:xfrm>
            <a:off x="1425100" y="900925"/>
            <a:ext cx="5544900" cy="223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We got the idea from “12 Data Science Projects for Beginners and Experts” </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u="sng">
                <a:solidFill>
                  <a:schemeClr val="hlink"/>
                </a:solidFill>
                <a:latin typeface="Nunito"/>
                <a:ea typeface="Nunito"/>
                <a:cs typeface="Nunito"/>
                <a:sym typeface="Nunito"/>
                <a:hlinkClick r:id="rId3"/>
              </a:rPr>
              <a:t>https://builtin.com/data-science/data-science-projects</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This is where we got the data set. It is from 2019.</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This site also included starter code, but no one was willing to use it without understanding it so they started from scratch!</a:t>
            </a:r>
            <a:endParaRPr>
              <a:solidFill>
                <a:schemeClr val="accent6"/>
              </a:solidFill>
              <a:latin typeface="Nunito"/>
              <a:ea typeface="Nunito"/>
              <a:cs typeface="Nunito"/>
              <a:sym typeface="Nunito"/>
            </a:endParaRPr>
          </a:p>
        </p:txBody>
      </p:sp>
      <p:pic>
        <p:nvPicPr>
          <p:cNvPr id="507" name="Google Shape;507;p48"/>
          <p:cNvPicPr preferRelativeResize="0"/>
          <p:nvPr/>
        </p:nvPicPr>
        <p:blipFill rotWithShape="1">
          <a:blip r:embed="rId4">
            <a:alphaModFix/>
          </a:blip>
          <a:srcRect b="40029" l="0" r="0" t="0"/>
          <a:stretch/>
        </p:blipFill>
        <p:spPr>
          <a:xfrm>
            <a:off x="1425088" y="3173929"/>
            <a:ext cx="6060026" cy="183187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4" name="Shape 2114"/>
        <p:cNvGrpSpPr/>
        <p:nvPr/>
      </p:nvGrpSpPr>
      <p:grpSpPr>
        <a:xfrm>
          <a:off x="0" y="0"/>
          <a:ext cx="0" cy="0"/>
          <a:chOff x="0" y="0"/>
          <a:chExt cx="0" cy="0"/>
        </a:xfrm>
      </p:grpSpPr>
      <p:sp>
        <p:nvSpPr>
          <p:cNvPr id="2115" name="Google Shape;2115;p84"/>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this graph</a:t>
            </a:r>
            <a:endParaRPr/>
          </a:p>
        </p:txBody>
      </p:sp>
      <p:sp>
        <p:nvSpPr>
          <p:cNvPr id="2116" name="Google Shape;2116;p84"/>
          <p:cNvSpPr txBox="1"/>
          <p:nvPr/>
        </p:nvSpPr>
        <p:spPr>
          <a:xfrm>
            <a:off x="5617949" y="1895720"/>
            <a:ext cx="2143500" cy="4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Mercury is very small</a:t>
            </a:r>
            <a:endParaRPr>
              <a:solidFill>
                <a:schemeClr val="accent6"/>
              </a:solidFill>
              <a:latin typeface="Nunito"/>
              <a:ea typeface="Nunito"/>
              <a:cs typeface="Nunito"/>
              <a:sym typeface="Nunito"/>
            </a:endParaRPr>
          </a:p>
        </p:txBody>
      </p:sp>
      <p:sp>
        <p:nvSpPr>
          <p:cNvPr id="2117" name="Google Shape;2117;p84"/>
          <p:cNvSpPr txBox="1"/>
          <p:nvPr/>
        </p:nvSpPr>
        <p:spPr>
          <a:xfrm>
            <a:off x="5617638" y="1488150"/>
            <a:ext cx="2143500" cy="407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Mercury</a:t>
            </a:r>
            <a:endParaRPr sz="2200">
              <a:solidFill>
                <a:schemeClr val="accent3"/>
              </a:solidFill>
              <a:latin typeface="Baskervville"/>
              <a:ea typeface="Baskervville"/>
              <a:cs typeface="Baskervville"/>
              <a:sym typeface="Baskervville"/>
            </a:endParaRPr>
          </a:p>
        </p:txBody>
      </p:sp>
      <p:sp>
        <p:nvSpPr>
          <p:cNvPr id="2118" name="Google Shape;2118;p84"/>
          <p:cNvSpPr txBox="1"/>
          <p:nvPr/>
        </p:nvSpPr>
        <p:spPr>
          <a:xfrm>
            <a:off x="5618104" y="2745137"/>
            <a:ext cx="2143500" cy="4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Venus is a hot planet</a:t>
            </a:r>
            <a:endParaRPr>
              <a:solidFill>
                <a:schemeClr val="accent6"/>
              </a:solidFill>
              <a:latin typeface="Nunito"/>
              <a:ea typeface="Nunito"/>
              <a:cs typeface="Nunito"/>
              <a:sym typeface="Nunito"/>
            </a:endParaRPr>
          </a:p>
        </p:txBody>
      </p:sp>
      <p:sp>
        <p:nvSpPr>
          <p:cNvPr id="2119" name="Google Shape;2119;p84"/>
          <p:cNvSpPr txBox="1"/>
          <p:nvPr/>
        </p:nvSpPr>
        <p:spPr>
          <a:xfrm>
            <a:off x="5617793" y="2337566"/>
            <a:ext cx="2143500" cy="407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Venus</a:t>
            </a:r>
            <a:endParaRPr sz="2200">
              <a:solidFill>
                <a:schemeClr val="accent3"/>
              </a:solidFill>
              <a:latin typeface="Baskervville"/>
              <a:ea typeface="Baskervville"/>
              <a:cs typeface="Baskervville"/>
              <a:sym typeface="Baskervville"/>
            </a:endParaRPr>
          </a:p>
        </p:txBody>
      </p:sp>
      <p:sp>
        <p:nvSpPr>
          <p:cNvPr id="2120" name="Google Shape;2120;p84"/>
          <p:cNvSpPr txBox="1"/>
          <p:nvPr/>
        </p:nvSpPr>
        <p:spPr>
          <a:xfrm>
            <a:off x="5618274" y="3594573"/>
            <a:ext cx="2143500" cy="40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Saturn is a gas giant</a:t>
            </a:r>
            <a:endParaRPr>
              <a:solidFill>
                <a:schemeClr val="accent6"/>
              </a:solidFill>
              <a:latin typeface="Nunito"/>
              <a:ea typeface="Nunito"/>
              <a:cs typeface="Nunito"/>
              <a:sym typeface="Nunito"/>
            </a:endParaRPr>
          </a:p>
        </p:txBody>
      </p:sp>
      <p:sp>
        <p:nvSpPr>
          <p:cNvPr id="2121" name="Google Shape;2121;p84"/>
          <p:cNvSpPr txBox="1"/>
          <p:nvPr/>
        </p:nvSpPr>
        <p:spPr>
          <a:xfrm>
            <a:off x="5617963" y="3187003"/>
            <a:ext cx="2143500" cy="407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3"/>
                </a:solidFill>
                <a:latin typeface="Baskervville"/>
                <a:ea typeface="Baskervville"/>
                <a:cs typeface="Baskervville"/>
                <a:sym typeface="Baskervville"/>
              </a:rPr>
              <a:t>Saturn</a:t>
            </a:r>
            <a:endParaRPr sz="2200">
              <a:solidFill>
                <a:schemeClr val="accent3"/>
              </a:solidFill>
              <a:latin typeface="Baskervville"/>
              <a:ea typeface="Baskervville"/>
              <a:cs typeface="Baskervville"/>
              <a:sym typeface="Baskervville"/>
            </a:endParaRPr>
          </a:p>
        </p:txBody>
      </p:sp>
      <p:sp>
        <p:nvSpPr>
          <p:cNvPr id="2122" name="Google Shape;2122;p84"/>
          <p:cNvSpPr txBox="1"/>
          <p:nvPr/>
        </p:nvSpPr>
        <p:spPr>
          <a:xfrm>
            <a:off x="4645763" y="1692737"/>
            <a:ext cx="972000" cy="407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500">
                <a:solidFill>
                  <a:schemeClr val="accent6"/>
                </a:solidFill>
                <a:latin typeface="Baskervville"/>
                <a:ea typeface="Baskervville"/>
                <a:cs typeface="Baskervville"/>
                <a:sym typeface="Baskervville"/>
              </a:rPr>
              <a:t>5</a:t>
            </a:r>
            <a:r>
              <a:rPr lang="en" sz="2500">
                <a:solidFill>
                  <a:schemeClr val="accent6"/>
                </a:solidFill>
                <a:latin typeface="Baskervville"/>
                <a:ea typeface="Baskervville"/>
                <a:cs typeface="Baskervville"/>
                <a:sym typeface="Baskervville"/>
              </a:rPr>
              <a:t>0%</a:t>
            </a:r>
            <a:endParaRPr sz="2500">
              <a:solidFill>
                <a:schemeClr val="accent6"/>
              </a:solidFill>
              <a:latin typeface="Baskervville"/>
              <a:ea typeface="Baskervville"/>
              <a:cs typeface="Baskervville"/>
              <a:sym typeface="Baskervville"/>
            </a:endParaRPr>
          </a:p>
        </p:txBody>
      </p:sp>
      <p:sp>
        <p:nvSpPr>
          <p:cNvPr id="2123" name="Google Shape;2123;p84"/>
          <p:cNvSpPr txBox="1"/>
          <p:nvPr/>
        </p:nvSpPr>
        <p:spPr>
          <a:xfrm>
            <a:off x="4645763" y="2542143"/>
            <a:ext cx="972000" cy="4077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500">
                <a:solidFill>
                  <a:schemeClr val="accent6"/>
                </a:solidFill>
                <a:latin typeface="Baskervville"/>
                <a:ea typeface="Baskervville"/>
                <a:cs typeface="Baskervville"/>
                <a:sym typeface="Baskervville"/>
              </a:rPr>
              <a:t>30%</a:t>
            </a:r>
            <a:endParaRPr sz="2500">
              <a:solidFill>
                <a:schemeClr val="accent6"/>
              </a:solidFill>
              <a:latin typeface="Baskervville"/>
              <a:ea typeface="Baskervville"/>
              <a:cs typeface="Baskervville"/>
              <a:sym typeface="Baskervville"/>
            </a:endParaRPr>
          </a:p>
        </p:txBody>
      </p:sp>
      <p:sp>
        <p:nvSpPr>
          <p:cNvPr id="2124" name="Google Shape;2124;p84"/>
          <p:cNvSpPr txBox="1"/>
          <p:nvPr/>
        </p:nvSpPr>
        <p:spPr>
          <a:xfrm>
            <a:off x="4645763" y="3389787"/>
            <a:ext cx="972000" cy="407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500">
                <a:solidFill>
                  <a:schemeClr val="accent6"/>
                </a:solidFill>
                <a:latin typeface="Baskervville"/>
                <a:ea typeface="Baskervville"/>
                <a:cs typeface="Baskervville"/>
                <a:sym typeface="Baskervville"/>
              </a:rPr>
              <a:t>2</a:t>
            </a:r>
            <a:r>
              <a:rPr lang="en" sz="2500">
                <a:solidFill>
                  <a:schemeClr val="accent6"/>
                </a:solidFill>
                <a:latin typeface="Baskervville"/>
                <a:ea typeface="Baskervville"/>
                <a:cs typeface="Baskervville"/>
                <a:sym typeface="Baskervville"/>
              </a:rPr>
              <a:t>0%</a:t>
            </a:r>
            <a:endParaRPr sz="2500">
              <a:solidFill>
                <a:schemeClr val="accent6"/>
              </a:solidFill>
              <a:latin typeface="Baskervville"/>
              <a:ea typeface="Baskervville"/>
              <a:cs typeface="Baskervville"/>
              <a:sym typeface="Baskervville"/>
            </a:endParaRPr>
          </a:p>
        </p:txBody>
      </p:sp>
      <p:sp>
        <p:nvSpPr>
          <p:cNvPr id="2125" name="Google Shape;2125;p84"/>
          <p:cNvSpPr txBox="1"/>
          <p:nvPr/>
        </p:nvSpPr>
        <p:spPr>
          <a:xfrm>
            <a:off x="720000" y="4257300"/>
            <a:ext cx="7704000" cy="25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accent6"/>
                </a:solidFill>
                <a:latin typeface="Nunito"/>
                <a:ea typeface="Nunito"/>
                <a:cs typeface="Nunito"/>
                <a:sym typeface="Nunito"/>
              </a:rPr>
              <a:t>Follow the link in the graph to modify its data and then paste the new one here. </a:t>
            </a:r>
            <a:r>
              <a:rPr b="1" lang="en" sz="1100" u="sng">
                <a:solidFill>
                  <a:schemeClr val="accent6"/>
                </a:solidFill>
                <a:latin typeface="Nunito"/>
                <a:ea typeface="Nunito"/>
                <a:cs typeface="Nunito"/>
                <a:sym typeface="Nunito"/>
                <a:hlinkClick r:id="rId3">
                  <a:extLst>
                    <a:ext uri="{A12FA001-AC4F-418D-AE19-62706E023703}">
                      <ahyp:hlinkClr val="tx"/>
                    </a:ext>
                  </a:extLst>
                </a:hlinkClick>
              </a:rPr>
              <a:t>For more info, click here</a:t>
            </a:r>
            <a:endParaRPr b="1" sz="1100" u="sng">
              <a:solidFill>
                <a:schemeClr val="accent6"/>
              </a:solidFill>
              <a:latin typeface="Nunito"/>
              <a:ea typeface="Nunito"/>
              <a:cs typeface="Nunito"/>
              <a:sym typeface="Nunito"/>
            </a:endParaRPr>
          </a:p>
        </p:txBody>
      </p:sp>
      <p:pic>
        <p:nvPicPr>
          <p:cNvPr id="2126" name="Google Shape;2126;p84" title="Chart">
            <a:hlinkClick r:id="rId4"/>
          </p:cNvPr>
          <p:cNvPicPr preferRelativeResize="0"/>
          <p:nvPr/>
        </p:nvPicPr>
        <p:blipFill>
          <a:blip r:embed="rId5">
            <a:alphaModFix/>
          </a:blip>
          <a:stretch>
            <a:fillRect/>
          </a:stretch>
        </p:blipFill>
        <p:spPr>
          <a:xfrm>
            <a:off x="1294149" y="1279587"/>
            <a:ext cx="3222875" cy="2932813"/>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0" name="Shape 2130"/>
        <p:cNvGrpSpPr/>
        <p:nvPr/>
      </p:nvGrpSpPr>
      <p:grpSpPr>
        <a:xfrm>
          <a:off x="0" y="0"/>
          <a:ext cx="0" cy="0"/>
          <a:chOff x="0" y="0"/>
          <a:chExt cx="0" cy="0"/>
        </a:xfrm>
      </p:grpSpPr>
      <p:sp>
        <p:nvSpPr>
          <p:cNvPr id="2131" name="Google Shape;2131;p85"/>
          <p:cNvSpPr txBox="1"/>
          <p:nvPr>
            <p:ph type="title"/>
          </p:nvPr>
        </p:nvSpPr>
        <p:spPr>
          <a:xfrm>
            <a:off x="899000" y="1239575"/>
            <a:ext cx="5238300" cy="890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2132" name="Google Shape;2132;p85"/>
          <p:cNvSpPr txBox="1"/>
          <p:nvPr>
            <p:ph idx="1" type="subTitle"/>
          </p:nvPr>
        </p:nvSpPr>
        <p:spPr>
          <a:xfrm>
            <a:off x="899000" y="2210450"/>
            <a:ext cx="5238300" cy="169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a:t>
            </a:r>
            <a:endParaRPr/>
          </a:p>
        </p:txBody>
      </p:sp>
      <p:grpSp>
        <p:nvGrpSpPr>
          <p:cNvPr id="2133" name="Google Shape;2133;p85"/>
          <p:cNvGrpSpPr/>
          <p:nvPr/>
        </p:nvGrpSpPr>
        <p:grpSpPr>
          <a:xfrm>
            <a:off x="6137289" y="1239580"/>
            <a:ext cx="2703332" cy="3103512"/>
            <a:chOff x="-4291025" y="454950"/>
            <a:chExt cx="2612925" cy="2942275"/>
          </a:xfrm>
        </p:grpSpPr>
        <p:sp>
          <p:nvSpPr>
            <p:cNvPr id="2134" name="Google Shape;2134;p85"/>
            <p:cNvSpPr/>
            <p:nvPr/>
          </p:nvSpPr>
          <p:spPr>
            <a:xfrm>
              <a:off x="-3881975" y="2442950"/>
              <a:ext cx="866650" cy="933775"/>
            </a:xfrm>
            <a:custGeom>
              <a:rect b="b" l="l" r="r" t="t"/>
              <a:pathLst>
                <a:path extrusionOk="0" h="37351" w="34666">
                  <a:moveTo>
                    <a:pt x="3840" y="1"/>
                  </a:moveTo>
                  <a:cubicBezTo>
                    <a:pt x="2902" y="1"/>
                    <a:pt x="3062" y="2967"/>
                    <a:pt x="1" y="5261"/>
                  </a:cubicBezTo>
                  <a:cubicBezTo>
                    <a:pt x="4445" y="11609"/>
                    <a:pt x="22843" y="32399"/>
                    <a:pt x="25366" y="37350"/>
                  </a:cubicBezTo>
                  <a:cubicBezTo>
                    <a:pt x="27986" y="35193"/>
                    <a:pt x="29409" y="32766"/>
                    <a:pt x="31880" y="30426"/>
                  </a:cubicBezTo>
                  <a:cubicBezTo>
                    <a:pt x="32910" y="29457"/>
                    <a:pt x="33993" y="28287"/>
                    <a:pt x="34665" y="27012"/>
                  </a:cubicBezTo>
                  <a:cubicBezTo>
                    <a:pt x="34573" y="26919"/>
                    <a:pt x="34483" y="26878"/>
                    <a:pt x="34396" y="26878"/>
                  </a:cubicBezTo>
                  <a:cubicBezTo>
                    <a:pt x="33822" y="26878"/>
                    <a:pt x="33330" y="28608"/>
                    <a:pt x="32695" y="28608"/>
                  </a:cubicBezTo>
                  <a:cubicBezTo>
                    <a:pt x="32609" y="28608"/>
                    <a:pt x="32521" y="28576"/>
                    <a:pt x="32430" y="28505"/>
                  </a:cubicBezTo>
                  <a:cubicBezTo>
                    <a:pt x="29776" y="26436"/>
                    <a:pt x="11265" y="7060"/>
                    <a:pt x="4891" y="686"/>
                  </a:cubicBezTo>
                  <a:cubicBezTo>
                    <a:pt x="4411" y="207"/>
                    <a:pt x="4088" y="1"/>
                    <a:pt x="38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5"/>
            <p:cNvSpPr/>
            <p:nvPr/>
          </p:nvSpPr>
          <p:spPr>
            <a:xfrm>
              <a:off x="-3762775" y="2727275"/>
              <a:ext cx="574350" cy="582650"/>
            </a:xfrm>
            <a:custGeom>
              <a:rect b="b" l="l" r="r" t="t"/>
              <a:pathLst>
                <a:path extrusionOk="0" h="23306" w="22974">
                  <a:moveTo>
                    <a:pt x="0" y="1"/>
                  </a:moveTo>
                  <a:cubicBezTo>
                    <a:pt x="5938" y="7300"/>
                    <a:pt x="14905" y="17787"/>
                    <a:pt x="18878" y="23305"/>
                  </a:cubicBezTo>
                  <a:cubicBezTo>
                    <a:pt x="20589" y="21690"/>
                    <a:pt x="22048" y="19254"/>
                    <a:pt x="22973" y="17525"/>
                  </a:cubicBezTo>
                  <a:cubicBezTo>
                    <a:pt x="20057" y="14958"/>
                    <a:pt x="16643" y="13133"/>
                    <a:pt x="13657" y="10627"/>
                  </a:cubicBezTo>
                  <a:cubicBezTo>
                    <a:pt x="11124" y="8505"/>
                    <a:pt x="4052" y="3135"/>
                    <a:pt x="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5"/>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5"/>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5"/>
            <p:cNvSpPr/>
            <p:nvPr/>
          </p:nvSpPr>
          <p:spPr>
            <a:xfrm>
              <a:off x="-4291025" y="2078725"/>
              <a:ext cx="560575" cy="608200"/>
            </a:xfrm>
            <a:custGeom>
              <a:rect b="b" l="l" r="r" t="t"/>
              <a:pathLst>
                <a:path extrusionOk="0" h="24328" w="22423">
                  <a:moveTo>
                    <a:pt x="8845" y="1"/>
                  </a:moveTo>
                  <a:lnTo>
                    <a:pt x="0" y="6881"/>
                  </a:lnTo>
                  <a:lnTo>
                    <a:pt x="13578" y="24327"/>
                  </a:lnTo>
                  <a:lnTo>
                    <a:pt x="22423" y="17438"/>
                  </a:lnTo>
                  <a:lnTo>
                    <a:pt x="884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5"/>
            <p:cNvSpPr/>
            <p:nvPr/>
          </p:nvSpPr>
          <p:spPr>
            <a:xfrm>
              <a:off x="-4266600" y="2103625"/>
              <a:ext cx="468275" cy="502750"/>
            </a:xfrm>
            <a:custGeom>
              <a:rect b="b" l="l" r="r" t="t"/>
              <a:pathLst>
                <a:path extrusionOk="0" h="20110" w="18731">
                  <a:moveTo>
                    <a:pt x="7816" y="0"/>
                  </a:moveTo>
                  <a:lnTo>
                    <a:pt x="1" y="6086"/>
                  </a:lnTo>
                  <a:lnTo>
                    <a:pt x="10915" y="20109"/>
                  </a:lnTo>
                  <a:lnTo>
                    <a:pt x="18730" y="14023"/>
                  </a:lnTo>
                  <a:lnTo>
                    <a:pt x="7816"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5"/>
            <p:cNvSpPr/>
            <p:nvPr/>
          </p:nvSpPr>
          <p:spPr>
            <a:xfrm>
              <a:off x="-4166625" y="2203150"/>
              <a:ext cx="212875" cy="234000"/>
            </a:xfrm>
            <a:custGeom>
              <a:rect b="b" l="l" r="r" t="t"/>
              <a:pathLst>
                <a:path extrusionOk="0" h="9360" w="8515">
                  <a:moveTo>
                    <a:pt x="2544" y="0"/>
                  </a:moveTo>
                  <a:cubicBezTo>
                    <a:pt x="2353" y="0"/>
                    <a:pt x="2161" y="61"/>
                    <a:pt x="2001" y="184"/>
                  </a:cubicBezTo>
                  <a:lnTo>
                    <a:pt x="455" y="1389"/>
                  </a:lnTo>
                  <a:cubicBezTo>
                    <a:pt x="71" y="1686"/>
                    <a:pt x="1" y="2254"/>
                    <a:pt x="298" y="2638"/>
                  </a:cubicBezTo>
                  <a:lnTo>
                    <a:pt x="5266" y="9012"/>
                  </a:lnTo>
                  <a:cubicBezTo>
                    <a:pt x="5439" y="9240"/>
                    <a:pt x="5702" y="9359"/>
                    <a:pt x="5968" y="9359"/>
                  </a:cubicBezTo>
                  <a:cubicBezTo>
                    <a:pt x="6160" y="9359"/>
                    <a:pt x="6354" y="9297"/>
                    <a:pt x="6515" y="9169"/>
                  </a:cubicBezTo>
                  <a:lnTo>
                    <a:pt x="8060" y="7973"/>
                  </a:lnTo>
                  <a:cubicBezTo>
                    <a:pt x="8444" y="7667"/>
                    <a:pt x="8514" y="7109"/>
                    <a:pt x="8209" y="6724"/>
                  </a:cubicBezTo>
                  <a:lnTo>
                    <a:pt x="3249" y="342"/>
                  </a:lnTo>
                  <a:cubicBezTo>
                    <a:pt x="3076" y="118"/>
                    <a:pt x="2811" y="0"/>
                    <a:pt x="254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5"/>
            <p:cNvSpPr/>
            <p:nvPr/>
          </p:nvSpPr>
          <p:spPr>
            <a:xfrm>
              <a:off x="-4112250" y="2262975"/>
              <a:ext cx="58525" cy="36925"/>
            </a:xfrm>
            <a:custGeom>
              <a:rect b="b" l="l" r="r" t="t"/>
              <a:pathLst>
                <a:path extrusionOk="0" fill="none" h="1477" w="2341">
                  <a:moveTo>
                    <a:pt x="0" y="0"/>
                  </a:moveTo>
                  <a:cubicBezTo>
                    <a:pt x="777" y="481"/>
                    <a:pt x="1563" y="978"/>
                    <a:pt x="2340" y="147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5"/>
            <p:cNvSpPr/>
            <p:nvPr/>
          </p:nvSpPr>
          <p:spPr>
            <a:xfrm>
              <a:off x="-4136925" y="2267775"/>
              <a:ext cx="132750" cy="83425"/>
            </a:xfrm>
            <a:custGeom>
              <a:rect b="b" l="l" r="r" t="t"/>
              <a:pathLst>
                <a:path extrusionOk="0" fill="none" h="3337" w="5310">
                  <a:moveTo>
                    <a:pt x="0" y="1"/>
                  </a:moveTo>
                  <a:cubicBezTo>
                    <a:pt x="1162" y="612"/>
                    <a:pt x="4209" y="2524"/>
                    <a:pt x="5309"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5"/>
            <p:cNvSpPr/>
            <p:nvPr/>
          </p:nvSpPr>
          <p:spPr>
            <a:xfrm>
              <a:off x="-4119025" y="2296600"/>
              <a:ext cx="121825" cy="75975"/>
            </a:xfrm>
            <a:custGeom>
              <a:rect b="b" l="l" r="r" t="t"/>
              <a:pathLst>
                <a:path extrusionOk="0" fill="none" h="3039" w="4873">
                  <a:moveTo>
                    <a:pt x="0" y="0"/>
                  </a:moveTo>
                  <a:cubicBezTo>
                    <a:pt x="1345" y="821"/>
                    <a:pt x="3572" y="2104"/>
                    <a:pt x="4873" y="303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5"/>
            <p:cNvSpPr/>
            <p:nvPr/>
          </p:nvSpPr>
          <p:spPr>
            <a:xfrm>
              <a:off x="-4125350" y="2232850"/>
              <a:ext cx="53925" cy="35600"/>
            </a:xfrm>
            <a:custGeom>
              <a:rect b="b" l="l" r="r" t="t"/>
              <a:pathLst>
                <a:path extrusionOk="0" fill="none" h="1424" w="2157">
                  <a:moveTo>
                    <a:pt x="0" y="0"/>
                  </a:moveTo>
                  <a:cubicBezTo>
                    <a:pt x="480" y="324"/>
                    <a:pt x="1685" y="1083"/>
                    <a:pt x="2157" y="142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5"/>
            <p:cNvSpPr/>
            <p:nvPr/>
          </p:nvSpPr>
          <p:spPr>
            <a:xfrm>
              <a:off x="-4100475" y="2228925"/>
              <a:ext cx="21425" cy="15075"/>
            </a:xfrm>
            <a:custGeom>
              <a:rect b="b" l="l" r="r" t="t"/>
              <a:pathLst>
                <a:path extrusionOk="0" fill="none" h="603" w="857">
                  <a:moveTo>
                    <a:pt x="1" y="0"/>
                  </a:moveTo>
                  <a:cubicBezTo>
                    <a:pt x="280" y="219"/>
                    <a:pt x="559" y="428"/>
                    <a:pt x="856" y="60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5"/>
            <p:cNvSpPr/>
            <p:nvPr/>
          </p:nvSpPr>
          <p:spPr>
            <a:xfrm>
              <a:off x="-4087375" y="2331525"/>
              <a:ext cx="93450" cy="59600"/>
            </a:xfrm>
            <a:custGeom>
              <a:rect b="b" l="l" r="r" t="t"/>
              <a:pathLst>
                <a:path extrusionOk="0" fill="none" h="2384" w="3738">
                  <a:moveTo>
                    <a:pt x="1" y="0"/>
                  </a:moveTo>
                  <a:cubicBezTo>
                    <a:pt x="839" y="498"/>
                    <a:pt x="2917" y="1825"/>
                    <a:pt x="3738" y="238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5"/>
            <p:cNvSpPr/>
            <p:nvPr/>
          </p:nvSpPr>
          <p:spPr>
            <a:xfrm>
              <a:off x="-4071225" y="2357050"/>
              <a:ext cx="79050" cy="46975"/>
            </a:xfrm>
            <a:custGeom>
              <a:rect b="b" l="l" r="r" t="t"/>
              <a:pathLst>
                <a:path extrusionOk="0" fill="none" h="1879" w="3162">
                  <a:moveTo>
                    <a:pt x="1" y="1"/>
                  </a:moveTo>
                  <a:cubicBezTo>
                    <a:pt x="612" y="446"/>
                    <a:pt x="2507" y="1538"/>
                    <a:pt x="3162" y="1878"/>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5"/>
            <p:cNvSpPr/>
            <p:nvPr/>
          </p:nvSpPr>
          <p:spPr>
            <a:xfrm>
              <a:off x="-4093925" y="2235250"/>
              <a:ext cx="7675" cy="107000"/>
            </a:xfrm>
            <a:custGeom>
              <a:rect b="b" l="l" r="r" t="t"/>
              <a:pathLst>
                <a:path extrusionOk="0" fill="none" h="4280" w="307">
                  <a:moveTo>
                    <a:pt x="1" y="1"/>
                  </a:moveTo>
                  <a:cubicBezTo>
                    <a:pt x="79" y="1118"/>
                    <a:pt x="228" y="3161"/>
                    <a:pt x="306" y="427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5"/>
            <p:cNvSpPr/>
            <p:nvPr/>
          </p:nvSpPr>
          <p:spPr>
            <a:xfrm>
              <a:off x="-4107025" y="2234600"/>
              <a:ext cx="2650" cy="83400"/>
            </a:xfrm>
            <a:custGeom>
              <a:rect b="b" l="l" r="r" t="t"/>
              <a:pathLst>
                <a:path extrusionOk="0" fill="none" h="3336" w="106">
                  <a:moveTo>
                    <a:pt x="105" y="0"/>
                  </a:moveTo>
                  <a:cubicBezTo>
                    <a:pt x="105" y="0"/>
                    <a:pt x="18" y="664"/>
                    <a:pt x="18" y="830"/>
                  </a:cubicBezTo>
                  <a:cubicBezTo>
                    <a:pt x="9" y="1476"/>
                    <a:pt x="9" y="2681"/>
                    <a:pt x="1"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5"/>
            <p:cNvSpPr/>
            <p:nvPr/>
          </p:nvSpPr>
          <p:spPr>
            <a:xfrm>
              <a:off x="-4124050" y="2246175"/>
              <a:ext cx="2425" cy="35825"/>
            </a:xfrm>
            <a:custGeom>
              <a:rect b="b" l="l" r="r" t="t"/>
              <a:pathLst>
                <a:path extrusionOk="0" fill="none" h="1433" w="97">
                  <a:moveTo>
                    <a:pt x="1" y="0"/>
                  </a:moveTo>
                  <a:cubicBezTo>
                    <a:pt x="97" y="341"/>
                    <a:pt x="79" y="672"/>
                    <a:pt x="53" y="987"/>
                  </a:cubicBezTo>
                  <a:cubicBezTo>
                    <a:pt x="44" y="1135"/>
                    <a:pt x="36" y="1284"/>
                    <a:pt x="27" y="1432"/>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5"/>
            <p:cNvSpPr/>
            <p:nvPr/>
          </p:nvSpPr>
          <p:spPr>
            <a:xfrm>
              <a:off x="-4078650" y="2257950"/>
              <a:ext cx="7450" cy="99125"/>
            </a:xfrm>
            <a:custGeom>
              <a:rect b="b" l="l" r="r" t="t"/>
              <a:pathLst>
                <a:path extrusionOk="0" fill="none" h="3965" w="298">
                  <a:moveTo>
                    <a:pt x="18" y="1"/>
                  </a:moveTo>
                  <a:cubicBezTo>
                    <a:pt x="1" y="655"/>
                    <a:pt x="271" y="3205"/>
                    <a:pt x="298" y="3965"/>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5"/>
            <p:cNvSpPr/>
            <p:nvPr/>
          </p:nvSpPr>
          <p:spPr>
            <a:xfrm>
              <a:off x="-4060950" y="2264275"/>
              <a:ext cx="7875" cy="125325"/>
            </a:xfrm>
            <a:custGeom>
              <a:rect b="b" l="l" r="r" t="t"/>
              <a:pathLst>
                <a:path extrusionOk="0" fill="none" h="5013" w="315">
                  <a:moveTo>
                    <a:pt x="18" y="1"/>
                  </a:moveTo>
                  <a:cubicBezTo>
                    <a:pt x="0" y="656"/>
                    <a:pt x="297" y="4253"/>
                    <a:pt x="314" y="501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5"/>
            <p:cNvSpPr/>
            <p:nvPr/>
          </p:nvSpPr>
          <p:spPr>
            <a:xfrm>
              <a:off x="-4042200" y="2288525"/>
              <a:ext cx="8550" cy="108950"/>
            </a:xfrm>
            <a:custGeom>
              <a:rect b="b" l="l" r="r" t="t"/>
              <a:pathLst>
                <a:path extrusionOk="0" fill="none" h="4358" w="342">
                  <a:moveTo>
                    <a:pt x="10" y="0"/>
                  </a:moveTo>
                  <a:cubicBezTo>
                    <a:pt x="1" y="541"/>
                    <a:pt x="324" y="3728"/>
                    <a:pt x="342" y="4357"/>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5"/>
            <p:cNvSpPr/>
            <p:nvPr/>
          </p:nvSpPr>
          <p:spPr>
            <a:xfrm>
              <a:off x="-4021225" y="2311000"/>
              <a:ext cx="7450" cy="98900"/>
            </a:xfrm>
            <a:custGeom>
              <a:rect b="b" l="l" r="r" t="t"/>
              <a:pathLst>
                <a:path extrusionOk="0" fill="none" h="3956" w="298">
                  <a:moveTo>
                    <a:pt x="18" y="0"/>
                  </a:moveTo>
                  <a:cubicBezTo>
                    <a:pt x="0" y="647"/>
                    <a:pt x="271" y="3205"/>
                    <a:pt x="297" y="395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5"/>
            <p:cNvSpPr/>
            <p:nvPr/>
          </p:nvSpPr>
          <p:spPr>
            <a:xfrm>
              <a:off x="-4114000" y="2362300"/>
              <a:ext cx="139725" cy="97150"/>
            </a:xfrm>
            <a:custGeom>
              <a:rect b="b" l="l" r="r" t="t"/>
              <a:pathLst>
                <a:path extrusionOk="0" fill="none" h="3886" w="5589">
                  <a:moveTo>
                    <a:pt x="0" y="0"/>
                  </a:moveTo>
                  <a:cubicBezTo>
                    <a:pt x="734" y="891"/>
                    <a:pt x="1458" y="1782"/>
                    <a:pt x="2183" y="2672"/>
                  </a:cubicBezTo>
                  <a:cubicBezTo>
                    <a:pt x="2576" y="3152"/>
                    <a:pt x="3021" y="3668"/>
                    <a:pt x="3633" y="3772"/>
                  </a:cubicBezTo>
                  <a:cubicBezTo>
                    <a:pt x="4366" y="3886"/>
                    <a:pt x="5030" y="3379"/>
                    <a:pt x="5588" y="2899"/>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5"/>
            <p:cNvSpPr/>
            <p:nvPr/>
          </p:nvSpPr>
          <p:spPr>
            <a:xfrm>
              <a:off x="-4009000" y="2280650"/>
              <a:ext cx="70525" cy="153050"/>
            </a:xfrm>
            <a:custGeom>
              <a:rect b="b" l="l" r="r" t="t"/>
              <a:pathLst>
                <a:path extrusionOk="0" fill="none" h="6122" w="2821">
                  <a:moveTo>
                    <a:pt x="0" y="1"/>
                  </a:moveTo>
                  <a:cubicBezTo>
                    <a:pt x="690" y="918"/>
                    <a:pt x="1371" y="1843"/>
                    <a:pt x="2061" y="2769"/>
                  </a:cubicBezTo>
                  <a:cubicBezTo>
                    <a:pt x="2428" y="3266"/>
                    <a:pt x="2820" y="3825"/>
                    <a:pt x="2768" y="4445"/>
                  </a:cubicBezTo>
                  <a:cubicBezTo>
                    <a:pt x="2698" y="5179"/>
                    <a:pt x="2043" y="5694"/>
                    <a:pt x="1441" y="6122"/>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5"/>
            <p:cNvSpPr/>
            <p:nvPr/>
          </p:nvSpPr>
          <p:spPr>
            <a:xfrm>
              <a:off x="-3970375" y="2433675"/>
              <a:ext cx="39550" cy="50900"/>
            </a:xfrm>
            <a:custGeom>
              <a:rect b="b" l="l" r="r" t="t"/>
              <a:pathLst>
                <a:path extrusionOk="0" fill="none" h="2036" w="1582">
                  <a:moveTo>
                    <a:pt x="1" y="1"/>
                  </a:moveTo>
                  <a:cubicBezTo>
                    <a:pt x="525" y="682"/>
                    <a:pt x="1057" y="1363"/>
                    <a:pt x="1581" y="2035"/>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5"/>
            <p:cNvSpPr/>
            <p:nvPr/>
          </p:nvSpPr>
          <p:spPr>
            <a:xfrm>
              <a:off x="-3971675" y="2455500"/>
              <a:ext cx="95400" cy="74250"/>
            </a:xfrm>
            <a:custGeom>
              <a:rect b="b" l="l" r="r" t="t"/>
              <a:pathLst>
                <a:path extrusionOk="0" fill="none" h="2970" w="3816">
                  <a:moveTo>
                    <a:pt x="0" y="2969"/>
                  </a:moveTo>
                  <a:cubicBezTo>
                    <a:pt x="1083" y="2166"/>
                    <a:pt x="3816" y="1"/>
                    <a:pt x="3816" y="1"/>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5"/>
            <p:cNvSpPr/>
            <p:nvPr/>
          </p:nvSpPr>
          <p:spPr>
            <a:xfrm>
              <a:off x="-3976050" y="2266000"/>
              <a:ext cx="289925" cy="366850"/>
            </a:xfrm>
            <a:custGeom>
              <a:rect b="b" l="l" r="r" t="t"/>
              <a:pathLst>
                <a:path extrusionOk="0" h="14674" w="11597">
                  <a:moveTo>
                    <a:pt x="698" y="0"/>
                  </a:moveTo>
                  <a:cubicBezTo>
                    <a:pt x="514" y="0"/>
                    <a:pt x="337" y="41"/>
                    <a:pt x="219" y="176"/>
                  </a:cubicBezTo>
                  <a:cubicBezTo>
                    <a:pt x="1" y="421"/>
                    <a:pt x="140" y="814"/>
                    <a:pt x="306" y="1093"/>
                  </a:cubicBezTo>
                  <a:cubicBezTo>
                    <a:pt x="1258" y="2700"/>
                    <a:pt x="2961" y="3817"/>
                    <a:pt x="4803" y="4053"/>
                  </a:cubicBezTo>
                  <a:cubicBezTo>
                    <a:pt x="4951" y="4071"/>
                    <a:pt x="5100" y="4088"/>
                    <a:pt x="5213" y="4184"/>
                  </a:cubicBezTo>
                  <a:cubicBezTo>
                    <a:pt x="5301" y="4254"/>
                    <a:pt x="5397" y="4359"/>
                    <a:pt x="5388" y="4472"/>
                  </a:cubicBezTo>
                  <a:cubicBezTo>
                    <a:pt x="4986" y="8148"/>
                    <a:pt x="7833" y="13256"/>
                    <a:pt x="8654" y="14522"/>
                  </a:cubicBezTo>
                  <a:cubicBezTo>
                    <a:pt x="8724" y="14631"/>
                    <a:pt x="8822" y="14674"/>
                    <a:pt x="8938" y="14674"/>
                  </a:cubicBezTo>
                  <a:cubicBezTo>
                    <a:pt x="9396" y="14674"/>
                    <a:pt x="10144" y="14003"/>
                    <a:pt x="10667" y="14003"/>
                  </a:cubicBezTo>
                  <a:cubicBezTo>
                    <a:pt x="10750" y="14003"/>
                    <a:pt x="10828" y="14020"/>
                    <a:pt x="10898" y="14060"/>
                  </a:cubicBezTo>
                  <a:cubicBezTo>
                    <a:pt x="10944" y="14086"/>
                    <a:pt x="10981" y="14098"/>
                    <a:pt x="11012" y="14098"/>
                  </a:cubicBezTo>
                  <a:cubicBezTo>
                    <a:pt x="11392" y="14098"/>
                    <a:pt x="10594" y="12144"/>
                    <a:pt x="11055" y="11658"/>
                  </a:cubicBezTo>
                  <a:lnTo>
                    <a:pt x="11468" y="11001"/>
                  </a:lnTo>
                  <a:lnTo>
                    <a:pt x="11468" y="11001"/>
                  </a:lnTo>
                  <a:cubicBezTo>
                    <a:pt x="11499" y="11055"/>
                    <a:pt x="11531" y="11094"/>
                    <a:pt x="11553" y="11094"/>
                  </a:cubicBezTo>
                  <a:cubicBezTo>
                    <a:pt x="11583" y="11094"/>
                    <a:pt x="11596" y="11027"/>
                    <a:pt x="11570" y="10838"/>
                  </a:cubicBezTo>
                  <a:lnTo>
                    <a:pt x="11570" y="10838"/>
                  </a:lnTo>
                  <a:lnTo>
                    <a:pt x="11570" y="10838"/>
                  </a:lnTo>
                  <a:cubicBezTo>
                    <a:pt x="11500" y="10314"/>
                    <a:pt x="11404" y="7930"/>
                    <a:pt x="11282" y="7415"/>
                  </a:cubicBezTo>
                  <a:cubicBezTo>
                    <a:pt x="11177" y="6978"/>
                    <a:pt x="10461" y="5276"/>
                    <a:pt x="10243" y="4874"/>
                  </a:cubicBezTo>
                  <a:cubicBezTo>
                    <a:pt x="9343" y="3224"/>
                    <a:pt x="7850" y="2604"/>
                    <a:pt x="6506" y="1285"/>
                  </a:cubicBezTo>
                  <a:cubicBezTo>
                    <a:pt x="6357" y="1146"/>
                    <a:pt x="6209" y="1006"/>
                    <a:pt x="6034" y="910"/>
                  </a:cubicBezTo>
                  <a:cubicBezTo>
                    <a:pt x="5833" y="805"/>
                    <a:pt x="5615" y="761"/>
                    <a:pt x="5397" y="726"/>
                  </a:cubicBezTo>
                  <a:cubicBezTo>
                    <a:pt x="3939" y="464"/>
                    <a:pt x="2472" y="229"/>
                    <a:pt x="996" y="28"/>
                  </a:cubicBezTo>
                  <a:cubicBezTo>
                    <a:pt x="900" y="12"/>
                    <a:pt x="798" y="0"/>
                    <a:pt x="698"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5"/>
            <p:cNvSpPr/>
            <p:nvPr/>
          </p:nvSpPr>
          <p:spPr>
            <a:xfrm>
              <a:off x="-4198050" y="2394125"/>
              <a:ext cx="152825" cy="82800"/>
            </a:xfrm>
            <a:custGeom>
              <a:rect b="b" l="l" r="r" t="t"/>
              <a:pathLst>
                <a:path extrusionOk="0" h="3312" w="6113">
                  <a:moveTo>
                    <a:pt x="4669" y="1"/>
                  </a:moveTo>
                  <a:cubicBezTo>
                    <a:pt x="4309" y="1"/>
                    <a:pt x="3954" y="77"/>
                    <a:pt x="3598" y="159"/>
                  </a:cubicBezTo>
                  <a:cubicBezTo>
                    <a:pt x="2795" y="343"/>
                    <a:pt x="1965" y="517"/>
                    <a:pt x="1171" y="736"/>
                  </a:cubicBezTo>
                  <a:cubicBezTo>
                    <a:pt x="516" y="919"/>
                    <a:pt x="1" y="1478"/>
                    <a:pt x="245" y="2194"/>
                  </a:cubicBezTo>
                  <a:cubicBezTo>
                    <a:pt x="341" y="2464"/>
                    <a:pt x="516" y="2709"/>
                    <a:pt x="690" y="2945"/>
                  </a:cubicBezTo>
                  <a:cubicBezTo>
                    <a:pt x="778" y="3067"/>
                    <a:pt x="883" y="3198"/>
                    <a:pt x="1022" y="3259"/>
                  </a:cubicBezTo>
                  <a:cubicBezTo>
                    <a:pt x="1118" y="3303"/>
                    <a:pt x="1223" y="3311"/>
                    <a:pt x="1328" y="3311"/>
                  </a:cubicBezTo>
                  <a:cubicBezTo>
                    <a:pt x="1335" y="3311"/>
                    <a:pt x="1343" y="3311"/>
                    <a:pt x="1350" y="3311"/>
                  </a:cubicBezTo>
                  <a:cubicBezTo>
                    <a:pt x="3009" y="3311"/>
                    <a:pt x="4503" y="2355"/>
                    <a:pt x="5833" y="1364"/>
                  </a:cubicBezTo>
                  <a:cubicBezTo>
                    <a:pt x="5929" y="1294"/>
                    <a:pt x="6034" y="1216"/>
                    <a:pt x="6069" y="1102"/>
                  </a:cubicBezTo>
                  <a:cubicBezTo>
                    <a:pt x="6113" y="998"/>
                    <a:pt x="6087" y="875"/>
                    <a:pt x="6052" y="771"/>
                  </a:cubicBezTo>
                  <a:cubicBezTo>
                    <a:pt x="5877" y="343"/>
                    <a:pt x="5423" y="81"/>
                    <a:pt x="4969" y="20"/>
                  </a:cubicBezTo>
                  <a:cubicBezTo>
                    <a:pt x="4869" y="6"/>
                    <a:pt x="4769" y="1"/>
                    <a:pt x="466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5"/>
            <p:cNvSpPr/>
            <p:nvPr/>
          </p:nvSpPr>
          <p:spPr>
            <a:xfrm>
              <a:off x="-4185825" y="2428175"/>
              <a:ext cx="17700" cy="38525"/>
            </a:xfrm>
            <a:custGeom>
              <a:rect b="b" l="l" r="r" t="t"/>
              <a:pathLst>
                <a:path extrusionOk="0" h="1541" w="708">
                  <a:moveTo>
                    <a:pt x="90" y="0"/>
                  </a:moveTo>
                  <a:cubicBezTo>
                    <a:pt x="78" y="0"/>
                    <a:pt x="65" y="4"/>
                    <a:pt x="53" y="11"/>
                  </a:cubicBezTo>
                  <a:cubicBezTo>
                    <a:pt x="9" y="28"/>
                    <a:pt x="1" y="98"/>
                    <a:pt x="18" y="151"/>
                  </a:cubicBezTo>
                  <a:cubicBezTo>
                    <a:pt x="149" y="648"/>
                    <a:pt x="315" y="1102"/>
                    <a:pt x="629" y="1522"/>
                  </a:cubicBezTo>
                  <a:cubicBezTo>
                    <a:pt x="629" y="1530"/>
                    <a:pt x="638" y="1539"/>
                    <a:pt x="655" y="1539"/>
                  </a:cubicBezTo>
                  <a:cubicBezTo>
                    <a:pt x="659" y="1540"/>
                    <a:pt x="663" y="1541"/>
                    <a:pt x="666" y="1541"/>
                  </a:cubicBezTo>
                  <a:cubicBezTo>
                    <a:pt x="688" y="1541"/>
                    <a:pt x="708" y="1518"/>
                    <a:pt x="708" y="1495"/>
                  </a:cubicBezTo>
                  <a:cubicBezTo>
                    <a:pt x="708" y="1469"/>
                    <a:pt x="690" y="1443"/>
                    <a:pt x="682" y="1426"/>
                  </a:cubicBezTo>
                  <a:cubicBezTo>
                    <a:pt x="455" y="1041"/>
                    <a:pt x="289" y="613"/>
                    <a:pt x="210" y="168"/>
                  </a:cubicBezTo>
                  <a:cubicBezTo>
                    <a:pt x="201" y="125"/>
                    <a:pt x="193" y="81"/>
                    <a:pt x="167" y="46"/>
                  </a:cubicBezTo>
                  <a:cubicBezTo>
                    <a:pt x="148" y="21"/>
                    <a:pt x="120" y="0"/>
                    <a:pt x="90"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5"/>
            <p:cNvSpPr/>
            <p:nvPr/>
          </p:nvSpPr>
          <p:spPr>
            <a:xfrm>
              <a:off x="-4170325" y="2461050"/>
              <a:ext cx="153925" cy="112500"/>
            </a:xfrm>
            <a:custGeom>
              <a:rect b="b" l="l" r="r" t="t"/>
              <a:pathLst>
                <a:path extrusionOk="0" h="4500" w="6157">
                  <a:moveTo>
                    <a:pt x="5046" y="1"/>
                  </a:moveTo>
                  <a:cubicBezTo>
                    <a:pt x="4953" y="1"/>
                    <a:pt x="4860" y="8"/>
                    <a:pt x="4768" y="23"/>
                  </a:cubicBezTo>
                  <a:cubicBezTo>
                    <a:pt x="4288" y="102"/>
                    <a:pt x="3842" y="346"/>
                    <a:pt x="3406" y="591"/>
                  </a:cubicBezTo>
                  <a:cubicBezTo>
                    <a:pt x="2620" y="1019"/>
                    <a:pt x="1799" y="1446"/>
                    <a:pt x="1040" y="1909"/>
                  </a:cubicBezTo>
                  <a:cubicBezTo>
                    <a:pt x="411" y="2293"/>
                    <a:pt x="1" y="3018"/>
                    <a:pt x="402" y="3656"/>
                  </a:cubicBezTo>
                  <a:cubicBezTo>
                    <a:pt x="559" y="3909"/>
                    <a:pt x="795" y="4101"/>
                    <a:pt x="1022" y="4284"/>
                  </a:cubicBezTo>
                  <a:cubicBezTo>
                    <a:pt x="1144" y="4380"/>
                    <a:pt x="1267" y="4476"/>
                    <a:pt x="1424" y="4494"/>
                  </a:cubicBezTo>
                  <a:cubicBezTo>
                    <a:pt x="1449" y="4498"/>
                    <a:pt x="1473" y="4499"/>
                    <a:pt x="1497" y="4499"/>
                  </a:cubicBezTo>
                  <a:cubicBezTo>
                    <a:pt x="1583" y="4499"/>
                    <a:pt x="1665" y="4477"/>
                    <a:pt x="1747" y="4450"/>
                  </a:cubicBezTo>
                  <a:cubicBezTo>
                    <a:pt x="3458" y="3952"/>
                    <a:pt x="4794" y="2520"/>
                    <a:pt x="5947" y="1115"/>
                  </a:cubicBezTo>
                  <a:cubicBezTo>
                    <a:pt x="6034" y="1010"/>
                    <a:pt x="6121" y="905"/>
                    <a:pt x="6139" y="774"/>
                  </a:cubicBezTo>
                  <a:cubicBezTo>
                    <a:pt x="6156" y="652"/>
                    <a:pt x="6104" y="538"/>
                    <a:pt x="6043" y="442"/>
                  </a:cubicBezTo>
                  <a:cubicBezTo>
                    <a:pt x="5824" y="139"/>
                    <a:pt x="5439" y="1"/>
                    <a:pt x="504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5"/>
            <p:cNvSpPr/>
            <p:nvPr/>
          </p:nvSpPr>
          <p:spPr>
            <a:xfrm>
              <a:off x="-4158100" y="2529100"/>
              <a:ext cx="25775" cy="34475"/>
            </a:xfrm>
            <a:custGeom>
              <a:rect b="b" l="l" r="r" t="t"/>
              <a:pathLst>
                <a:path extrusionOk="0" h="1379" w="1031">
                  <a:moveTo>
                    <a:pt x="95" y="1"/>
                  </a:moveTo>
                  <a:cubicBezTo>
                    <a:pt x="77" y="1"/>
                    <a:pt x="59" y="6"/>
                    <a:pt x="44" y="17"/>
                  </a:cubicBezTo>
                  <a:cubicBezTo>
                    <a:pt x="1" y="60"/>
                    <a:pt x="9" y="130"/>
                    <a:pt x="35" y="174"/>
                  </a:cubicBezTo>
                  <a:cubicBezTo>
                    <a:pt x="271" y="637"/>
                    <a:pt x="542" y="1038"/>
                    <a:pt x="952" y="1361"/>
                  </a:cubicBezTo>
                  <a:cubicBezTo>
                    <a:pt x="961" y="1370"/>
                    <a:pt x="970" y="1379"/>
                    <a:pt x="987" y="1379"/>
                  </a:cubicBezTo>
                  <a:cubicBezTo>
                    <a:pt x="1013" y="1379"/>
                    <a:pt x="1031" y="1344"/>
                    <a:pt x="1031" y="1318"/>
                  </a:cubicBezTo>
                  <a:cubicBezTo>
                    <a:pt x="1022" y="1292"/>
                    <a:pt x="1005" y="1274"/>
                    <a:pt x="987" y="1248"/>
                  </a:cubicBezTo>
                  <a:cubicBezTo>
                    <a:pt x="673" y="934"/>
                    <a:pt x="411" y="549"/>
                    <a:pt x="236" y="139"/>
                  </a:cubicBezTo>
                  <a:cubicBezTo>
                    <a:pt x="219" y="95"/>
                    <a:pt x="201" y="52"/>
                    <a:pt x="166" y="25"/>
                  </a:cubicBezTo>
                  <a:cubicBezTo>
                    <a:pt x="146" y="10"/>
                    <a:pt x="120" y="1"/>
                    <a:pt x="95"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5"/>
            <p:cNvSpPr/>
            <p:nvPr/>
          </p:nvSpPr>
          <p:spPr>
            <a:xfrm>
              <a:off x="-4129500" y="2514075"/>
              <a:ext cx="139300" cy="101950"/>
            </a:xfrm>
            <a:custGeom>
              <a:rect b="b" l="l" r="r" t="t"/>
              <a:pathLst>
                <a:path extrusionOk="0" h="4078" w="5572">
                  <a:moveTo>
                    <a:pt x="4584" y="0"/>
                  </a:moveTo>
                  <a:cubicBezTo>
                    <a:pt x="4496" y="0"/>
                    <a:pt x="4408" y="8"/>
                    <a:pt x="4322" y="24"/>
                  </a:cubicBezTo>
                  <a:cubicBezTo>
                    <a:pt x="3886" y="94"/>
                    <a:pt x="3476" y="312"/>
                    <a:pt x="3083" y="530"/>
                  </a:cubicBezTo>
                  <a:cubicBezTo>
                    <a:pt x="2367" y="923"/>
                    <a:pt x="1624" y="1308"/>
                    <a:pt x="935" y="1727"/>
                  </a:cubicBezTo>
                  <a:cubicBezTo>
                    <a:pt x="367" y="2076"/>
                    <a:pt x="0" y="2731"/>
                    <a:pt x="358" y="3316"/>
                  </a:cubicBezTo>
                  <a:cubicBezTo>
                    <a:pt x="507" y="3543"/>
                    <a:pt x="716" y="3709"/>
                    <a:pt x="917" y="3875"/>
                  </a:cubicBezTo>
                  <a:cubicBezTo>
                    <a:pt x="1031" y="3962"/>
                    <a:pt x="1144" y="4058"/>
                    <a:pt x="1293" y="4075"/>
                  </a:cubicBezTo>
                  <a:cubicBezTo>
                    <a:pt x="1305" y="4077"/>
                    <a:pt x="1318" y="4077"/>
                    <a:pt x="1331" y="4077"/>
                  </a:cubicBezTo>
                  <a:cubicBezTo>
                    <a:pt x="1414" y="4077"/>
                    <a:pt x="1498" y="4055"/>
                    <a:pt x="1581" y="4032"/>
                  </a:cubicBezTo>
                  <a:cubicBezTo>
                    <a:pt x="3126" y="3578"/>
                    <a:pt x="4340" y="2285"/>
                    <a:pt x="5388" y="1002"/>
                  </a:cubicBezTo>
                  <a:cubicBezTo>
                    <a:pt x="5458" y="915"/>
                    <a:pt x="5536" y="819"/>
                    <a:pt x="5554" y="705"/>
                  </a:cubicBezTo>
                  <a:cubicBezTo>
                    <a:pt x="5571" y="592"/>
                    <a:pt x="5527" y="487"/>
                    <a:pt x="5466" y="399"/>
                  </a:cubicBezTo>
                  <a:cubicBezTo>
                    <a:pt x="5278" y="127"/>
                    <a:pt x="4933" y="0"/>
                    <a:pt x="458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5"/>
            <p:cNvSpPr/>
            <p:nvPr/>
          </p:nvSpPr>
          <p:spPr>
            <a:xfrm>
              <a:off x="-4118600" y="2575650"/>
              <a:ext cx="23600" cy="31375"/>
            </a:xfrm>
            <a:custGeom>
              <a:rect b="b" l="l" r="r" t="t"/>
              <a:pathLst>
                <a:path extrusionOk="0" h="1255" w="944">
                  <a:moveTo>
                    <a:pt x="94" y="0"/>
                  </a:moveTo>
                  <a:cubicBezTo>
                    <a:pt x="75" y="0"/>
                    <a:pt x="57" y="7"/>
                    <a:pt x="45" y="23"/>
                  </a:cubicBezTo>
                  <a:cubicBezTo>
                    <a:pt x="1" y="58"/>
                    <a:pt x="10" y="119"/>
                    <a:pt x="36" y="163"/>
                  </a:cubicBezTo>
                  <a:cubicBezTo>
                    <a:pt x="254" y="573"/>
                    <a:pt x="499" y="940"/>
                    <a:pt x="865" y="1237"/>
                  </a:cubicBezTo>
                  <a:cubicBezTo>
                    <a:pt x="874" y="1246"/>
                    <a:pt x="883" y="1246"/>
                    <a:pt x="892" y="1254"/>
                  </a:cubicBezTo>
                  <a:cubicBezTo>
                    <a:pt x="918" y="1254"/>
                    <a:pt x="944" y="1220"/>
                    <a:pt x="935" y="1193"/>
                  </a:cubicBezTo>
                  <a:cubicBezTo>
                    <a:pt x="935" y="1167"/>
                    <a:pt x="918" y="1150"/>
                    <a:pt x="900" y="1132"/>
                  </a:cubicBezTo>
                  <a:cubicBezTo>
                    <a:pt x="612" y="844"/>
                    <a:pt x="376" y="504"/>
                    <a:pt x="219" y="119"/>
                  </a:cubicBezTo>
                  <a:cubicBezTo>
                    <a:pt x="202" y="84"/>
                    <a:pt x="184" y="50"/>
                    <a:pt x="158" y="23"/>
                  </a:cubicBezTo>
                  <a:cubicBezTo>
                    <a:pt x="139" y="9"/>
                    <a:pt x="116" y="0"/>
                    <a:pt x="9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5"/>
            <p:cNvSpPr/>
            <p:nvPr/>
          </p:nvSpPr>
          <p:spPr>
            <a:xfrm>
              <a:off x="-4074500" y="2574450"/>
              <a:ext cx="122700" cy="89600"/>
            </a:xfrm>
            <a:custGeom>
              <a:rect b="b" l="l" r="r" t="t"/>
              <a:pathLst>
                <a:path extrusionOk="0" h="3584" w="4908">
                  <a:moveTo>
                    <a:pt x="4028" y="1"/>
                  </a:moveTo>
                  <a:cubicBezTo>
                    <a:pt x="3951" y="1"/>
                    <a:pt x="3875" y="7"/>
                    <a:pt x="3799" y="19"/>
                  </a:cubicBezTo>
                  <a:cubicBezTo>
                    <a:pt x="3423" y="80"/>
                    <a:pt x="3057" y="272"/>
                    <a:pt x="2707" y="464"/>
                  </a:cubicBezTo>
                  <a:cubicBezTo>
                    <a:pt x="2088" y="805"/>
                    <a:pt x="1433" y="1154"/>
                    <a:pt x="830" y="1521"/>
                  </a:cubicBezTo>
                  <a:cubicBezTo>
                    <a:pt x="324" y="1826"/>
                    <a:pt x="1" y="2403"/>
                    <a:pt x="315" y="2918"/>
                  </a:cubicBezTo>
                  <a:cubicBezTo>
                    <a:pt x="446" y="3110"/>
                    <a:pt x="629" y="3267"/>
                    <a:pt x="813" y="3416"/>
                  </a:cubicBezTo>
                  <a:cubicBezTo>
                    <a:pt x="909" y="3494"/>
                    <a:pt x="1005" y="3573"/>
                    <a:pt x="1136" y="3581"/>
                  </a:cubicBezTo>
                  <a:cubicBezTo>
                    <a:pt x="1151" y="3583"/>
                    <a:pt x="1167" y="3584"/>
                    <a:pt x="1182" y="3584"/>
                  </a:cubicBezTo>
                  <a:cubicBezTo>
                    <a:pt x="1254" y="3584"/>
                    <a:pt x="1326" y="3568"/>
                    <a:pt x="1398" y="3547"/>
                  </a:cubicBezTo>
                  <a:cubicBezTo>
                    <a:pt x="2760" y="3145"/>
                    <a:pt x="3825" y="2010"/>
                    <a:pt x="4742" y="883"/>
                  </a:cubicBezTo>
                  <a:cubicBezTo>
                    <a:pt x="4812" y="805"/>
                    <a:pt x="4873" y="717"/>
                    <a:pt x="4890" y="613"/>
                  </a:cubicBezTo>
                  <a:cubicBezTo>
                    <a:pt x="4908" y="517"/>
                    <a:pt x="4864" y="429"/>
                    <a:pt x="4812" y="351"/>
                  </a:cubicBezTo>
                  <a:cubicBezTo>
                    <a:pt x="4643" y="105"/>
                    <a:pt x="4340" y="1"/>
                    <a:pt x="40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5"/>
            <p:cNvSpPr/>
            <p:nvPr/>
          </p:nvSpPr>
          <p:spPr>
            <a:xfrm>
              <a:off x="-4064900" y="2628625"/>
              <a:ext cx="20775" cy="27525"/>
            </a:xfrm>
            <a:custGeom>
              <a:rect b="b" l="l" r="r" t="t"/>
              <a:pathLst>
                <a:path extrusionOk="0" h="1101" w="831">
                  <a:moveTo>
                    <a:pt x="80" y="1"/>
                  </a:moveTo>
                  <a:cubicBezTo>
                    <a:pt x="63" y="1"/>
                    <a:pt x="48" y="6"/>
                    <a:pt x="36" y="17"/>
                  </a:cubicBezTo>
                  <a:cubicBezTo>
                    <a:pt x="1" y="52"/>
                    <a:pt x="10" y="105"/>
                    <a:pt x="27" y="140"/>
                  </a:cubicBezTo>
                  <a:cubicBezTo>
                    <a:pt x="219" y="506"/>
                    <a:pt x="437" y="829"/>
                    <a:pt x="761" y="1091"/>
                  </a:cubicBezTo>
                  <a:cubicBezTo>
                    <a:pt x="769" y="1091"/>
                    <a:pt x="778" y="1100"/>
                    <a:pt x="787" y="1100"/>
                  </a:cubicBezTo>
                  <a:cubicBezTo>
                    <a:pt x="813" y="1100"/>
                    <a:pt x="830" y="1074"/>
                    <a:pt x="822" y="1056"/>
                  </a:cubicBezTo>
                  <a:cubicBezTo>
                    <a:pt x="822" y="1030"/>
                    <a:pt x="804" y="1013"/>
                    <a:pt x="787" y="995"/>
                  </a:cubicBezTo>
                  <a:cubicBezTo>
                    <a:pt x="542" y="742"/>
                    <a:pt x="333" y="445"/>
                    <a:pt x="193" y="105"/>
                  </a:cubicBezTo>
                  <a:cubicBezTo>
                    <a:pt x="176" y="78"/>
                    <a:pt x="167" y="44"/>
                    <a:pt x="141" y="17"/>
                  </a:cubicBezTo>
                  <a:cubicBezTo>
                    <a:pt x="121" y="8"/>
                    <a:pt x="100" y="1"/>
                    <a:pt x="8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5"/>
            <p:cNvSpPr/>
            <p:nvPr/>
          </p:nvSpPr>
          <p:spPr>
            <a:xfrm>
              <a:off x="-3804900" y="2552000"/>
              <a:ext cx="169850" cy="163725"/>
            </a:xfrm>
            <a:custGeom>
              <a:rect b="b" l="l" r="r" t="t"/>
              <a:pathLst>
                <a:path extrusionOk="0" h="6549" w="6794">
                  <a:moveTo>
                    <a:pt x="5665" y="1"/>
                  </a:moveTo>
                  <a:cubicBezTo>
                    <a:pt x="5452" y="1"/>
                    <a:pt x="5213" y="257"/>
                    <a:pt x="5038" y="376"/>
                  </a:cubicBezTo>
                  <a:cubicBezTo>
                    <a:pt x="3178" y="1589"/>
                    <a:pt x="1258" y="3851"/>
                    <a:pt x="0" y="5623"/>
                  </a:cubicBezTo>
                  <a:cubicBezTo>
                    <a:pt x="323" y="5920"/>
                    <a:pt x="629" y="6234"/>
                    <a:pt x="934" y="6549"/>
                  </a:cubicBezTo>
                  <a:cubicBezTo>
                    <a:pt x="3161" y="5073"/>
                    <a:pt x="5161" y="3650"/>
                    <a:pt x="6793" y="1808"/>
                  </a:cubicBezTo>
                  <a:cubicBezTo>
                    <a:pt x="6453" y="1388"/>
                    <a:pt x="6339" y="166"/>
                    <a:pt x="5728" y="9"/>
                  </a:cubicBezTo>
                  <a:cubicBezTo>
                    <a:pt x="5707" y="3"/>
                    <a:pt x="5686" y="1"/>
                    <a:pt x="5665"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5"/>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5"/>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5"/>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5"/>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5"/>
            <p:cNvSpPr/>
            <p:nvPr/>
          </p:nvSpPr>
          <p:spPr>
            <a:xfrm>
              <a:off x="-2318575" y="2526300"/>
              <a:ext cx="249300" cy="308300"/>
            </a:xfrm>
            <a:custGeom>
              <a:rect b="b" l="l" r="r" t="t"/>
              <a:pathLst>
                <a:path extrusionOk="0" h="12332" w="9972">
                  <a:moveTo>
                    <a:pt x="4387" y="1"/>
                  </a:moveTo>
                  <a:cubicBezTo>
                    <a:pt x="4124" y="1"/>
                    <a:pt x="3861" y="25"/>
                    <a:pt x="3598" y="76"/>
                  </a:cubicBezTo>
                  <a:lnTo>
                    <a:pt x="2192" y="190"/>
                  </a:lnTo>
                  <a:cubicBezTo>
                    <a:pt x="1965" y="1369"/>
                    <a:pt x="1729" y="2556"/>
                    <a:pt x="1293" y="3674"/>
                  </a:cubicBezTo>
                  <a:cubicBezTo>
                    <a:pt x="1013" y="4381"/>
                    <a:pt x="664" y="5053"/>
                    <a:pt x="454" y="5778"/>
                  </a:cubicBezTo>
                  <a:cubicBezTo>
                    <a:pt x="0" y="7280"/>
                    <a:pt x="166" y="8887"/>
                    <a:pt x="332" y="10450"/>
                  </a:cubicBezTo>
                  <a:cubicBezTo>
                    <a:pt x="376" y="10851"/>
                    <a:pt x="419" y="11262"/>
                    <a:pt x="603" y="11628"/>
                  </a:cubicBezTo>
                  <a:cubicBezTo>
                    <a:pt x="777" y="11986"/>
                    <a:pt x="1127" y="12301"/>
                    <a:pt x="1528" y="12309"/>
                  </a:cubicBezTo>
                  <a:cubicBezTo>
                    <a:pt x="1598" y="12313"/>
                    <a:pt x="1730" y="12331"/>
                    <a:pt x="1921" y="12331"/>
                  </a:cubicBezTo>
                  <a:cubicBezTo>
                    <a:pt x="2733" y="12331"/>
                    <a:pt x="4600" y="11991"/>
                    <a:pt x="7160" y="8660"/>
                  </a:cubicBezTo>
                  <a:cubicBezTo>
                    <a:pt x="7815" y="7795"/>
                    <a:pt x="8741" y="7149"/>
                    <a:pt x="9256" y="6197"/>
                  </a:cubicBezTo>
                  <a:cubicBezTo>
                    <a:pt x="9771" y="5245"/>
                    <a:pt x="9972" y="4058"/>
                    <a:pt x="9518" y="3080"/>
                  </a:cubicBezTo>
                  <a:cubicBezTo>
                    <a:pt x="9273" y="2574"/>
                    <a:pt x="8880" y="2154"/>
                    <a:pt x="8461" y="1779"/>
                  </a:cubicBezTo>
                  <a:cubicBezTo>
                    <a:pt x="7326" y="770"/>
                    <a:pt x="5870" y="1"/>
                    <a:pt x="4387"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5"/>
            <p:cNvSpPr/>
            <p:nvPr/>
          </p:nvSpPr>
          <p:spPr>
            <a:xfrm>
              <a:off x="-2263350" y="2359300"/>
              <a:ext cx="585250" cy="583225"/>
            </a:xfrm>
            <a:custGeom>
              <a:rect b="b" l="l" r="r" t="t"/>
              <a:pathLst>
                <a:path extrusionOk="0" h="23329" w="23410">
                  <a:moveTo>
                    <a:pt x="9728" y="0"/>
                  </a:moveTo>
                  <a:cubicBezTo>
                    <a:pt x="9609" y="0"/>
                    <a:pt x="9492" y="46"/>
                    <a:pt x="9404" y="138"/>
                  </a:cubicBezTo>
                  <a:lnTo>
                    <a:pt x="175" y="9350"/>
                  </a:lnTo>
                  <a:cubicBezTo>
                    <a:pt x="0" y="9524"/>
                    <a:pt x="0" y="9821"/>
                    <a:pt x="175" y="9996"/>
                  </a:cubicBezTo>
                  <a:lnTo>
                    <a:pt x="13351" y="23198"/>
                  </a:lnTo>
                  <a:cubicBezTo>
                    <a:pt x="13438" y="23285"/>
                    <a:pt x="13556" y="23329"/>
                    <a:pt x="13674" y="23329"/>
                  </a:cubicBezTo>
                  <a:cubicBezTo>
                    <a:pt x="13792" y="23329"/>
                    <a:pt x="13910" y="23285"/>
                    <a:pt x="13997" y="23198"/>
                  </a:cubicBezTo>
                  <a:lnTo>
                    <a:pt x="23226" y="13986"/>
                  </a:lnTo>
                  <a:cubicBezTo>
                    <a:pt x="23410" y="13803"/>
                    <a:pt x="23410" y="13515"/>
                    <a:pt x="23226" y="13331"/>
                  </a:cubicBezTo>
                  <a:lnTo>
                    <a:pt x="10059" y="138"/>
                  </a:lnTo>
                  <a:cubicBezTo>
                    <a:pt x="9967" y="46"/>
                    <a:pt x="9847" y="0"/>
                    <a:pt x="972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5"/>
            <p:cNvSpPr/>
            <p:nvPr/>
          </p:nvSpPr>
          <p:spPr>
            <a:xfrm>
              <a:off x="-2099850" y="2521875"/>
              <a:ext cx="285975" cy="285975"/>
            </a:xfrm>
            <a:custGeom>
              <a:rect b="b" l="l" r="r" t="t"/>
              <a:pathLst>
                <a:path extrusionOk="0" h="11439" w="11439">
                  <a:moveTo>
                    <a:pt x="5719" y="0"/>
                  </a:moveTo>
                  <a:cubicBezTo>
                    <a:pt x="2559" y="0"/>
                    <a:pt x="0" y="2567"/>
                    <a:pt x="0" y="5719"/>
                  </a:cubicBezTo>
                  <a:cubicBezTo>
                    <a:pt x="0" y="8880"/>
                    <a:pt x="2559" y="11439"/>
                    <a:pt x="5719" y="11439"/>
                  </a:cubicBezTo>
                  <a:cubicBezTo>
                    <a:pt x="8880" y="11439"/>
                    <a:pt x="11439" y="8880"/>
                    <a:pt x="11439" y="5719"/>
                  </a:cubicBezTo>
                  <a:cubicBezTo>
                    <a:pt x="11439" y="2567"/>
                    <a:pt x="8880" y="0"/>
                    <a:pt x="5719"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5"/>
            <p:cNvSpPr/>
            <p:nvPr/>
          </p:nvSpPr>
          <p:spPr>
            <a:xfrm>
              <a:off x="-2058825" y="2567525"/>
              <a:ext cx="203700" cy="194875"/>
            </a:xfrm>
            <a:custGeom>
              <a:rect b="b" l="l" r="r" t="t"/>
              <a:pathLst>
                <a:path extrusionOk="0" h="7795" w="8148">
                  <a:moveTo>
                    <a:pt x="4080" y="1"/>
                  </a:moveTo>
                  <a:cubicBezTo>
                    <a:pt x="3964" y="1"/>
                    <a:pt x="3847" y="6"/>
                    <a:pt x="3729" y="17"/>
                  </a:cubicBezTo>
                  <a:cubicBezTo>
                    <a:pt x="1581" y="209"/>
                    <a:pt x="1" y="2103"/>
                    <a:pt x="193" y="4243"/>
                  </a:cubicBezTo>
                  <a:cubicBezTo>
                    <a:pt x="366" y="6272"/>
                    <a:pt x="2067" y="7795"/>
                    <a:pt x="4066" y="7795"/>
                  </a:cubicBezTo>
                  <a:cubicBezTo>
                    <a:pt x="4183" y="7795"/>
                    <a:pt x="4300" y="7790"/>
                    <a:pt x="4419" y="7779"/>
                  </a:cubicBezTo>
                  <a:cubicBezTo>
                    <a:pt x="6558" y="7587"/>
                    <a:pt x="8147" y="5701"/>
                    <a:pt x="7955" y="3553"/>
                  </a:cubicBezTo>
                  <a:cubicBezTo>
                    <a:pt x="7774" y="1531"/>
                    <a:pt x="6072" y="1"/>
                    <a:pt x="40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5"/>
            <p:cNvSpPr/>
            <p:nvPr/>
          </p:nvSpPr>
          <p:spPr>
            <a:xfrm>
              <a:off x="-2046800" y="2583025"/>
              <a:ext cx="179875" cy="163775"/>
            </a:xfrm>
            <a:custGeom>
              <a:rect b="b" l="l" r="r" t="t"/>
              <a:pathLst>
                <a:path extrusionOk="0" h="6551" w="7195">
                  <a:moveTo>
                    <a:pt x="3596" y="0"/>
                  </a:moveTo>
                  <a:cubicBezTo>
                    <a:pt x="2761" y="0"/>
                    <a:pt x="1924" y="319"/>
                    <a:pt x="1284" y="959"/>
                  </a:cubicBezTo>
                  <a:cubicBezTo>
                    <a:pt x="0" y="2234"/>
                    <a:pt x="0" y="4312"/>
                    <a:pt x="1284" y="5587"/>
                  </a:cubicBezTo>
                  <a:cubicBezTo>
                    <a:pt x="1922" y="6230"/>
                    <a:pt x="2760" y="6551"/>
                    <a:pt x="3599" y="6551"/>
                  </a:cubicBezTo>
                  <a:cubicBezTo>
                    <a:pt x="4434" y="6551"/>
                    <a:pt x="5271" y="6232"/>
                    <a:pt x="5911" y="5596"/>
                  </a:cubicBezTo>
                  <a:cubicBezTo>
                    <a:pt x="7195" y="4312"/>
                    <a:pt x="7195" y="2243"/>
                    <a:pt x="5911" y="959"/>
                  </a:cubicBezTo>
                  <a:cubicBezTo>
                    <a:pt x="5273" y="321"/>
                    <a:pt x="4435" y="0"/>
                    <a:pt x="359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5"/>
            <p:cNvSpPr/>
            <p:nvPr/>
          </p:nvSpPr>
          <p:spPr>
            <a:xfrm>
              <a:off x="-2325775" y="2299875"/>
              <a:ext cx="378975" cy="375250"/>
            </a:xfrm>
            <a:custGeom>
              <a:rect b="b" l="l" r="r" t="t"/>
              <a:pathLst>
                <a:path extrusionOk="0" h="15010" w="15159">
                  <a:moveTo>
                    <a:pt x="11193" y="0"/>
                  </a:moveTo>
                  <a:cubicBezTo>
                    <a:pt x="11011" y="0"/>
                    <a:pt x="10827" y="70"/>
                    <a:pt x="10688" y="210"/>
                  </a:cubicBezTo>
                  <a:lnTo>
                    <a:pt x="280" y="10600"/>
                  </a:lnTo>
                  <a:cubicBezTo>
                    <a:pt x="0" y="10880"/>
                    <a:pt x="0" y="11334"/>
                    <a:pt x="271" y="11604"/>
                  </a:cubicBezTo>
                  <a:lnTo>
                    <a:pt x="3458" y="14800"/>
                  </a:lnTo>
                  <a:cubicBezTo>
                    <a:pt x="3598" y="14940"/>
                    <a:pt x="3781" y="15010"/>
                    <a:pt x="3964" y="15010"/>
                  </a:cubicBezTo>
                  <a:cubicBezTo>
                    <a:pt x="4148" y="15010"/>
                    <a:pt x="4331" y="14940"/>
                    <a:pt x="4471" y="14800"/>
                  </a:cubicBezTo>
                  <a:lnTo>
                    <a:pt x="14879" y="4410"/>
                  </a:lnTo>
                  <a:cubicBezTo>
                    <a:pt x="15158" y="4130"/>
                    <a:pt x="15158" y="3676"/>
                    <a:pt x="14879" y="3405"/>
                  </a:cubicBezTo>
                  <a:lnTo>
                    <a:pt x="11692" y="210"/>
                  </a:lnTo>
                  <a:cubicBezTo>
                    <a:pt x="11556" y="70"/>
                    <a:pt x="11375" y="0"/>
                    <a:pt x="11193"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5"/>
            <p:cNvSpPr/>
            <p:nvPr/>
          </p:nvSpPr>
          <p:spPr>
            <a:xfrm>
              <a:off x="-1842500" y="2402450"/>
              <a:ext cx="145200" cy="145200"/>
            </a:xfrm>
            <a:custGeom>
              <a:rect b="b" l="l" r="r" t="t"/>
              <a:pathLst>
                <a:path extrusionOk="0" h="5808" w="5808">
                  <a:moveTo>
                    <a:pt x="2192" y="1"/>
                  </a:moveTo>
                  <a:lnTo>
                    <a:pt x="1" y="2193"/>
                  </a:lnTo>
                  <a:lnTo>
                    <a:pt x="3607" y="5807"/>
                  </a:lnTo>
                  <a:lnTo>
                    <a:pt x="5807" y="3616"/>
                  </a:lnTo>
                  <a:lnTo>
                    <a:pt x="219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5"/>
            <p:cNvSpPr/>
            <p:nvPr/>
          </p:nvSpPr>
          <p:spPr>
            <a:xfrm>
              <a:off x="-1832225" y="2425375"/>
              <a:ext cx="111775" cy="112025"/>
            </a:xfrm>
            <a:custGeom>
              <a:rect b="b" l="l" r="r" t="t"/>
              <a:pathLst>
                <a:path extrusionOk="0" h="4481" w="4471">
                  <a:moveTo>
                    <a:pt x="1694" y="1"/>
                  </a:moveTo>
                  <a:lnTo>
                    <a:pt x="0" y="1695"/>
                  </a:lnTo>
                  <a:lnTo>
                    <a:pt x="2786" y="4480"/>
                  </a:lnTo>
                  <a:lnTo>
                    <a:pt x="4471" y="2786"/>
                  </a:lnTo>
                  <a:lnTo>
                    <a:pt x="169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5"/>
            <p:cNvSpPr/>
            <p:nvPr/>
          </p:nvSpPr>
          <p:spPr>
            <a:xfrm>
              <a:off x="-1924575" y="2444800"/>
              <a:ext cx="182525" cy="203050"/>
            </a:xfrm>
            <a:custGeom>
              <a:rect b="b" l="l" r="r" t="t"/>
              <a:pathLst>
                <a:path extrusionOk="0" h="8122" w="7301">
                  <a:moveTo>
                    <a:pt x="3205" y="1"/>
                  </a:moveTo>
                  <a:lnTo>
                    <a:pt x="1" y="219"/>
                  </a:lnTo>
                  <a:lnTo>
                    <a:pt x="7300" y="8121"/>
                  </a:lnTo>
                  <a:lnTo>
                    <a:pt x="7292" y="4087"/>
                  </a:lnTo>
                  <a:lnTo>
                    <a:pt x="320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5"/>
            <p:cNvSpPr/>
            <p:nvPr/>
          </p:nvSpPr>
          <p:spPr>
            <a:xfrm>
              <a:off x="-1856250" y="2462700"/>
              <a:ext cx="98475" cy="98700"/>
            </a:xfrm>
            <a:custGeom>
              <a:rect b="b" l="l" r="r" t="t"/>
              <a:pathLst>
                <a:path extrusionOk="0" h="3948" w="3939">
                  <a:moveTo>
                    <a:pt x="333" y="1"/>
                  </a:moveTo>
                  <a:lnTo>
                    <a:pt x="1" y="333"/>
                  </a:lnTo>
                  <a:lnTo>
                    <a:pt x="3607" y="3948"/>
                  </a:lnTo>
                  <a:lnTo>
                    <a:pt x="3939" y="3616"/>
                  </a:lnTo>
                  <a:lnTo>
                    <a:pt x="333"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5"/>
            <p:cNvSpPr/>
            <p:nvPr/>
          </p:nvSpPr>
          <p:spPr>
            <a:xfrm>
              <a:off x="-1772200" y="2675800"/>
              <a:ext cx="55250" cy="50175"/>
            </a:xfrm>
            <a:custGeom>
              <a:rect b="b" l="l" r="r" t="t"/>
              <a:pathLst>
                <a:path extrusionOk="0" h="2007" w="2210">
                  <a:moveTo>
                    <a:pt x="1101" y="0"/>
                  </a:moveTo>
                  <a:cubicBezTo>
                    <a:pt x="844" y="0"/>
                    <a:pt x="589" y="96"/>
                    <a:pt x="393" y="287"/>
                  </a:cubicBezTo>
                  <a:cubicBezTo>
                    <a:pt x="0" y="680"/>
                    <a:pt x="0" y="1317"/>
                    <a:pt x="393" y="1710"/>
                  </a:cubicBezTo>
                  <a:cubicBezTo>
                    <a:pt x="591" y="1908"/>
                    <a:pt x="850" y="2006"/>
                    <a:pt x="1109" y="2006"/>
                  </a:cubicBezTo>
                  <a:cubicBezTo>
                    <a:pt x="1365" y="2006"/>
                    <a:pt x="1621" y="1910"/>
                    <a:pt x="1817" y="1719"/>
                  </a:cubicBezTo>
                  <a:cubicBezTo>
                    <a:pt x="2209" y="1326"/>
                    <a:pt x="2209" y="689"/>
                    <a:pt x="1817" y="296"/>
                  </a:cubicBezTo>
                  <a:cubicBezTo>
                    <a:pt x="1619" y="98"/>
                    <a:pt x="1360" y="0"/>
                    <a:pt x="1101"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5"/>
            <p:cNvSpPr/>
            <p:nvPr/>
          </p:nvSpPr>
          <p:spPr>
            <a:xfrm>
              <a:off x="-2170600" y="2311425"/>
              <a:ext cx="185600" cy="192325"/>
            </a:xfrm>
            <a:custGeom>
              <a:rect b="b" l="l" r="r" t="t"/>
              <a:pathLst>
                <a:path extrusionOk="0" h="7693" w="7424">
                  <a:moveTo>
                    <a:pt x="2214" y="0"/>
                  </a:moveTo>
                  <a:cubicBezTo>
                    <a:pt x="1259" y="0"/>
                    <a:pt x="0" y="990"/>
                    <a:pt x="630" y="1878"/>
                  </a:cubicBezTo>
                  <a:cubicBezTo>
                    <a:pt x="1582" y="3214"/>
                    <a:pt x="2979" y="4340"/>
                    <a:pt x="4105" y="5545"/>
                  </a:cubicBezTo>
                  <a:cubicBezTo>
                    <a:pt x="4786" y="6279"/>
                    <a:pt x="5485" y="7012"/>
                    <a:pt x="6332" y="7580"/>
                  </a:cubicBezTo>
                  <a:cubicBezTo>
                    <a:pt x="6447" y="7656"/>
                    <a:pt x="6579" y="7692"/>
                    <a:pt x="6708" y="7692"/>
                  </a:cubicBezTo>
                  <a:cubicBezTo>
                    <a:pt x="6979" y="7692"/>
                    <a:pt x="7241" y="7534"/>
                    <a:pt x="7336" y="7257"/>
                  </a:cubicBezTo>
                  <a:cubicBezTo>
                    <a:pt x="7336" y="7257"/>
                    <a:pt x="7336" y="7257"/>
                    <a:pt x="7345" y="7248"/>
                  </a:cubicBezTo>
                  <a:cubicBezTo>
                    <a:pt x="7423" y="6995"/>
                    <a:pt x="7388" y="6750"/>
                    <a:pt x="7336" y="6523"/>
                  </a:cubicBezTo>
                  <a:cubicBezTo>
                    <a:pt x="6873" y="4419"/>
                    <a:pt x="5459" y="2804"/>
                    <a:pt x="4044" y="1276"/>
                  </a:cubicBezTo>
                  <a:cubicBezTo>
                    <a:pt x="3721" y="926"/>
                    <a:pt x="3389" y="577"/>
                    <a:pt x="2961" y="333"/>
                  </a:cubicBezTo>
                  <a:cubicBezTo>
                    <a:pt x="2789" y="100"/>
                    <a:pt x="2517" y="0"/>
                    <a:pt x="221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5"/>
            <p:cNvSpPr/>
            <p:nvPr/>
          </p:nvSpPr>
          <p:spPr>
            <a:xfrm>
              <a:off x="-2225375" y="2364800"/>
              <a:ext cx="172475" cy="219150"/>
            </a:xfrm>
            <a:custGeom>
              <a:rect b="b" l="l" r="r" t="t"/>
              <a:pathLst>
                <a:path extrusionOk="0" h="8766" w="6899">
                  <a:moveTo>
                    <a:pt x="2052" y="1"/>
                  </a:moveTo>
                  <a:cubicBezTo>
                    <a:pt x="1118" y="1"/>
                    <a:pt x="1" y="780"/>
                    <a:pt x="507" y="1725"/>
                  </a:cubicBezTo>
                  <a:cubicBezTo>
                    <a:pt x="1337" y="3271"/>
                    <a:pt x="2646" y="4668"/>
                    <a:pt x="3677" y="6109"/>
                  </a:cubicBezTo>
                  <a:cubicBezTo>
                    <a:pt x="4297" y="6982"/>
                    <a:pt x="4925" y="7855"/>
                    <a:pt x="5737" y="8580"/>
                  </a:cubicBezTo>
                  <a:cubicBezTo>
                    <a:pt x="5877" y="8705"/>
                    <a:pt x="6048" y="8766"/>
                    <a:pt x="6214" y="8766"/>
                  </a:cubicBezTo>
                  <a:cubicBezTo>
                    <a:pt x="6451" y="8766"/>
                    <a:pt x="6677" y="8641"/>
                    <a:pt x="6785" y="8405"/>
                  </a:cubicBezTo>
                  <a:lnTo>
                    <a:pt x="6794" y="8405"/>
                  </a:lnTo>
                  <a:cubicBezTo>
                    <a:pt x="6899" y="8152"/>
                    <a:pt x="6881" y="7890"/>
                    <a:pt x="6855" y="7645"/>
                  </a:cubicBezTo>
                  <a:cubicBezTo>
                    <a:pt x="6593" y="5375"/>
                    <a:pt x="5309" y="3472"/>
                    <a:pt x="4026" y="1647"/>
                  </a:cubicBezTo>
                  <a:cubicBezTo>
                    <a:pt x="3729" y="1236"/>
                    <a:pt x="3432" y="808"/>
                    <a:pt x="3013" y="485"/>
                  </a:cubicBezTo>
                  <a:cubicBezTo>
                    <a:pt x="2824" y="146"/>
                    <a:pt x="2455" y="1"/>
                    <a:pt x="20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5"/>
            <p:cNvSpPr/>
            <p:nvPr/>
          </p:nvSpPr>
          <p:spPr>
            <a:xfrm>
              <a:off x="-2267500" y="2426575"/>
              <a:ext cx="151525" cy="192650"/>
            </a:xfrm>
            <a:custGeom>
              <a:rect b="b" l="l" r="r" t="t"/>
              <a:pathLst>
                <a:path extrusionOk="0" h="7706" w="6061">
                  <a:moveTo>
                    <a:pt x="1800" y="0"/>
                  </a:moveTo>
                  <a:cubicBezTo>
                    <a:pt x="979" y="0"/>
                    <a:pt x="0" y="683"/>
                    <a:pt x="446" y="1507"/>
                  </a:cubicBezTo>
                  <a:cubicBezTo>
                    <a:pt x="1179" y="2878"/>
                    <a:pt x="2323" y="4100"/>
                    <a:pt x="3231" y="5366"/>
                  </a:cubicBezTo>
                  <a:cubicBezTo>
                    <a:pt x="3773" y="6135"/>
                    <a:pt x="4331" y="6903"/>
                    <a:pt x="5039" y="7541"/>
                  </a:cubicBezTo>
                  <a:cubicBezTo>
                    <a:pt x="5165" y="7652"/>
                    <a:pt x="5318" y="7706"/>
                    <a:pt x="5465" y="7706"/>
                  </a:cubicBezTo>
                  <a:cubicBezTo>
                    <a:pt x="5674" y="7706"/>
                    <a:pt x="5872" y="7597"/>
                    <a:pt x="5964" y="7392"/>
                  </a:cubicBezTo>
                  <a:cubicBezTo>
                    <a:pt x="5964" y="7383"/>
                    <a:pt x="5964" y="7383"/>
                    <a:pt x="5964" y="7383"/>
                  </a:cubicBezTo>
                  <a:cubicBezTo>
                    <a:pt x="6060" y="7156"/>
                    <a:pt x="6051" y="6929"/>
                    <a:pt x="6025" y="6720"/>
                  </a:cubicBezTo>
                  <a:cubicBezTo>
                    <a:pt x="5790" y="4720"/>
                    <a:pt x="4663" y="3044"/>
                    <a:pt x="3537" y="1446"/>
                  </a:cubicBezTo>
                  <a:cubicBezTo>
                    <a:pt x="3275" y="1079"/>
                    <a:pt x="3013" y="712"/>
                    <a:pt x="2646" y="424"/>
                  </a:cubicBezTo>
                  <a:cubicBezTo>
                    <a:pt x="2478" y="127"/>
                    <a:pt x="2154" y="0"/>
                    <a:pt x="180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5"/>
            <p:cNvSpPr/>
            <p:nvPr/>
          </p:nvSpPr>
          <p:spPr>
            <a:xfrm>
              <a:off x="-2315250" y="2464250"/>
              <a:ext cx="138800" cy="176200"/>
            </a:xfrm>
            <a:custGeom>
              <a:rect b="b" l="l" r="r" t="t"/>
              <a:pathLst>
                <a:path extrusionOk="0" h="7048" w="5552">
                  <a:moveTo>
                    <a:pt x="1648" y="1"/>
                  </a:moveTo>
                  <a:cubicBezTo>
                    <a:pt x="897" y="1"/>
                    <a:pt x="1" y="624"/>
                    <a:pt x="409" y="1380"/>
                  </a:cubicBezTo>
                  <a:cubicBezTo>
                    <a:pt x="1081" y="2628"/>
                    <a:pt x="2129" y="3755"/>
                    <a:pt x="2958" y="4907"/>
                  </a:cubicBezTo>
                  <a:cubicBezTo>
                    <a:pt x="3456" y="5606"/>
                    <a:pt x="3962" y="6313"/>
                    <a:pt x="4617" y="6898"/>
                  </a:cubicBezTo>
                  <a:cubicBezTo>
                    <a:pt x="4729" y="6999"/>
                    <a:pt x="4867" y="7048"/>
                    <a:pt x="5001" y="7048"/>
                  </a:cubicBezTo>
                  <a:cubicBezTo>
                    <a:pt x="5192" y="7048"/>
                    <a:pt x="5373" y="6948"/>
                    <a:pt x="5456" y="6758"/>
                  </a:cubicBezTo>
                  <a:cubicBezTo>
                    <a:pt x="5464" y="6758"/>
                    <a:pt x="5464" y="6758"/>
                    <a:pt x="5464" y="6750"/>
                  </a:cubicBezTo>
                  <a:cubicBezTo>
                    <a:pt x="5552" y="6549"/>
                    <a:pt x="5534" y="6339"/>
                    <a:pt x="5517" y="6147"/>
                  </a:cubicBezTo>
                  <a:cubicBezTo>
                    <a:pt x="5298" y="4322"/>
                    <a:pt x="4277" y="2785"/>
                    <a:pt x="3238" y="1327"/>
                  </a:cubicBezTo>
                  <a:cubicBezTo>
                    <a:pt x="3002" y="987"/>
                    <a:pt x="2757" y="655"/>
                    <a:pt x="2426" y="393"/>
                  </a:cubicBezTo>
                  <a:cubicBezTo>
                    <a:pt x="2272" y="118"/>
                    <a:pt x="1974" y="1"/>
                    <a:pt x="164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5"/>
            <p:cNvSpPr/>
            <p:nvPr/>
          </p:nvSpPr>
          <p:spPr>
            <a:xfrm>
              <a:off x="-2336050" y="1346950"/>
              <a:ext cx="164400" cy="287600"/>
            </a:xfrm>
            <a:custGeom>
              <a:rect b="b" l="l" r="r" t="t"/>
              <a:pathLst>
                <a:path extrusionOk="0" h="11504" w="6576">
                  <a:moveTo>
                    <a:pt x="5555" y="0"/>
                  </a:moveTo>
                  <a:cubicBezTo>
                    <a:pt x="4891" y="0"/>
                    <a:pt x="4333" y="745"/>
                    <a:pt x="3930" y="1392"/>
                  </a:cubicBezTo>
                  <a:cubicBezTo>
                    <a:pt x="2742" y="3295"/>
                    <a:pt x="1162" y="5295"/>
                    <a:pt x="271" y="7347"/>
                  </a:cubicBezTo>
                  <a:cubicBezTo>
                    <a:pt x="1" y="7984"/>
                    <a:pt x="27" y="8465"/>
                    <a:pt x="289" y="9032"/>
                  </a:cubicBezTo>
                  <a:cubicBezTo>
                    <a:pt x="429" y="9338"/>
                    <a:pt x="2149" y="11390"/>
                    <a:pt x="2096" y="11503"/>
                  </a:cubicBezTo>
                  <a:cubicBezTo>
                    <a:pt x="2760" y="10228"/>
                    <a:pt x="3424" y="8954"/>
                    <a:pt x="4087" y="7679"/>
                  </a:cubicBezTo>
                  <a:cubicBezTo>
                    <a:pt x="4995" y="5941"/>
                    <a:pt x="5912" y="4177"/>
                    <a:pt x="6375" y="2300"/>
                  </a:cubicBezTo>
                  <a:cubicBezTo>
                    <a:pt x="6488" y="1829"/>
                    <a:pt x="6576" y="1331"/>
                    <a:pt x="6480" y="885"/>
                  </a:cubicBezTo>
                  <a:cubicBezTo>
                    <a:pt x="6384" y="431"/>
                    <a:pt x="6069" y="39"/>
                    <a:pt x="5633" y="4"/>
                  </a:cubicBezTo>
                  <a:cubicBezTo>
                    <a:pt x="5607" y="1"/>
                    <a:pt x="5581" y="0"/>
                    <a:pt x="555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5"/>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5"/>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5"/>
            <p:cNvSpPr/>
            <p:nvPr/>
          </p:nvSpPr>
          <p:spPr>
            <a:xfrm>
              <a:off x="-2546900" y="1639550"/>
              <a:ext cx="43675" cy="45575"/>
            </a:xfrm>
            <a:custGeom>
              <a:rect b="b" l="l" r="r" t="t"/>
              <a:pathLst>
                <a:path extrusionOk="0" h="1823" w="1747">
                  <a:moveTo>
                    <a:pt x="507" y="1"/>
                  </a:moveTo>
                  <a:cubicBezTo>
                    <a:pt x="359" y="1"/>
                    <a:pt x="161" y="48"/>
                    <a:pt x="105" y="175"/>
                  </a:cubicBezTo>
                  <a:cubicBezTo>
                    <a:pt x="0" y="428"/>
                    <a:pt x="262" y="375"/>
                    <a:pt x="428" y="515"/>
                  </a:cubicBezTo>
                  <a:cubicBezTo>
                    <a:pt x="786" y="812"/>
                    <a:pt x="1048" y="1126"/>
                    <a:pt x="1240" y="1563"/>
                  </a:cubicBezTo>
                  <a:cubicBezTo>
                    <a:pt x="1284" y="1668"/>
                    <a:pt x="1336" y="1790"/>
                    <a:pt x="1450" y="1816"/>
                  </a:cubicBezTo>
                  <a:cubicBezTo>
                    <a:pt x="1464" y="1820"/>
                    <a:pt x="1478" y="1822"/>
                    <a:pt x="1493" y="1822"/>
                  </a:cubicBezTo>
                  <a:cubicBezTo>
                    <a:pt x="1601" y="1822"/>
                    <a:pt x="1705" y="1713"/>
                    <a:pt x="1720" y="1598"/>
                  </a:cubicBezTo>
                  <a:cubicBezTo>
                    <a:pt x="1746" y="1476"/>
                    <a:pt x="1703" y="1345"/>
                    <a:pt x="1650" y="1222"/>
                  </a:cubicBezTo>
                  <a:cubicBezTo>
                    <a:pt x="1554" y="960"/>
                    <a:pt x="1450" y="698"/>
                    <a:pt x="1284" y="471"/>
                  </a:cubicBezTo>
                  <a:cubicBezTo>
                    <a:pt x="1118" y="244"/>
                    <a:pt x="882" y="52"/>
                    <a:pt x="603" y="9"/>
                  </a:cubicBezTo>
                  <a:cubicBezTo>
                    <a:pt x="575" y="4"/>
                    <a:pt x="542" y="1"/>
                    <a:pt x="50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5"/>
            <p:cNvSpPr/>
            <p:nvPr/>
          </p:nvSpPr>
          <p:spPr>
            <a:xfrm>
              <a:off x="-2383625" y="1749675"/>
              <a:ext cx="80575" cy="34400"/>
            </a:xfrm>
            <a:custGeom>
              <a:rect b="b" l="l" r="r" t="t"/>
              <a:pathLst>
                <a:path extrusionOk="0" h="1376" w="3223">
                  <a:moveTo>
                    <a:pt x="2980" y="1"/>
                  </a:moveTo>
                  <a:cubicBezTo>
                    <a:pt x="2563" y="1"/>
                    <a:pt x="2084" y="163"/>
                    <a:pt x="1720" y="301"/>
                  </a:cubicBezTo>
                  <a:cubicBezTo>
                    <a:pt x="1205" y="493"/>
                    <a:pt x="725" y="764"/>
                    <a:pt x="262" y="1052"/>
                  </a:cubicBezTo>
                  <a:cubicBezTo>
                    <a:pt x="131" y="1131"/>
                    <a:pt x="0" y="1236"/>
                    <a:pt x="0" y="1375"/>
                  </a:cubicBezTo>
                  <a:cubicBezTo>
                    <a:pt x="612" y="1087"/>
                    <a:pt x="1240" y="843"/>
                    <a:pt x="1886" y="642"/>
                  </a:cubicBezTo>
                  <a:cubicBezTo>
                    <a:pt x="2253" y="528"/>
                    <a:pt x="3179" y="493"/>
                    <a:pt x="3222" y="22"/>
                  </a:cubicBezTo>
                  <a:cubicBezTo>
                    <a:pt x="3145" y="7"/>
                    <a:pt x="3064" y="1"/>
                    <a:pt x="298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5"/>
            <p:cNvSpPr/>
            <p:nvPr/>
          </p:nvSpPr>
          <p:spPr>
            <a:xfrm>
              <a:off x="-2388225" y="1829900"/>
              <a:ext cx="77750" cy="28175"/>
            </a:xfrm>
            <a:custGeom>
              <a:rect b="b" l="l" r="r" t="t"/>
              <a:pathLst>
                <a:path extrusionOk="0" h="1127" w="3110">
                  <a:moveTo>
                    <a:pt x="2839" y="0"/>
                  </a:moveTo>
                  <a:cubicBezTo>
                    <a:pt x="1855" y="0"/>
                    <a:pt x="792" y="655"/>
                    <a:pt x="1" y="1126"/>
                  </a:cubicBezTo>
                  <a:cubicBezTo>
                    <a:pt x="403" y="891"/>
                    <a:pt x="1232" y="925"/>
                    <a:pt x="1704" y="768"/>
                  </a:cubicBezTo>
                  <a:cubicBezTo>
                    <a:pt x="2044" y="655"/>
                    <a:pt x="3066" y="402"/>
                    <a:pt x="3109" y="17"/>
                  </a:cubicBezTo>
                  <a:cubicBezTo>
                    <a:pt x="3020" y="6"/>
                    <a:pt x="2930" y="0"/>
                    <a:pt x="283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5"/>
            <p:cNvSpPr/>
            <p:nvPr/>
          </p:nvSpPr>
          <p:spPr>
            <a:xfrm>
              <a:off x="-2742725" y="1289375"/>
              <a:ext cx="644200" cy="752300"/>
            </a:xfrm>
            <a:custGeom>
              <a:rect b="b" l="l" r="r" t="t"/>
              <a:pathLst>
                <a:path extrusionOk="0" h="30092" w="25768">
                  <a:moveTo>
                    <a:pt x="12161" y="1"/>
                  </a:moveTo>
                  <a:cubicBezTo>
                    <a:pt x="12037" y="1"/>
                    <a:pt x="11911" y="32"/>
                    <a:pt x="11797" y="98"/>
                  </a:cubicBezTo>
                  <a:lnTo>
                    <a:pt x="472" y="6646"/>
                  </a:lnTo>
                  <a:cubicBezTo>
                    <a:pt x="123" y="6856"/>
                    <a:pt x="1" y="7310"/>
                    <a:pt x="202" y="7659"/>
                  </a:cubicBezTo>
                  <a:lnTo>
                    <a:pt x="12959" y="29724"/>
                  </a:lnTo>
                  <a:cubicBezTo>
                    <a:pt x="13094" y="29959"/>
                    <a:pt x="13344" y="30091"/>
                    <a:pt x="13602" y="30091"/>
                  </a:cubicBezTo>
                  <a:cubicBezTo>
                    <a:pt x="13727" y="30091"/>
                    <a:pt x="13854" y="30060"/>
                    <a:pt x="13971" y="29995"/>
                  </a:cubicBezTo>
                  <a:lnTo>
                    <a:pt x="25296" y="23446"/>
                  </a:lnTo>
                  <a:cubicBezTo>
                    <a:pt x="25645" y="23245"/>
                    <a:pt x="25768" y="22791"/>
                    <a:pt x="25567" y="22433"/>
                  </a:cubicBezTo>
                  <a:lnTo>
                    <a:pt x="12810" y="368"/>
                  </a:lnTo>
                  <a:cubicBezTo>
                    <a:pt x="12669" y="133"/>
                    <a:pt x="12417" y="1"/>
                    <a:pt x="1216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5"/>
            <p:cNvSpPr/>
            <p:nvPr/>
          </p:nvSpPr>
          <p:spPr>
            <a:xfrm>
              <a:off x="-2600175" y="1375700"/>
              <a:ext cx="302800" cy="351325"/>
            </a:xfrm>
            <a:custGeom>
              <a:rect b="b" l="l" r="r" t="t"/>
              <a:pathLst>
                <a:path extrusionOk="0" h="14053" w="12112">
                  <a:moveTo>
                    <a:pt x="5605" y="0"/>
                  </a:moveTo>
                  <a:cubicBezTo>
                    <a:pt x="5486" y="0"/>
                    <a:pt x="5366" y="30"/>
                    <a:pt x="5257" y="93"/>
                  </a:cubicBezTo>
                  <a:lnTo>
                    <a:pt x="455" y="2870"/>
                  </a:lnTo>
                  <a:cubicBezTo>
                    <a:pt x="123" y="3062"/>
                    <a:pt x="1" y="3490"/>
                    <a:pt x="193" y="3822"/>
                  </a:cubicBezTo>
                  <a:lnTo>
                    <a:pt x="5912" y="13706"/>
                  </a:lnTo>
                  <a:cubicBezTo>
                    <a:pt x="6041" y="13928"/>
                    <a:pt x="6275" y="14053"/>
                    <a:pt x="6516" y="14053"/>
                  </a:cubicBezTo>
                  <a:cubicBezTo>
                    <a:pt x="6634" y="14053"/>
                    <a:pt x="6754" y="14023"/>
                    <a:pt x="6864" y="13959"/>
                  </a:cubicBezTo>
                  <a:lnTo>
                    <a:pt x="11666" y="11183"/>
                  </a:lnTo>
                  <a:cubicBezTo>
                    <a:pt x="11998" y="10991"/>
                    <a:pt x="12111" y="10563"/>
                    <a:pt x="11919" y="10231"/>
                  </a:cubicBezTo>
                  <a:lnTo>
                    <a:pt x="6209" y="347"/>
                  </a:lnTo>
                  <a:cubicBezTo>
                    <a:pt x="6080" y="124"/>
                    <a:pt x="5845" y="0"/>
                    <a:pt x="560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5"/>
            <p:cNvSpPr/>
            <p:nvPr/>
          </p:nvSpPr>
          <p:spPr>
            <a:xfrm>
              <a:off x="-2544500" y="1435150"/>
              <a:ext cx="115500" cy="101175"/>
            </a:xfrm>
            <a:custGeom>
              <a:rect b="b" l="l" r="r" t="t"/>
              <a:pathLst>
                <a:path extrusionOk="0" h="4047" w="4620">
                  <a:moveTo>
                    <a:pt x="2317" y="0"/>
                  </a:moveTo>
                  <a:cubicBezTo>
                    <a:pt x="1973" y="0"/>
                    <a:pt x="1622" y="89"/>
                    <a:pt x="1301" y="274"/>
                  </a:cubicBezTo>
                  <a:cubicBezTo>
                    <a:pt x="332" y="833"/>
                    <a:pt x="0" y="2064"/>
                    <a:pt x="559" y="3033"/>
                  </a:cubicBezTo>
                  <a:cubicBezTo>
                    <a:pt x="934" y="3683"/>
                    <a:pt x="1615" y="4047"/>
                    <a:pt x="2316" y="4047"/>
                  </a:cubicBezTo>
                  <a:cubicBezTo>
                    <a:pt x="2660" y="4047"/>
                    <a:pt x="3008" y="3959"/>
                    <a:pt x="3327" y="3775"/>
                  </a:cubicBezTo>
                  <a:cubicBezTo>
                    <a:pt x="4296" y="3216"/>
                    <a:pt x="4619" y="1977"/>
                    <a:pt x="4060" y="1007"/>
                  </a:cubicBezTo>
                  <a:cubicBezTo>
                    <a:pt x="3687" y="359"/>
                    <a:pt x="3013" y="0"/>
                    <a:pt x="2317"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5"/>
            <p:cNvSpPr/>
            <p:nvPr/>
          </p:nvSpPr>
          <p:spPr>
            <a:xfrm>
              <a:off x="-2528125" y="1444175"/>
              <a:ext cx="82975" cy="82975"/>
            </a:xfrm>
            <a:custGeom>
              <a:rect b="b" l="l" r="r" t="t"/>
              <a:pathLst>
                <a:path extrusionOk="0" fill="none" h="3319" w="3319">
                  <a:moveTo>
                    <a:pt x="402" y="2384"/>
                  </a:moveTo>
                  <a:cubicBezTo>
                    <a:pt x="803" y="3082"/>
                    <a:pt x="1694" y="3318"/>
                    <a:pt x="2384" y="2917"/>
                  </a:cubicBezTo>
                  <a:cubicBezTo>
                    <a:pt x="3074" y="2515"/>
                    <a:pt x="3318" y="1624"/>
                    <a:pt x="2916" y="934"/>
                  </a:cubicBezTo>
                  <a:cubicBezTo>
                    <a:pt x="2515" y="245"/>
                    <a:pt x="1624" y="0"/>
                    <a:pt x="934" y="402"/>
                  </a:cubicBezTo>
                  <a:cubicBezTo>
                    <a:pt x="236" y="803"/>
                    <a:pt x="0" y="1694"/>
                    <a:pt x="402" y="2384"/>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5"/>
            <p:cNvSpPr/>
            <p:nvPr/>
          </p:nvSpPr>
          <p:spPr>
            <a:xfrm>
              <a:off x="-2475300" y="1554825"/>
              <a:ext cx="115500" cy="101125"/>
            </a:xfrm>
            <a:custGeom>
              <a:rect b="b" l="l" r="r" t="t"/>
              <a:pathLst>
                <a:path extrusionOk="0" h="4045" w="4620">
                  <a:moveTo>
                    <a:pt x="2312" y="0"/>
                  </a:moveTo>
                  <a:cubicBezTo>
                    <a:pt x="1969" y="0"/>
                    <a:pt x="1621" y="88"/>
                    <a:pt x="1301" y="272"/>
                  </a:cubicBezTo>
                  <a:cubicBezTo>
                    <a:pt x="332" y="831"/>
                    <a:pt x="0" y="2070"/>
                    <a:pt x="559" y="3031"/>
                  </a:cubicBezTo>
                  <a:cubicBezTo>
                    <a:pt x="934" y="3681"/>
                    <a:pt x="1615" y="4045"/>
                    <a:pt x="2316" y="4045"/>
                  </a:cubicBezTo>
                  <a:cubicBezTo>
                    <a:pt x="2659" y="4045"/>
                    <a:pt x="3008" y="3957"/>
                    <a:pt x="3327" y="3773"/>
                  </a:cubicBezTo>
                  <a:cubicBezTo>
                    <a:pt x="4287" y="3214"/>
                    <a:pt x="4619" y="1974"/>
                    <a:pt x="4060" y="1005"/>
                  </a:cubicBezTo>
                  <a:cubicBezTo>
                    <a:pt x="3686" y="361"/>
                    <a:pt x="3009" y="0"/>
                    <a:pt x="2312"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5"/>
            <p:cNvSpPr/>
            <p:nvPr/>
          </p:nvSpPr>
          <p:spPr>
            <a:xfrm>
              <a:off x="-2458950" y="1564000"/>
              <a:ext cx="82975" cy="82775"/>
            </a:xfrm>
            <a:custGeom>
              <a:rect b="b" l="l" r="r" t="t"/>
              <a:pathLst>
                <a:path extrusionOk="0" fill="none" h="3311" w="3319">
                  <a:moveTo>
                    <a:pt x="403" y="2376"/>
                  </a:moveTo>
                  <a:cubicBezTo>
                    <a:pt x="804" y="3074"/>
                    <a:pt x="1686" y="3310"/>
                    <a:pt x="2385" y="2908"/>
                  </a:cubicBezTo>
                  <a:cubicBezTo>
                    <a:pt x="3074" y="2507"/>
                    <a:pt x="3319" y="1625"/>
                    <a:pt x="2917" y="926"/>
                  </a:cubicBezTo>
                  <a:cubicBezTo>
                    <a:pt x="2516" y="237"/>
                    <a:pt x="1625" y="1"/>
                    <a:pt x="935" y="394"/>
                  </a:cubicBezTo>
                  <a:cubicBezTo>
                    <a:pt x="237" y="795"/>
                    <a:pt x="1" y="1686"/>
                    <a:pt x="403" y="2376"/>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5"/>
            <p:cNvSpPr/>
            <p:nvPr/>
          </p:nvSpPr>
          <p:spPr>
            <a:xfrm>
              <a:off x="-2696000" y="1438375"/>
              <a:ext cx="94100" cy="116825"/>
            </a:xfrm>
            <a:custGeom>
              <a:rect b="b" l="l" r="r" t="t"/>
              <a:pathLst>
                <a:path extrusionOk="0" h="4673" w="3764">
                  <a:moveTo>
                    <a:pt x="1072" y="0"/>
                  </a:moveTo>
                  <a:cubicBezTo>
                    <a:pt x="912" y="0"/>
                    <a:pt x="750" y="41"/>
                    <a:pt x="603" y="127"/>
                  </a:cubicBezTo>
                  <a:cubicBezTo>
                    <a:pt x="158" y="381"/>
                    <a:pt x="0" y="966"/>
                    <a:pt x="262" y="1411"/>
                  </a:cubicBezTo>
                  <a:lnTo>
                    <a:pt x="1878" y="4205"/>
                  </a:lnTo>
                  <a:cubicBezTo>
                    <a:pt x="2053" y="4504"/>
                    <a:pt x="2370" y="4673"/>
                    <a:pt x="2694" y="4673"/>
                  </a:cubicBezTo>
                  <a:cubicBezTo>
                    <a:pt x="2854" y="4673"/>
                    <a:pt x="3015" y="4632"/>
                    <a:pt x="3161" y="4546"/>
                  </a:cubicBezTo>
                  <a:cubicBezTo>
                    <a:pt x="3607" y="4292"/>
                    <a:pt x="3764" y="3716"/>
                    <a:pt x="3502" y="3262"/>
                  </a:cubicBezTo>
                  <a:lnTo>
                    <a:pt x="1886" y="468"/>
                  </a:lnTo>
                  <a:cubicBezTo>
                    <a:pt x="1717" y="169"/>
                    <a:pt x="1398" y="0"/>
                    <a:pt x="107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5"/>
            <p:cNvSpPr/>
            <p:nvPr/>
          </p:nvSpPr>
          <p:spPr>
            <a:xfrm>
              <a:off x="-2613050" y="1587700"/>
              <a:ext cx="58750" cy="51325"/>
            </a:xfrm>
            <a:custGeom>
              <a:rect b="b" l="l" r="r" t="t"/>
              <a:pathLst>
                <a:path extrusionOk="0" h="2053" w="2350">
                  <a:moveTo>
                    <a:pt x="1174" y="0"/>
                  </a:moveTo>
                  <a:cubicBezTo>
                    <a:pt x="1000" y="0"/>
                    <a:pt x="825" y="44"/>
                    <a:pt x="664" y="136"/>
                  </a:cubicBezTo>
                  <a:cubicBezTo>
                    <a:pt x="166" y="424"/>
                    <a:pt x="0" y="1052"/>
                    <a:pt x="289" y="1541"/>
                  </a:cubicBezTo>
                  <a:cubicBezTo>
                    <a:pt x="476" y="1870"/>
                    <a:pt x="821" y="2052"/>
                    <a:pt x="1176" y="2052"/>
                  </a:cubicBezTo>
                  <a:cubicBezTo>
                    <a:pt x="1349" y="2052"/>
                    <a:pt x="1525" y="2009"/>
                    <a:pt x="1686" y="1917"/>
                  </a:cubicBezTo>
                  <a:cubicBezTo>
                    <a:pt x="2183" y="1629"/>
                    <a:pt x="2349" y="1000"/>
                    <a:pt x="2061" y="511"/>
                  </a:cubicBezTo>
                  <a:cubicBezTo>
                    <a:pt x="1873" y="183"/>
                    <a:pt x="1528" y="0"/>
                    <a:pt x="1174"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5"/>
            <p:cNvSpPr/>
            <p:nvPr/>
          </p:nvSpPr>
          <p:spPr>
            <a:xfrm>
              <a:off x="-2574850" y="1653675"/>
              <a:ext cx="58750" cy="51425"/>
            </a:xfrm>
            <a:custGeom>
              <a:rect b="b" l="l" r="r" t="t"/>
              <a:pathLst>
                <a:path extrusionOk="0" h="2057" w="2350">
                  <a:moveTo>
                    <a:pt x="1177" y="1"/>
                  </a:moveTo>
                  <a:cubicBezTo>
                    <a:pt x="1000" y="1"/>
                    <a:pt x="821" y="47"/>
                    <a:pt x="655" y="142"/>
                  </a:cubicBezTo>
                  <a:cubicBezTo>
                    <a:pt x="166" y="422"/>
                    <a:pt x="0" y="1050"/>
                    <a:pt x="280" y="1539"/>
                  </a:cubicBezTo>
                  <a:cubicBezTo>
                    <a:pt x="472" y="1872"/>
                    <a:pt x="817" y="2056"/>
                    <a:pt x="1170" y="2056"/>
                  </a:cubicBezTo>
                  <a:cubicBezTo>
                    <a:pt x="1345" y="2056"/>
                    <a:pt x="1523" y="2010"/>
                    <a:pt x="1686" y="1915"/>
                  </a:cubicBezTo>
                  <a:cubicBezTo>
                    <a:pt x="2175" y="1635"/>
                    <a:pt x="2349" y="1007"/>
                    <a:pt x="2061" y="518"/>
                  </a:cubicBezTo>
                  <a:cubicBezTo>
                    <a:pt x="1875" y="185"/>
                    <a:pt x="1532" y="1"/>
                    <a:pt x="1177"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5"/>
            <p:cNvSpPr/>
            <p:nvPr/>
          </p:nvSpPr>
          <p:spPr>
            <a:xfrm>
              <a:off x="-2499750" y="1674125"/>
              <a:ext cx="337050" cy="313900"/>
            </a:xfrm>
            <a:custGeom>
              <a:rect b="b" l="l" r="r" t="t"/>
              <a:pathLst>
                <a:path extrusionOk="0" h="12556" w="13482">
                  <a:moveTo>
                    <a:pt x="9042" y="0"/>
                  </a:moveTo>
                  <a:cubicBezTo>
                    <a:pt x="8954" y="0"/>
                    <a:pt x="8866" y="21"/>
                    <a:pt x="8784" y="66"/>
                  </a:cubicBezTo>
                  <a:lnTo>
                    <a:pt x="341" y="4947"/>
                  </a:lnTo>
                  <a:cubicBezTo>
                    <a:pt x="87" y="5096"/>
                    <a:pt x="0" y="5428"/>
                    <a:pt x="140" y="5681"/>
                  </a:cubicBezTo>
                  <a:lnTo>
                    <a:pt x="3964" y="12291"/>
                  </a:lnTo>
                  <a:cubicBezTo>
                    <a:pt x="4064" y="12460"/>
                    <a:pt x="4241" y="12555"/>
                    <a:pt x="4423" y="12555"/>
                  </a:cubicBezTo>
                  <a:cubicBezTo>
                    <a:pt x="4514" y="12555"/>
                    <a:pt x="4605" y="12532"/>
                    <a:pt x="4689" y="12483"/>
                  </a:cubicBezTo>
                  <a:lnTo>
                    <a:pt x="13132" y="7602"/>
                  </a:lnTo>
                  <a:cubicBezTo>
                    <a:pt x="13386" y="7453"/>
                    <a:pt x="13482" y="7122"/>
                    <a:pt x="13333" y="6868"/>
                  </a:cubicBezTo>
                  <a:lnTo>
                    <a:pt x="9509" y="267"/>
                  </a:lnTo>
                  <a:cubicBezTo>
                    <a:pt x="9408" y="95"/>
                    <a:pt x="9227" y="0"/>
                    <a:pt x="9042"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5"/>
            <p:cNvSpPr/>
            <p:nvPr/>
          </p:nvSpPr>
          <p:spPr>
            <a:xfrm>
              <a:off x="-2645800" y="1674675"/>
              <a:ext cx="240800" cy="537925"/>
            </a:xfrm>
            <a:custGeom>
              <a:rect b="b" l="l" r="r" t="t"/>
              <a:pathLst>
                <a:path extrusionOk="0" h="21517" w="9632">
                  <a:moveTo>
                    <a:pt x="2096" y="1"/>
                  </a:moveTo>
                  <a:cubicBezTo>
                    <a:pt x="1902" y="1"/>
                    <a:pt x="1722" y="154"/>
                    <a:pt x="1695" y="367"/>
                  </a:cubicBezTo>
                  <a:cubicBezTo>
                    <a:pt x="1450" y="2384"/>
                    <a:pt x="1083" y="4393"/>
                    <a:pt x="577" y="6375"/>
                  </a:cubicBezTo>
                  <a:cubicBezTo>
                    <a:pt x="315" y="7431"/>
                    <a:pt x="1" y="8505"/>
                    <a:pt x="36" y="9597"/>
                  </a:cubicBezTo>
                  <a:cubicBezTo>
                    <a:pt x="62" y="10575"/>
                    <a:pt x="359" y="11526"/>
                    <a:pt x="603" y="12469"/>
                  </a:cubicBezTo>
                  <a:cubicBezTo>
                    <a:pt x="856" y="13465"/>
                    <a:pt x="1049" y="14469"/>
                    <a:pt x="1171" y="15473"/>
                  </a:cubicBezTo>
                  <a:cubicBezTo>
                    <a:pt x="1258" y="16233"/>
                    <a:pt x="1092" y="16844"/>
                    <a:pt x="1066" y="17577"/>
                  </a:cubicBezTo>
                  <a:cubicBezTo>
                    <a:pt x="1005" y="19420"/>
                    <a:pt x="3423" y="20494"/>
                    <a:pt x="4803" y="21157"/>
                  </a:cubicBezTo>
                  <a:cubicBezTo>
                    <a:pt x="5161" y="21323"/>
                    <a:pt x="5528" y="21498"/>
                    <a:pt x="5912" y="21515"/>
                  </a:cubicBezTo>
                  <a:cubicBezTo>
                    <a:pt x="5929" y="21516"/>
                    <a:pt x="5946" y="21516"/>
                    <a:pt x="5962" y="21516"/>
                  </a:cubicBezTo>
                  <a:cubicBezTo>
                    <a:pt x="7009" y="21516"/>
                    <a:pt x="7717" y="20452"/>
                    <a:pt x="8139" y="19490"/>
                  </a:cubicBezTo>
                  <a:cubicBezTo>
                    <a:pt x="9082" y="17342"/>
                    <a:pt x="9632" y="14888"/>
                    <a:pt x="8924" y="12662"/>
                  </a:cubicBezTo>
                  <a:cubicBezTo>
                    <a:pt x="8182" y="10339"/>
                    <a:pt x="6226" y="8654"/>
                    <a:pt x="4349" y="7100"/>
                  </a:cubicBezTo>
                  <a:cubicBezTo>
                    <a:pt x="4131" y="6925"/>
                    <a:pt x="3904" y="6733"/>
                    <a:pt x="3816" y="6462"/>
                  </a:cubicBezTo>
                  <a:cubicBezTo>
                    <a:pt x="3755" y="6270"/>
                    <a:pt x="3773" y="6060"/>
                    <a:pt x="3799" y="5860"/>
                  </a:cubicBezTo>
                  <a:cubicBezTo>
                    <a:pt x="3912" y="4698"/>
                    <a:pt x="4139" y="3520"/>
                    <a:pt x="3921" y="2367"/>
                  </a:cubicBezTo>
                  <a:cubicBezTo>
                    <a:pt x="3738" y="1389"/>
                    <a:pt x="3135" y="420"/>
                    <a:pt x="2253" y="36"/>
                  </a:cubicBezTo>
                  <a:cubicBezTo>
                    <a:pt x="2202" y="12"/>
                    <a:pt x="2148" y="1"/>
                    <a:pt x="209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5"/>
            <p:cNvSpPr/>
            <p:nvPr/>
          </p:nvSpPr>
          <p:spPr>
            <a:xfrm>
              <a:off x="-2327750" y="1551125"/>
              <a:ext cx="160250" cy="196275"/>
            </a:xfrm>
            <a:custGeom>
              <a:rect b="b" l="l" r="r" t="t"/>
              <a:pathLst>
                <a:path extrusionOk="0" h="7851" w="6410">
                  <a:moveTo>
                    <a:pt x="4825" y="1"/>
                  </a:moveTo>
                  <a:cubicBezTo>
                    <a:pt x="4778" y="1"/>
                    <a:pt x="4729" y="4"/>
                    <a:pt x="4681" y="9"/>
                  </a:cubicBezTo>
                  <a:cubicBezTo>
                    <a:pt x="3659" y="140"/>
                    <a:pt x="2515" y="2000"/>
                    <a:pt x="2061" y="2830"/>
                  </a:cubicBezTo>
                  <a:cubicBezTo>
                    <a:pt x="341" y="5956"/>
                    <a:pt x="1" y="6235"/>
                    <a:pt x="132" y="7248"/>
                  </a:cubicBezTo>
                  <a:cubicBezTo>
                    <a:pt x="149" y="7335"/>
                    <a:pt x="367" y="7623"/>
                    <a:pt x="428" y="7667"/>
                  </a:cubicBezTo>
                  <a:cubicBezTo>
                    <a:pt x="607" y="7794"/>
                    <a:pt x="822" y="7850"/>
                    <a:pt x="1043" y="7850"/>
                  </a:cubicBezTo>
                  <a:cubicBezTo>
                    <a:pt x="1232" y="7850"/>
                    <a:pt x="1426" y="7809"/>
                    <a:pt x="1607" y="7737"/>
                  </a:cubicBezTo>
                  <a:cubicBezTo>
                    <a:pt x="2009" y="7588"/>
                    <a:pt x="2367" y="7309"/>
                    <a:pt x="2716" y="7038"/>
                  </a:cubicBezTo>
                  <a:cubicBezTo>
                    <a:pt x="3790" y="6174"/>
                    <a:pt x="4855" y="5231"/>
                    <a:pt x="5598" y="4026"/>
                  </a:cubicBezTo>
                  <a:cubicBezTo>
                    <a:pt x="6069" y="3266"/>
                    <a:pt x="6410" y="2358"/>
                    <a:pt x="6296" y="1502"/>
                  </a:cubicBezTo>
                  <a:cubicBezTo>
                    <a:pt x="6189" y="698"/>
                    <a:pt x="5580" y="1"/>
                    <a:pt x="482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5"/>
            <p:cNvSpPr/>
            <p:nvPr/>
          </p:nvSpPr>
          <p:spPr>
            <a:xfrm>
              <a:off x="-2260300" y="1629900"/>
              <a:ext cx="137125" cy="172350"/>
            </a:xfrm>
            <a:custGeom>
              <a:rect b="b" l="l" r="r" t="t"/>
              <a:pathLst>
                <a:path extrusionOk="0" h="6894" w="5485">
                  <a:moveTo>
                    <a:pt x="4209" y="1"/>
                  </a:moveTo>
                  <a:cubicBezTo>
                    <a:pt x="4163" y="1"/>
                    <a:pt x="4117" y="4"/>
                    <a:pt x="4070" y="11"/>
                  </a:cubicBezTo>
                  <a:cubicBezTo>
                    <a:pt x="3196" y="141"/>
                    <a:pt x="2201" y="1783"/>
                    <a:pt x="1799" y="2508"/>
                  </a:cubicBezTo>
                  <a:cubicBezTo>
                    <a:pt x="298" y="5258"/>
                    <a:pt x="1" y="5503"/>
                    <a:pt x="97" y="6385"/>
                  </a:cubicBezTo>
                  <a:cubicBezTo>
                    <a:pt x="105" y="6463"/>
                    <a:pt x="289" y="6708"/>
                    <a:pt x="341" y="6751"/>
                  </a:cubicBezTo>
                  <a:cubicBezTo>
                    <a:pt x="480" y="6850"/>
                    <a:pt x="649" y="6893"/>
                    <a:pt x="826" y="6893"/>
                  </a:cubicBezTo>
                  <a:cubicBezTo>
                    <a:pt x="995" y="6893"/>
                    <a:pt x="1171" y="6854"/>
                    <a:pt x="1337" y="6786"/>
                  </a:cubicBezTo>
                  <a:cubicBezTo>
                    <a:pt x="1677" y="6647"/>
                    <a:pt x="1991" y="6402"/>
                    <a:pt x="2288" y="6158"/>
                  </a:cubicBezTo>
                  <a:cubicBezTo>
                    <a:pt x="3214" y="5389"/>
                    <a:pt x="4122" y="4551"/>
                    <a:pt x="4777" y="3494"/>
                  </a:cubicBezTo>
                  <a:cubicBezTo>
                    <a:pt x="5187" y="2813"/>
                    <a:pt x="5484" y="2019"/>
                    <a:pt x="5405" y="1277"/>
                  </a:cubicBezTo>
                  <a:cubicBezTo>
                    <a:pt x="5324" y="593"/>
                    <a:pt x="4833" y="1"/>
                    <a:pt x="420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5"/>
            <p:cNvSpPr/>
            <p:nvPr/>
          </p:nvSpPr>
          <p:spPr>
            <a:xfrm>
              <a:off x="-2198300" y="1699575"/>
              <a:ext cx="108300" cy="135850"/>
            </a:xfrm>
            <a:custGeom>
              <a:rect b="b" l="l" r="r" t="t"/>
              <a:pathLst>
                <a:path extrusionOk="0" h="5434" w="4332">
                  <a:moveTo>
                    <a:pt x="3328" y="1"/>
                  </a:moveTo>
                  <a:cubicBezTo>
                    <a:pt x="3290" y="1"/>
                    <a:pt x="3252" y="3"/>
                    <a:pt x="3214" y="9"/>
                  </a:cubicBezTo>
                  <a:cubicBezTo>
                    <a:pt x="2524" y="105"/>
                    <a:pt x="1738" y="1397"/>
                    <a:pt x="1424" y="1974"/>
                  </a:cubicBezTo>
                  <a:cubicBezTo>
                    <a:pt x="236" y="4139"/>
                    <a:pt x="0" y="4340"/>
                    <a:pt x="79" y="5030"/>
                  </a:cubicBezTo>
                  <a:cubicBezTo>
                    <a:pt x="88" y="5091"/>
                    <a:pt x="227" y="5283"/>
                    <a:pt x="271" y="5318"/>
                  </a:cubicBezTo>
                  <a:cubicBezTo>
                    <a:pt x="384" y="5399"/>
                    <a:pt x="518" y="5434"/>
                    <a:pt x="658" y="5434"/>
                  </a:cubicBezTo>
                  <a:cubicBezTo>
                    <a:pt x="789" y="5434"/>
                    <a:pt x="926" y="5403"/>
                    <a:pt x="1057" y="5353"/>
                  </a:cubicBezTo>
                  <a:cubicBezTo>
                    <a:pt x="1328" y="5239"/>
                    <a:pt x="1572" y="5047"/>
                    <a:pt x="1808" y="4855"/>
                  </a:cubicBezTo>
                  <a:cubicBezTo>
                    <a:pt x="2533" y="4244"/>
                    <a:pt x="3257" y="3589"/>
                    <a:pt x="3764" y="2751"/>
                  </a:cubicBezTo>
                  <a:cubicBezTo>
                    <a:pt x="4087" y="2218"/>
                    <a:pt x="4331" y="1589"/>
                    <a:pt x="4261" y="1004"/>
                  </a:cubicBezTo>
                  <a:cubicBezTo>
                    <a:pt x="4205" y="461"/>
                    <a:pt x="3817" y="1"/>
                    <a:pt x="33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5"/>
            <p:cNvSpPr/>
            <p:nvPr/>
          </p:nvSpPr>
          <p:spPr>
            <a:xfrm>
              <a:off x="-3119275" y="2099050"/>
              <a:ext cx="711225" cy="844150"/>
            </a:xfrm>
            <a:custGeom>
              <a:rect b="b" l="l" r="r" t="t"/>
              <a:pathLst>
                <a:path extrusionOk="0" h="33766" w="28449">
                  <a:moveTo>
                    <a:pt x="19125" y="0"/>
                  </a:moveTo>
                  <a:cubicBezTo>
                    <a:pt x="18113" y="0"/>
                    <a:pt x="17249" y="2434"/>
                    <a:pt x="16835" y="3161"/>
                  </a:cubicBezTo>
                  <a:cubicBezTo>
                    <a:pt x="15945" y="4706"/>
                    <a:pt x="892" y="28963"/>
                    <a:pt x="1" y="30517"/>
                  </a:cubicBezTo>
                  <a:cubicBezTo>
                    <a:pt x="3930" y="33058"/>
                    <a:pt x="14295" y="31224"/>
                    <a:pt x="18224" y="33765"/>
                  </a:cubicBezTo>
                  <a:cubicBezTo>
                    <a:pt x="18739" y="30735"/>
                    <a:pt x="27235" y="9404"/>
                    <a:pt x="28256" y="6505"/>
                  </a:cubicBezTo>
                  <a:cubicBezTo>
                    <a:pt x="28352" y="6217"/>
                    <a:pt x="28448" y="5876"/>
                    <a:pt x="28256" y="5632"/>
                  </a:cubicBezTo>
                  <a:cubicBezTo>
                    <a:pt x="28186" y="5545"/>
                    <a:pt x="28082" y="5483"/>
                    <a:pt x="27986" y="5431"/>
                  </a:cubicBezTo>
                  <a:cubicBezTo>
                    <a:pt x="26554" y="4497"/>
                    <a:pt x="25017" y="3711"/>
                    <a:pt x="23567" y="2812"/>
                  </a:cubicBezTo>
                  <a:cubicBezTo>
                    <a:pt x="22817" y="2349"/>
                    <a:pt x="22074" y="1869"/>
                    <a:pt x="21332" y="1388"/>
                  </a:cubicBezTo>
                  <a:cubicBezTo>
                    <a:pt x="20782" y="1030"/>
                    <a:pt x="19865" y="114"/>
                    <a:pt x="19228" y="9"/>
                  </a:cubicBezTo>
                  <a:cubicBezTo>
                    <a:pt x="19193" y="3"/>
                    <a:pt x="19159" y="0"/>
                    <a:pt x="19125"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5"/>
            <p:cNvSpPr/>
            <p:nvPr/>
          </p:nvSpPr>
          <p:spPr>
            <a:xfrm>
              <a:off x="-3584425" y="1799750"/>
              <a:ext cx="1060450" cy="1472400"/>
            </a:xfrm>
            <a:custGeom>
              <a:rect b="b" l="l" r="r" t="t"/>
              <a:pathLst>
                <a:path extrusionOk="0" h="58896" w="42418">
                  <a:moveTo>
                    <a:pt x="10260" y="1"/>
                  </a:moveTo>
                  <a:cubicBezTo>
                    <a:pt x="3143" y="4393"/>
                    <a:pt x="0" y="1669"/>
                    <a:pt x="1170" y="6227"/>
                  </a:cubicBezTo>
                  <a:cubicBezTo>
                    <a:pt x="3545" y="15473"/>
                    <a:pt x="20502" y="51395"/>
                    <a:pt x="21873" y="56075"/>
                  </a:cubicBezTo>
                  <a:cubicBezTo>
                    <a:pt x="22327" y="57612"/>
                    <a:pt x="19436" y="57446"/>
                    <a:pt x="20118" y="58896"/>
                  </a:cubicBezTo>
                  <a:cubicBezTo>
                    <a:pt x="22536" y="58450"/>
                    <a:pt x="25086" y="57359"/>
                    <a:pt x="27277" y="56285"/>
                  </a:cubicBezTo>
                  <a:cubicBezTo>
                    <a:pt x="32577" y="53674"/>
                    <a:pt x="37310" y="52618"/>
                    <a:pt x="42418" y="49719"/>
                  </a:cubicBezTo>
                  <a:cubicBezTo>
                    <a:pt x="36507" y="44052"/>
                    <a:pt x="17009" y="9012"/>
                    <a:pt x="1026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5"/>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5"/>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5"/>
            <p:cNvSpPr/>
            <p:nvPr/>
          </p:nvSpPr>
          <p:spPr>
            <a:xfrm>
              <a:off x="-4109425" y="1054725"/>
              <a:ext cx="1032525" cy="835000"/>
            </a:xfrm>
            <a:custGeom>
              <a:rect b="b" l="l" r="r" t="t"/>
              <a:pathLst>
                <a:path extrusionOk="0" h="33400" w="41301">
                  <a:moveTo>
                    <a:pt x="35774" y="1"/>
                  </a:moveTo>
                  <a:lnTo>
                    <a:pt x="1" y="28274"/>
                  </a:lnTo>
                  <a:lnTo>
                    <a:pt x="3860" y="33399"/>
                  </a:lnTo>
                  <a:lnTo>
                    <a:pt x="41301" y="6847"/>
                  </a:lnTo>
                  <a:lnTo>
                    <a:pt x="35774"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5"/>
            <p:cNvSpPr/>
            <p:nvPr/>
          </p:nvSpPr>
          <p:spPr>
            <a:xfrm>
              <a:off x="-3673650" y="1344800"/>
              <a:ext cx="213450" cy="281875"/>
            </a:xfrm>
            <a:custGeom>
              <a:rect b="b" l="l" r="r" t="t"/>
              <a:pathLst>
                <a:path extrusionOk="0" h="11275" w="8538">
                  <a:moveTo>
                    <a:pt x="2329" y="1"/>
                  </a:moveTo>
                  <a:cubicBezTo>
                    <a:pt x="1062" y="1"/>
                    <a:pt x="0" y="561"/>
                    <a:pt x="155" y="1923"/>
                  </a:cubicBezTo>
                  <a:cubicBezTo>
                    <a:pt x="426" y="4351"/>
                    <a:pt x="2722" y="7931"/>
                    <a:pt x="3997" y="9974"/>
                  </a:cubicBezTo>
                  <a:cubicBezTo>
                    <a:pt x="4441" y="10683"/>
                    <a:pt x="4775" y="11275"/>
                    <a:pt x="5587" y="11275"/>
                  </a:cubicBezTo>
                  <a:cubicBezTo>
                    <a:pt x="5684" y="11275"/>
                    <a:pt x="5788" y="11266"/>
                    <a:pt x="5900" y="11249"/>
                  </a:cubicBezTo>
                  <a:cubicBezTo>
                    <a:pt x="6529" y="11153"/>
                    <a:pt x="8258" y="9895"/>
                    <a:pt x="8371" y="9275"/>
                  </a:cubicBezTo>
                  <a:cubicBezTo>
                    <a:pt x="8537" y="8350"/>
                    <a:pt x="7533" y="5765"/>
                    <a:pt x="7175" y="4936"/>
                  </a:cubicBezTo>
                  <a:cubicBezTo>
                    <a:pt x="6555" y="3512"/>
                    <a:pt x="5280" y="2273"/>
                    <a:pt x="4660" y="849"/>
                  </a:cubicBezTo>
                  <a:cubicBezTo>
                    <a:pt x="4556" y="622"/>
                    <a:pt x="4372" y="430"/>
                    <a:pt x="4137" y="343"/>
                  </a:cubicBezTo>
                  <a:cubicBezTo>
                    <a:pt x="3558" y="123"/>
                    <a:pt x="2921" y="1"/>
                    <a:pt x="232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5"/>
            <p:cNvSpPr/>
            <p:nvPr/>
          </p:nvSpPr>
          <p:spPr>
            <a:xfrm>
              <a:off x="-3785875" y="1362100"/>
              <a:ext cx="221550" cy="324525"/>
            </a:xfrm>
            <a:custGeom>
              <a:rect b="b" l="l" r="r" t="t"/>
              <a:pathLst>
                <a:path extrusionOk="0" h="12981" w="8862">
                  <a:moveTo>
                    <a:pt x="2552" y="1"/>
                  </a:moveTo>
                  <a:cubicBezTo>
                    <a:pt x="1183" y="1"/>
                    <a:pt x="1" y="864"/>
                    <a:pt x="243" y="2471"/>
                  </a:cubicBezTo>
                  <a:cubicBezTo>
                    <a:pt x="645" y="5143"/>
                    <a:pt x="3107" y="9177"/>
                    <a:pt x="4478" y="11473"/>
                  </a:cubicBezTo>
                  <a:cubicBezTo>
                    <a:pt x="4971" y="12305"/>
                    <a:pt x="5344" y="12980"/>
                    <a:pt x="6205" y="12980"/>
                  </a:cubicBezTo>
                  <a:cubicBezTo>
                    <a:pt x="6275" y="12980"/>
                    <a:pt x="6349" y="12976"/>
                    <a:pt x="6425" y="12967"/>
                  </a:cubicBezTo>
                  <a:cubicBezTo>
                    <a:pt x="7045" y="12897"/>
                    <a:pt x="8678" y="11613"/>
                    <a:pt x="8748" y="10950"/>
                  </a:cubicBezTo>
                  <a:cubicBezTo>
                    <a:pt x="8861" y="9945"/>
                    <a:pt x="7106" y="7230"/>
                    <a:pt x="6705" y="6313"/>
                  </a:cubicBezTo>
                  <a:lnTo>
                    <a:pt x="5089" y="1773"/>
                  </a:lnTo>
                  <a:cubicBezTo>
                    <a:pt x="4941" y="1432"/>
                    <a:pt x="4251" y="428"/>
                    <a:pt x="3928" y="288"/>
                  </a:cubicBezTo>
                  <a:cubicBezTo>
                    <a:pt x="3479" y="95"/>
                    <a:pt x="3005" y="1"/>
                    <a:pt x="25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5"/>
            <p:cNvSpPr/>
            <p:nvPr/>
          </p:nvSpPr>
          <p:spPr>
            <a:xfrm>
              <a:off x="-3866225" y="1456175"/>
              <a:ext cx="203875" cy="272575"/>
            </a:xfrm>
            <a:custGeom>
              <a:rect b="b" l="l" r="r" t="t"/>
              <a:pathLst>
                <a:path extrusionOk="0" h="10903" w="8155">
                  <a:moveTo>
                    <a:pt x="2451" y="0"/>
                  </a:moveTo>
                  <a:cubicBezTo>
                    <a:pt x="1113" y="0"/>
                    <a:pt x="0" y="831"/>
                    <a:pt x="139" y="2271"/>
                  </a:cubicBezTo>
                  <a:cubicBezTo>
                    <a:pt x="358" y="4532"/>
                    <a:pt x="2523" y="7833"/>
                    <a:pt x="3719" y="9719"/>
                  </a:cubicBezTo>
                  <a:cubicBezTo>
                    <a:pt x="4134" y="10365"/>
                    <a:pt x="4441" y="10902"/>
                    <a:pt x="5206" y="10902"/>
                  </a:cubicBezTo>
                  <a:cubicBezTo>
                    <a:pt x="5310" y="10902"/>
                    <a:pt x="5422" y="10892"/>
                    <a:pt x="5544" y="10871"/>
                  </a:cubicBezTo>
                  <a:cubicBezTo>
                    <a:pt x="6155" y="10775"/>
                    <a:pt x="7858" y="9570"/>
                    <a:pt x="7980" y="8985"/>
                  </a:cubicBezTo>
                  <a:cubicBezTo>
                    <a:pt x="8155" y="8121"/>
                    <a:pt x="6609" y="5912"/>
                    <a:pt x="6269" y="5143"/>
                  </a:cubicBezTo>
                  <a:lnTo>
                    <a:pt x="4575" y="1284"/>
                  </a:lnTo>
                  <a:cubicBezTo>
                    <a:pt x="4453" y="1005"/>
                    <a:pt x="3815" y="262"/>
                    <a:pt x="3501" y="166"/>
                  </a:cubicBezTo>
                  <a:cubicBezTo>
                    <a:pt x="3148" y="54"/>
                    <a:pt x="2792" y="0"/>
                    <a:pt x="245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5"/>
            <p:cNvSpPr/>
            <p:nvPr/>
          </p:nvSpPr>
          <p:spPr>
            <a:xfrm>
              <a:off x="-3949125" y="1545525"/>
              <a:ext cx="189200" cy="234725"/>
            </a:xfrm>
            <a:custGeom>
              <a:rect b="b" l="l" r="r" t="t"/>
              <a:pathLst>
                <a:path extrusionOk="0" h="9389" w="7568">
                  <a:moveTo>
                    <a:pt x="2636" y="1"/>
                  </a:moveTo>
                  <a:cubicBezTo>
                    <a:pt x="1249" y="1"/>
                    <a:pt x="0" y="796"/>
                    <a:pt x="59" y="2111"/>
                  </a:cubicBezTo>
                  <a:cubicBezTo>
                    <a:pt x="146" y="4075"/>
                    <a:pt x="2076" y="6852"/>
                    <a:pt x="3150" y="8432"/>
                  </a:cubicBezTo>
                  <a:cubicBezTo>
                    <a:pt x="3496" y="8948"/>
                    <a:pt x="3761" y="9389"/>
                    <a:pt x="4443" y="9389"/>
                  </a:cubicBezTo>
                  <a:cubicBezTo>
                    <a:pt x="4570" y="9389"/>
                    <a:pt x="4711" y="9373"/>
                    <a:pt x="4870" y="9340"/>
                  </a:cubicBezTo>
                  <a:cubicBezTo>
                    <a:pt x="5472" y="9218"/>
                    <a:pt x="7201" y="8083"/>
                    <a:pt x="7350" y="7568"/>
                  </a:cubicBezTo>
                  <a:cubicBezTo>
                    <a:pt x="7568" y="6800"/>
                    <a:pt x="6180" y="4948"/>
                    <a:pt x="5891" y="4302"/>
                  </a:cubicBezTo>
                  <a:lnTo>
                    <a:pt x="4442" y="1011"/>
                  </a:lnTo>
                  <a:cubicBezTo>
                    <a:pt x="4337" y="775"/>
                    <a:pt x="3752" y="164"/>
                    <a:pt x="3455" y="94"/>
                  </a:cubicBezTo>
                  <a:cubicBezTo>
                    <a:pt x="3183" y="31"/>
                    <a:pt x="2907" y="1"/>
                    <a:pt x="263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5"/>
            <p:cNvSpPr/>
            <p:nvPr/>
          </p:nvSpPr>
          <p:spPr>
            <a:xfrm>
              <a:off x="-3699475" y="1375725"/>
              <a:ext cx="525225" cy="681675"/>
            </a:xfrm>
            <a:custGeom>
              <a:rect b="b" l="l" r="r" t="t"/>
              <a:pathLst>
                <a:path extrusionOk="0" h="27267" w="21009">
                  <a:moveTo>
                    <a:pt x="8973" y="1"/>
                  </a:moveTo>
                  <a:cubicBezTo>
                    <a:pt x="8661" y="1"/>
                    <a:pt x="8334" y="68"/>
                    <a:pt x="7990" y="215"/>
                  </a:cubicBezTo>
                  <a:cubicBezTo>
                    <a:pt x="5816" y="1149"/>
                    <a:pt x="1" y="3393"/>
                    <a:pt x="1275" y="5358"/>
                  </a:cubicBezTo>
                  <a:cubicBezTo>
                    <a:pt x="1674" y="5971"/>
                    <a:pt x="2533" y="6208"/>
                    <a:pt x="3509" y="6208"/>
                  </a:cubicBezTo>
                  <a:cubicBezTo>
                    <a:pt x="5035" y="6208"/>
                    <a:pt x="6846" y="5628"/>
                    <a:pt x="7623" y="5000"/>
                  </a:cubicBezTo>
                  <a:cubicBezTo>
                    <a:pt x="7623" y="5000"/>
                    <a:pt x="8767" y="7209"/>
                    <a:pt x="8662" y="7925"/>
                  </a:cubicBezTo>
                  <a:cubicBezTo>
                    <a:pt x="8505" y="8999"/>
                    <a:pt x="6986" y="9723"/>
                    <a:pt x="6514" y="10745"/>
                  </a:cubicBezTo>
                  <a:cubicBezTo>
                    <a:pt x="5903" y="12055"/>
                    <a:pt x="5824" y="14054"/>
                    <a:pt x="5886" y="15390"/>
                  </a:cubicBezTo>
                  <a:cubicBezTo>
                    <a:pt x="5990" y="17521"/>
                    <a:pt x="9850" y="24986"/>
                    <a:pt x="13438" y="26715"/>
                  </a:cubicBezTo>
                  <a:cubicBezTo>
                    <a:pt x="14297" y="27126"/>
                    <a:pt x="14997" y="27266"/>
                    <a:pt x="15594" y="27266"/>
                  </a:cubicBezTo>
                  <a:cubicBezTo>
                    <a:pt x="16871" y="27266"/>
                    <a:pt x="17678" y="26626"/>
                    <a:pt x="18558" y="26626"/>
                  </a:cubicBezTo>
                  <a:cubicBezTo>
                    <a:pt x="18744" y="26626"/>
                    <a:pt x="18934" y="26655"/>
                    <a:pt x="19131" y="26724"/>
                  </a:cubicBezTo>
                  <a:cubicBezTo>
                    <a:pt x="21009" y="25563"/>
                    <a:pt x="18800" y="15408"/>
                    <a:pt x="18328" y="13050"/>
                  </a:cubicBezTo>
                  <a:cubicBezTo>
                    <a:pt x="18031" y="11557"/>
                    <a:pt x="15822" y="8257"/>
                    <a:pt x="14975" y="7200"/>
                  </a:cubicBezTo>
                  <a:cubicBezTo>
                    <a:pt x="13322" y="5155"/>
                    <a:pt x="11710" y="1"/>
                    <a:pt x="897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5"/>
            <p:cNvSpPr/>
            <p:nvPr/>
          </p:nvSpPr>
          <p:spPr>
            <a:xfrm>
              <a:off x="-3547775" y="1941975"/>
              <a:ext cx="1180750" cy="1442275"/>
            </a:xfrm>
            <a:custGeom>
              <a:rect b="b" l="l" r="r" t="t"/>
              <a:pathLst>
                <a:path extrusionOk="0" h="57691" w="47230">
                  <a:moveTo>
                    <a:pt x="14238" y="0"/>
                  </a:moveTo>
                  <a:cubicBezTo>
                    <a:pt x="14230" y="0"/>
                    <a:pt x="14222" y="2"/>
                    <a:pt x="14216" y="5"/>
                  </a:cubicBezTo>
                  <a:cubicBezTo>
                    <a:pt x="10182" y="2057"/>
                    <a:pt x="4026" y="6405"/>
                    <a:pt x="1" y="8440"/>
                  </a:cubicBezTo>
                  <a:cubicBezTo>
                    <a:pt x="2035" y="15381"/>
                    <a:pt x="5956" y="21974"/>
                    <a:pt x="8436" y="28802"/>
                  </a:cubicBezTo>
                  <a:cubicBezTo>
                    <a:pt x="10226" y="33735"/>
                    <a:pt x="12033" y="38669"/>
                    <a:pt x="13858" y="43593"/>
                  </a:cubicBezTo>
                  <a:cubicBezTo>
                    <a:pt x="14644" y="45706"/>
                    <a:pt x="17586" y="57529"/>
                    <a:pt x="19760" y="57686"/>
                  </a:cubicBezTo>
                  <a:cubicBezTo>
                    <a:pt x="19802" y="57689"/>
                    <a:pt x="19843" y="57690"/>
                    <a:pt x="19883" y="57690"/>
                  </a:cubicBezTo>
                  <a:cubicBezTo>
                    <a:pt x="20620" y="57690"/>
                    <a:pt x="21289" y="57255"/>
                    <a:pt x="21935" y="56883"/>
                  </a:cubicBezTo>
                  <a:cubicBezTo>
                    <a:pt x="24554" y="55355"/>
                    <a:pt x="27566" y="54674"/>
                    <a:pt x="30430" y="53661"/>
                  </a:cubicBezTo>
                  <a:cubicBezTo>
                    <a:pt x="31306" y="53351"/>
                    <a:pt x="32324" y="53239"/>
                    <a:pt x="33422" y="53239"/>
                  </a:cubicBezTo>
                  <a:cubicBezTo>
                    <a:pt x="36271" y="53239"/>
                    <a:pt x="39667" y="53992"/>
                    <a:pt x="42558" y="53992"/>
                  </a:cubicBezTo>
                  <a:cubicBezTo>
                    <a:pt x="44417" y="53992"/>
                    <a:pt x="46067" y="53681"/>
                    <a:pt x="47230" y="52657"/>
                  </a:cubicBezTo>
                  <a:cubicBezTo>
                    <a:pt x="42384" y="49033"/>
                    <a:pt x="35119" y="33683"/>
                    <a:pt x="31906" y="28505"/>
                  </a:cubicBezTo>
                  <a:cubicBezTo>
                    <a:pt x="29931" y="25326"/>
                    <a:pt x="15263" y="0"/>
                    <a:pt x="14238"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5"/>
            <p:cNvSpPr/>
            <p:nvPr/>
          </p:nvSpPr>
          <p:spPr>
            <a:xfrm>
              <a:off x="-3213125" y="454950"/>
              <a:ext cx="873625" cy="784900"/>
            </a:xfrm>
            <a:custGeom>
              <a:rect b="b" l="l" r="r" t="t"/>
              <a:pathLst>
                <a:path extrusionOk="0" h="31396" w="34945">
                  <a:moveTo>
                    <a:pt x="25749" y="0"/>
                  </a:moveTo>
                  <a:cubicBezTo>
                    <a:pt x="25468" y="0"/>
                    <a:pt x="25184" y="90"/>
                    <a:pt x="24946" y="277"/>
                  </a:cubicBezTo>
                  <a:lnTo>
                    <a:pt x="673" y="19102"/>
                  </a:lnTo>
                  <a:cubicBezTo>
                    <a:pt x="105" y="19548"/>
                    <a:pt x="0" y="20368"/>
                    <a:pt x="446" y="20945"/>
                  </a:cubicBezTo>
                  <a:lnTo>
                    <a:pt x="8164" y="30890"/>
                  </a:lnTo>
                  <a:cubicBezTo>
                    <a:pt x="8419" y="31222"/>
                    <a:pt x="8809" y="31395"/>
                    <a:pt x="9201" y="31395"/>
                  </a:cubicBezTo>
                  <a:cubicBezTo>
                    <a:pt x="9481" y="31395"/>
                    <a:pt x="9762" y="31307"/>
                    <a:pt x="9998" y="31126"/>
                  </a:cubicBezTo>
                  <a:lnTo>
                    <a:pt x="34272" y="12292"/>
                  </a:lnTo>
                  <a:cubicBezTo>
                    <a:pt x="34839" y="11846"/>
                    <a:pt x="34944" y="11026"/>
                    <a:pt x="34499" y="10458"/>
                  </a:cubicBezTo>
                  <a:lnTo>
                    <a:pt x="26780" y="504"/>
                  </a:lnTo>
                  <a:cubicBezTo>
                    <a:pt x="26526" y="174"/>
                    <a:pt x="26140" y="0"/>
                    <a:pt x="2574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5"/>
            <p:cNvSpPr/>
            <p:nvPr/>
          </p:nvSpPr>
          <p:spPr>
            <a:xfrm>
              <a:off x="-2675925" y="650250"/>
              <a:ext cx="110050" cy="228125"/>
            </a:xfrm>
            <a:custGeom>
              <a:rect b="b" l="l" r="r" t="t"/>
              <a:pathLst>
                <a:path extrusionOk="0" fill="none" h="9125" w="4402">
                  <a:moveTo>
                    <a:pt x="4401" y="0"/>
                  </a:moveTo>
                  <a:cubicBezTo>
                    <a:pt x="2961" y="3056"/>
                    <a:pt x="1494" y="6095"/>
                    <a:pt x="1" y="912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5"/>
            <p:cNvSpPr/>
            <p:nvPr/>
          </p:nvSpPr>
          <p:spPr>
            <a:xfrm>
              <a:off x="-2759525" y="542850"/>
              <a:ext cx="160025" cy="331825"/>
            </a:xfrm>
            <a:custGeom>
              <a:rect b="b" l="l" r="r" t="t"/>
              <a:pathLst>
                <a:path extrusionOk="0" fill="none" h="13273" w="6401">
                  <a:moveTo>
                    <a:pt x="6401" y="0"/>
                  </a:moveTo>
                  <a:cubicBezTo>
                    <a:pt x="4681" y="4611"/>
                    <a:pt x="2541" y="9055"/>
                    <a:pt x="1" y="13272"/>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5"/>
            <p:cNvSpPr/>
            <p:nvPr/>
          </p:nvSpPr>
          <p:spPr>
            <a:xfrm>
              <a:off x="-2902075" y="603100"/>
              <a:ext cx="199550" cy="384650"/>
            </a:xfrm>
            <a:custGeom>
              <a:rect b="b" l="l" r="r" t="t"/>
              <a:pathLst>
                <a:path extrusionOk="0" fill="none" h="15386" w="7982">
                  <a:moveTo>
                    <a:pt x="7982" y="0"/>
                  </a:moveTo>
                  <a:cubicBezTo>
                    <a:pt x="5563" y="5248"/>
                    <a:pt x="2900" y="10382"/>
                    <a:pt x="1" y="1538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5"/>
            <p:cNvSpPr/>
            <p:nvPr/>
          </p:nvSpPr>
          <p:spPr>
            <a:xfrm>
              <a:off x="-2562850" y="683425"/>
              <a:ext cx="76000" cy="137325"/>
            </a:xfrm>
            <a:custGeom>
              <a:rect b="b" l="l" r="r" t="t"/>
              <a:pathLst>
                <a:path extrusionOk="0" fill="none" h="5493" w="3040">
                  <a:moveTo>
                    <a:pt x="3039" y="0"/>
                  </a:moveTo>
                  <a:cubicBezTo>
                    <a:pt x="2088" y="1860"/>
                    <a:pt x="1066" y="3694"/>
                    <a:pt x="1" y="5493"/>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5"/>
            <p:cNvSpPr/>
            <p:nvPr/>
          </p:nvSpPr>
          <p:spPr>
            <a:xfrm>
              <a:off x="-2470950" y="720750"/>
              <a:ext cx="46950" cy="82100"/>
            </a:xfrm>
            <a:custGeom>
              <a:rect b="b" l="l" r="r" t="t"/>
              <a:pathLst>
                <a:path extrusionOk="0" fill="none" h="3284" w="1878">
                  <a:moveTo>
                    <a:pt x="1878" y="1"/>
                  </a:moveTo>
                  <a:cubicBezTo>
                    <a:pt x="1153" y="1031"/>
                    <a:pt x="525" y="2131"/>
                    <a:pt x="1" y="3284"/>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5"/>
            <p:cNvSpPr/>
            <p:nvPr/>
          </p:nvSpPr>
          <p:spPr>
            <a:xfrm>
              <a:off x="-2939825" y="717475"/>
              <a:ext cx="118550" cy="241025"/>
            </a:xfrm>
            <a:custGeom>
              <a:rect b="b" l="l" r="r" t="t"/>
              <a:pathLst>
                <a:path extrusionOk="0" fill="none" h="9641" w="4742">
                  <a:moveTo>
                    <a:pt x="4742" y="1"/>
                  </a:moveTo>
                  <a:cubicBezTo>
                    <a:pt x="3275" y="3275"/>
                    <a:pt x="1694" y="6488"/>
                    <a:pt x="0" y="964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5"/>
            <p:cNvSpPr/>
            <p:nvPr/>
          </p:nvSpPr>
          <p:spPr>
            <a:xfrm>
              <a:off x="-3000300" y="771175"/>
              <a:ext cx="88000" cy="186450"/>
            </a:xfrm>
            <a:custGeom>
              <a:rect b="b" l="l" r="r" t="t"/>
              <a:pathLst>
                <a:path extrusionOk="0" fill="none" h="7458" w="3520">
                  <a:moveTo>
                    <a:pt x="3519" y="1"/>
                  </a:moveTo>
                  <a:cubicBezTo>
                    <a:pt x="2140" y="2376"/>
                    <a:pt x="961" y="4873"/>
                    <a:pt x="1" y="7457"/>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5"/>
            <p:cNvSpPr/>
            <p:nvPr/>
          </p:nvSpPr>
          <p:spPr>
            <a:xfrm>
              <a:off x="-2772850" y="722050"/>
              <a:ext cx="327250" cy="22300"/>
            </a:xfrm>
            <a:custGeom>
              <a:rect b="b" l="l" r="r" t="t"/>
              <a:pathLst>
                <a:path extrusionOk="0" fill="none" h="892" w="13090">
                  <a:moveTo>
                    <a:pt x="13090" y="892"/>
                  </a:moveTo>
                  <a:cubicBezTo>
                    <a:pt x="8724" y="595"/>
                    <a:pt x="4367" y="298"/>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5"/>
            <p:cNvSpPr/>
            <p:nvPr/>
          </p:nvSpPr>
          <p:spPr>
            <a:xfrm>
              <a:off x="-2725700" y="649150"/>
              <a:ext cx="241250" cy="34950"/>
            </a:xfrm>
            <a:custGeom>
              <a:rect b="b" l="l" r="r" t="t"/>
              <a:pathLst>
                <a:path extrusionOk="0" fill="none" h="1398" w="9650">
                  <a:moveTo>
                    <a:pt x="9649" y="1013"/>
                  </a:moveTo>
                  <a:cubicBezTo>
                    <a:pt x="9117" y="1398"/>
                    <a:pt x="8392" y="1310"/>
                    <a:pt x="7746" y="1214"/>
                  </a:cubicBezTo>
                  <a:cubicBezTo>
                    <a:pt x="5170" y="804"/>
                    <a:pt x="2586" y="402"/>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5"/>
            <p:cNvSpPr/>
            <p:nvPr/>
          </p:nvSpPr>
          <p:spPr>
            <a:xfrm>
              <a:off x="-2647750" y="591950"/>
              <a:ext cx="140800" cy="23600"/>
            </a:xfrm>
            <a:custGeom>
              <a:rect b="b" l="l" r="r" t="t"/>
              <a:pathLst>
                <a:path extrusionOk="0" fill="none" h="944" w="5632">
                  <a:moveTo>
                    <a:pt x="5632" y="743"/>
                  </a:moveTo>
                  <a:cubicBezTo>
                    <a:pt x="4348" y="944"/>
                    <a:pt x="3039" y="665"/>
                    <a:pt x="1764" y="385"/>
                  </a:cubicBezTo>
                  <a:cubicBezTo>
                    <a:pt x="1179" y="263"/>
                    <a:pt x="585" y="132"/>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5"/>
            <p:cNvSpPr/>
            <p:nvPr/>
          </p:nvSpPr>
          <p:spPr>
            <a:xfrm>
              <a:off x="-2912325" y="771175"/>
              <a:ext cx="386625" cy="27325"/>
            </a:xfrm>
            <a:custGeom>
              <a:rect b="b" l="l" r="r" t="t"/>
              <a:pathLst>
                <a:path extrusionOk="0" fill="none" h="1093" w="15465">
                  <a:moveTo>
                    <a:pt x="15464" y="1092"/>
                  </a:moveTo>
                  <a:cubicBezTo>
                    <a:pt x="12880" y="655"/>
                    <a:pt x="2969" y="341"/>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5"/>
            <p:cNvSpPr/>
            <p:nvPr/>
          </p:nvSpPr>
          <p:spPr>
            <a:xfrm>
              <a:off x="-2926300" y="843000"/>
              <a:ext cx="386625" cy="27300"/>
            </a:xfrm>
            <a:custGeom>
              <a:rect b="b" l="l" r="r" t="t"/>
              <a:pathLst>
                <a:path extrusionOk="0" fill="none" h="1092" w="15465">
                  <a:moveTo>
                    <a:pt x="15464" y="1092"/>
                  </a:moveTo>
                  <a:cubicBezTo>
                    <a:pt x="12880" y="655"/>
                    <a:pt x="2969" y="341"/>
                    <a:pt x="1"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5"/>
            <p:cNvSpPr/>
            <p:nvPr/>
          </p:nvSpPr>
          <p:spPr>
            <a:xfrm>
              <a:off x="-2945500" y="914825"/>
              <a:ext cx="321775" cy="20750"/>
            </a:xfrm>
            <a:custGeom>
              <a:rect b="b" l="l" r="r" t="t"/>
              <a:pathLst>
                <a:path extrusionOk="0" fill="none" h="830" w="12871">
                  <a:moveTo>
                    <a:pt x="12871" y="830"/>
                  </a:moveTo>
                  <a:cubicBezTo>
                    <a:pt x="10723" y="480"/>
                    <a:pt x="2463" y="271"/>
                    <a:pt x="0"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5"/>
            <p:cNvSpPr/>
            <p:nvPr/>
          </p:nvSpPr>
          <p:spPr>
            <a:xfrm>
              <a:off x="-3086525" y="985100"/>
              <a:ext cx="386400" cy="27325"/>
            </a:xfrm>
            <a:custGeom>
              <a:rect b="b" l="l" r="r" t="t"/>
              <a:pathLst>
                <a:path extrusionOk="0" fill="none" h="1093" w="15456">
                  <a:moveTo>
                    <a:pt x="15456" y="1092"/>
                  </a:moveTo>
                  <a:cubicBezTo>
                    <a:pt x="12880" y="655"/>
                    <a:pt x="2961" y="350"/>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5"/>
            <p:cNvSpPr/>
            <p:nvPr/>
          </p:nvSpPr>
          <p:spPr>
            <a:xfrm>
              <a:off x="-3359825" y="986625"/>
              <a:ext cx="313725" cy="349950"/>
            </a:xfrm>
            <a:custGeom>
              <a:rect b="b" l="l" r="r" t="t"/>
              <a:pathLst>
                <a:path extrusionOk="0" h="13998" w="12549">
                  <a:moveTo>
                    <a:pt x="2262" y="1"/>
                  </a:moveTo>
                  <a:lnTo>
                    <a:pt x="1" y="6471"/>
                  </a:lnTo>
                  <a:lnTo>
                    <a:pt x="5842" y="13997"/>
                  </a:lnTo>
                  <a:lnTo>
                    <a:pt x="12548" y="13255"/>
                  </a:lnTo>
                  <a:lnTo>
                    <a:pt x="226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5"/>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5"/>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5"/>
            <p:cNvSpPr/>
            <p:nvPr/>
          </p:nvSpPr>
          <p:spPr>
            <a:xfrm>
              <a:off x="-3347375" y="745850"/>
              <a:ext cx="582850" cy="629150"/>
            </a:xfrm>
            <a:custGeom>
              <a:rect b="b" l="l" r="r" t="t"/>
              <a:pathLst>
                <a:path extrusionOk="0" h="25166" w="23314">
                  <a:moveTo>
                    <a:pt x="9509" y="1"/>
                  </a:moveTo>
                  <a:lnTo>
                    <a:pt x="1" y="7370"/>
                  </a:lnTo>
                  <a:lnTo>
                    <a:pt x="13805" y="25165"/>
                  </a:lnTo>
                  <a:lnTo>
                    <a:pt x="23314" y="17787"/>
                  </a:lnTo>
                  <a:lnTo>
                    <a:pt x="9509"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5"/>
            <p:cNvSpPr/>
            <p:nvPr/>
          </p:nvSpPr>
          <p:spPr>
            <a:xfrm>
              <a:off x="-3230150" y="874425"/>
              <a:ext cx="167225" cy="177500"/>
            </a:xfrm>
            <a:custGeom>
              <a:rect b="b" l="l" r="r" t="t"/>
              <a:pathLst>
                <a:path extrusionOk="0" h="7100" w="6689">
                  <a:moveTo>
                    <a:pt x="5964" y="1"/>
                  </a:moveTo>
                  <a:lnTo>
                    <a:pt x="0" y="4620"/>
                  </a:lnTo>
                  <a:lnTo>
                    <a:pt x="1921" y="7099"/>
                  </a:lnTo>
                  <a:lnTo>
                    <a:pt x="2777" y="6436"/>
                  </a:lnTo>
                  <a:lnTo>
                    <a:pt x="1581" y="4890"/>
                  </a:lnTo>
                  <a:lnTo>
                    <a:pt x="6689" y="935"/>
                  </a:lnTo>
                  <a:lnTo>
                    <a:pt x="596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5"/>
            <p:cNvSpPr/>
            <p:nvPr/>
          </p:nvSpPr>
          <p:spPr>
            <a:xfrm>
              <a:off x="-3174050" y="946475"/>
              <a:ext cx="167000" cy="139075"/>
            </a:xfrm>
            <a:custGeom>
              <a:rect b="b" l="l" r="r" t="t"/>
              <a:pathLst>
                <a:path extrusionOk="0" h="5563" w="6680">
                  <a:moveTo>
                    <a:pt x="5955" y="0"/>
                  </a:moveTo>
                  <a:lnTo>
                    <a:pt x="0" y="4619"/>
                  </a:lnTo>
                  <a:lnTo>
                    <a:pt x="725" y="5562"/>
                  </a:lnTo>
                  <a:lnTo>
                    <a:pt x="6680" y="934"/>
                  </a:lnTo>
                  <a:lnTo>
                    <a:pt x="5955"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5"/>
            <p:cNvSpPr/>
            <p:nvPr/>
          </p:nvSpPr>
          <p:spPr>
            <a:xfrm>
              <a:off x="-3129750" y="980725"/>
              <a:ext cx="193875" cy="173350"/>
            </a:xfrm>
            <a:custGeom>
              <a:rect b="b" l="l" r="r" t="t"/>
              <a:pathLst>
                <a:path extrusionOk="0" h="6934" w="7755">
                  <a:moveTo>
                    <a:pt x="5249" y="1"/>
                  </a:moveTo>
                  <a:lnTo>
                    <a:pt x="1" y="5537"/>
                  </a:lnTo>
                  <a:lnTo>
                    <a:pt x="1084" y="6934"/>
                  </a:lnTo>
                  <a:lnTo>
                    <a:pt x="7754" y="3232"/>
                  </a:lnTo>
                  <a:lnTo>
                    <a:pt x="7091" y="2376"/>
                  </a:lnTo>
                  <a:lnTo>
                    <a:pt x="1677" y="5432"/>
                  </a:lnTo>
                  <a:lnTo>
                    <a:pt x="5982" y="944"/>
                  </a:lnTo>
                  <a:lnTo>
                    <a:pt x="524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5"/>
            <p:cNvSpPr/>
            <p:nvPr/>
          </p:nvSpPr>
          <p:spPr>
            <a:xfrm>
              <a:off x="-3076475" y="1072425"/>
              <a:ext cx="198675" cy="179450"/>
            </a:xfrm>
            <a:custGeom>
              <a:rect b="b" l="l" r="r" t="t"/>
              <a:pathLst>
                <a:path extrusionOk="0" h="7178" w="7947">
                  <a:moveTo>
                    <a:pt x="5964" y="0"/>
                  </a:moveTo>
                  <a:lnTo>
                    <a:pt x="0" y="4619"/>
                  </a:lnTo>
                  <a:lnTo>
                    <a:pt x="1982" y="7178"/>
                  </a:lnTo>
                  <a:lnTo>
                    <a:pt x="2838" y="6514"/>
                  </a:lnTo>
                  <a:lnTo>
                    <a:pt x="1581" y="4899"/>
                  </a:lnTo>
                  <a:lnTo>
                    <a:pt x="3327" y="3545"/>
                  </a:lnTo>
                  <a:lnTo>
                    <a:pt x="4322" y="4829"/>
                  </a:lnTo>
                  <a:lnTo>
                    <a:pt x="5169" y="4165"/>
                  </a:lnTo>
                  <a:lnTo>
                    <a:pt x="4174" y="2882"/>
                  </a:lnTo>
                  <a:lnTo>
                    <a:pt x="5833" y="1598"/>
                  </a:lnTo>
                  <a:lnTo>
                    <a:pt x="7090" y="3213"/>
                  </a:lnTo>
                  <a:lnTo>
                    <a:pt x="7946" y="2550"/>
                  </a:lnTo>
                  <a:lnTo>
                    <a:pt x="5964"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5"/>
            <p:cNvSpPr/>
            <p:nvPr/>
          </p:nvSpPr>
          <p:spPr>
            <a:xfrm>
              <a:off x="-3690100" y="1405750"/>
              <a:ext cx="216800" cy="372000"/>
            </a:xfrm>
            <a:custGeom>
              <a:rect b="b" l="l" r="r" t="t"/>
              <a:pathLst>
                <a:path extrusionOk="0" fill="none" h="14880" w="8672">
                  <a:moveTo>
                    <a:pt x="5912" y="0"/>
                  </a:moveTo>
                  <a:cubicBezTo>
                    <a:pt x="1" y="1834"/>
                    <a:pt x="350" y="3869"/>
                    <a:pt x="1590" y="4724"/>
                  </a:cubicBezTo>
                  <a:cubicBezTo>
                    <a:pt x="2839" y="5589"/>
                    <a:pt x="7248" y="3799"/>
                    <a:pt x="7248" y="3799"/>
                  </a:cubicBezTo>
                  <a:cubicBezTo>
                    <a:pt x="7248" y="3799"/>
                    <a:pt x="8156" y="5789"/>
                    <a:pt x="8671" y="6628"/>
                  </a:cubicBezTo>
                  <a:cubicBezTo>
                    <a:pt x="8671" y="6628"/>
                    <a:pt x="4568" y="9335"/>
                    <a:pt x="5633" y="14879"/>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5"/>
            <p:cNvSpPr/>
            <p:nvPr/>
          </p:nvSpPr>
          <p:spPr>
            <a:xfrm>
              <a:off x="-3606050" y="1543500"/>
              <a:ext cx="79925" cy="92350"/>
            </a:xfrm>
            <a:custGeom>
              <a:rect b="b" l="l" r="r" t="t"/>
              <a:pathLst>
                <a:path extrusionOk="0" fill="none" h="3694" w="3197">
                  <a:moveTo>
                    <a:pt x="1" y="0"/>
                  </a:moveTo>
                  <a:cubicBezTo>
                    <a:pt x="1555" y="3694"/>
                    <a:pt x="2655" y="3615"/>
                    <a:pt x="3196" y="330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5"/>
            <p:cNvSpPr/>
            <p:nvPr/>
          </p:nvSpPr>
          <p:spPr>
            <a:xfrm>
              <a:off x="-3734175" y="1528200"/>
              <a:ext cx="167000" cy="185575"/>
            </a:xfrm>
            <a:custGeom>
              <a:rect b="b" l="l" r="r" t="t"/>
              <a:pathLst>
                <a:path extrusionOk="0" fill="none" h="7423" w="6680">
                  <a:moveTo>
                    <a:pt x="6680" y="4306"/>
                  </a:moveTo>
                  <a:cubicBezTo>
                    <a:pt x="4637" y="6864"/>
                    <a:pt x="3144" y="7423"/>
                    <a:pt x="0"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5"/>
            <p:cNvSpPr/>
            <p:nvPr/>
          </p:nvSpPr>
          <p:spPr>
            <a:xfrm>
              <a:off x="-3822375" y="1618350"/>
              <a:ext cx="158300" cy="169875"/>
            </a:xfrm>
            <a:custGeom>
              <a:rect b="b" l="l" r="r" t="t"/>
              <a:pathLst>
                <a:path extrusionOk="0" fill="none" h="6795" w="6332">
                  <a:moveTo>
                    <a:pt x="6331" y="2070"/>
                  </a:moveTo>
                  <a:cubicBezTo>
                    <a:pt x="5790" y="4035"/>
                    <a:pt x="3135" y="6794"/>
                    <a:pt x="1"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9" name="Shape 2249"/>
        <p:cNvGrpSpPr/>
        <p:nvPr/>
      </p:nvGrpSpPr>
      <p:grpSpPr>
        <a:xfrm>
          <a:off x="0" y="0"/>
          <a:ext cx="0" cy="0"/>
          <a:chOff x="0" y="0"/>
          <a:chExt cx="0" cy="0"/>
        </a:xfrm>
      </p:grpSpPr>
      <p:sp>
        <p:nvSpPr>
          <p:cNvPr id="2250" name="Google Shape;2250;p86"/>
          <p:cNvSpPr txBox="1"/>
          <p:nvPr>
            <p:ph idx="1" type="body"/>
          </p:nvPr>
        </p:nvSpPr>
        <p:spPr>
          <a:xfrm>
            <a:off x="715050" y="1917325"/>
            <a:ext cx="4418400" cy="10488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2200">
                <a:solidFill>
                  <a:schemeClr val="accent4"/>
                </a:solidFill>
                <a:latin typeface="Baskervville"/>
                <a:ea typeface="Baskervville"/>
                <a:cs typeface="Baskervville"/>
                <a:sym typeface="Baskervville"/>
              </a:rPr>
              <a:t>Vectors</a:t>
            </a:r>
            <a:endParaRPr>
              <a:solidFill>
                <a:schemeClr val="accent4"/>
              </a:solidFill>
            </a:endParaRPr>
          </a:p>
          <a:p>
            <a:pPr indent="-180340" lvl="0" marL="182880" rtl="0" algn="l">
              <a:spcBef>
                <a:spcPts val="300"/>
              </a:spcBef>
              <a:spcAft>
                <a:spcPts val="0"/>
              </a:spcAft>
              <a:buClr>
                <a:schemeClr val="accent4"/>
              </a:buClr>
              <a:buSzPts val="1400"/>
              <a:buChar char="●"/>
            </a:pPr>
            <a:r>
              <a:rPr lang="en" u="sng">
                <a:solidFill>
                  <a:schemeClr val="hlink"/>
                </a:solidFill>
                <a:hlinkClick r:id="rId3"/>
              </a:rPr>
              <a:t>Flat dia del periodista instagram stories collection</a:t>
            </a:r>
            <a:endParaRPr b="1">
              <a:solidFill>
                <a:schemeClr val="accent4"/>
              </a:solidFill>
            </a:endParaRPr>
          </a:p>
          <a:p>
            <a:pPr indent="-180340" lvl="0" marL="182880" rtl="0" algn="l">
              <a:spcBef>
                <a:spcPts val="0"/>
              </a:spcBef>
              <a:spcAft>
                <a:spcPts val="0"/>
              </a:spcAft>
              <a:buClr>
                <a:schemeClr val="accent4"/>
              </a:buClr>
              <a:buSzPts val="1400"/>
              <a:buChar char="●"/>
            </a:pPr>
            <a:r>
              <a:rPr lang="en" u="sng">
                <a:solidFill>
                  <a:schemeClr val="hlink"/>
                </a:solidFill>
                <a:hlinkClick r:id="rId4"/>
              </a:rPr>
              <a:t>Dia del periodista hand drawn flat illustration</a:t>
            </a:r>
            <a:endParaRPr sz="1200"/>
          </a:p>
        </p:txBody>
      </p:sp>
      <p:sp>
        <p:nvSpPr>
          <p:cNvPr id="2251" name="Google Shape;2251;p86"/>
          <p:cNvSpPr txBox="1"/>
          <p:nvPr>
            <p:ph type="title"/>
          </p:nvPr>
        </p:nvSpPr>
        <p:spPr>
          <a:xfrm>
            <a:off x="862038" y="53950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2252" name="Google Shape;2252;p86"/>
          <p:cNvSpPr txBox="1"/>
          <p:nvPr/>
        </p:nvSpPr>
        <p:spPr>
          <a:xfrm>
            <a:off x="862050" y="1407025"/>
            <a:ext cx="7419900" cy="369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lang="en">
                <a:solidFill>
                  <a:schemeClr val="accent4"/>
                </a:solidFill>
                <a:latin typeface="Nunito"/>
                <a:ea typeface="Nunito"/>
                <a:cs typeface="Nunito"/>
                <a:sym typeface="Nunito"/>
              </a:rPr>
              <a:t>Here’s an assortment of alternative resources whose style fits that of this template:</a:t>
            </a:r>
            <a:endParaRPr>
              <a:latin typeface="Nunito"/>
              <a:ea typeface="Nunito"/>
              <a:cs typeface="Nunito"/>
              <a:sym typeface="Nunito"/>
            </a:endParaRPr>
          </a:p>
        </p:txBody>
      </p:sp>
      <p:grpSp>
        <p:nvGrpSpPr>
          <p:cNvPr id="2253" name="Google Shape;2253;p86"/>
          <p:cNvGrpSpPr/>
          <p:nvPr/>
        </p:nvGrpSpPr>
        <p:grpSpPr>
          <a:xfrm>
            <a:off x="4020304" y="3159523"/>
            <a:ext cx="1457180" cy="1714185"/>
            <a:chOff x="2595975" y="479375"/>
            <a:chExt cx="2433500" cy="2862700"/>
          </a:xfrm>
        </p:grpSpPr>
        <p:sp>
          <p:nvSpPr>
            <p:cNvPr id="2254" name="Google Shape;2254;p86"/>
            <p:cNvSpPr/>
            <p:nvPr/>
          </p:nvSpPr>
          <p:spPr>
            <a:xfrm>
              <a:off x="3946975" y="974625"/>
              <a:ext cx="182500" cy="284900"/>
            </a:xfrm>
            <a:custGeom>
              <a:rect b="b" l="l" r="r" t="t"/>
              <a:pathLst>
                <a:path extrusionOk="0" h="11396" w="7300">
                  <a:moveTo>
                    <a:pt x="7003" y="0"/>
                  </a:moveTo>
                  <a:lnTo>
                    <a:pt x="7003" y="0"/>
                  </a:lnTo>
                  <a:cubicBezTo>
                    <a:pt x="4759" y="874"/>
                    <a:pt x="0" y="6427"/>
                    <a:pt x="0" y="6427"/>
                  </a:cubicBezTo>
                  <a:cubicBezTo>
                    <a:pt x="175" y="6558"/>
                    <a:pt x="838" y="6977"/>
                    <a:pt x="995" y="7361"/>
                  </a:cubicBezTo>
                  <a:cubicBezTo>
                    <a:pt x="1249" y="7972"/>
                    <a:pt x="1327" y="8732"/>
                    <a:pt x="1205" y="9352"/>
                  </a:cubicBezTo>
                  <a:cubicBezTo>
                    <a:pt x="1170" y="9527"/>
                    <a:pt x="760" y="10295"/>
                    <a:pt x="751" y="10417"/>
                  </a:cubicBezTo>
                  <a:cubicBezTo>
                    <a:pt x="742" y="10749"/>
                    <a:pt x="899" y="10540"/>
                    <a:pt x="1126" y="10784"/>
                  </a:cubicBezTo>
                  <a:cubicBezTo>
                    <a:pt x="1519" y="11194"/>
                    <a:pt x="2550" y="11360"/>
                    <a:pt x="2724" y="11395"/>
                  </a:cubicBezTo>
                  <a:cubicBezTo>
                    <a:pt x="2567" y="10583"/>
                    <a:pt x="4086" y="9509"/>
                    <a:pt x="5571" y="9413"/>
                  </a:cubicBezTo>
                  <a:cubicBezTo>
                    <a:pt x="5571" y="9413"/>
                    <a:pt x="5798" y="8994"/>
                    <a:pt x="6051" y="8348"/>
                  </a:cubicBezTo>
                  <a:cubicBezTo>
                    <a:pt x="6601" y="6925"/>
                    <a:pt x="7300" y="1031"/>
                    <a:pt x="7003"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6"/>
            <p:cNvSpPr/>
            <p:nvPr/>
          </p:nvSpPr>
          <p:spPr>
            <a:xfrm>
              <a:off x="4047600" y="974625"/>
              <a:ext cx="73150" cy="147600"/>
            </a:xfrm>
            <a:custGeom>
              <a:rect b="b" l="l" r="r" t="t"/>
              <a:pathLst>
                <a:path extrusionOk="0" fill="none" h="5904" w="2926">
                  <a:moveTo>
                    <a:pt x="2925" y="0"/>
                  </a:moveTo>
                  <a:cubicBezTo>
                    <a:pt x="2655" y="620"/>
                    <a:pt x="2297" y="1223"/>
                    <a:pt x="2000" y="1843"/>
                  </a:cubicBezTo>
                  <a:cubicBezTo>
                    <a:pt x="1808" y="2253"/>
                    <a:pt x="1624" y="2672"/>
                    <a:pt x="1397" y="3065"/>
                  </a:cubicBezTo>
                  <a:cubicBezTo>
                    <a:pt x="1223" y="3371"/>
                    <a:pt x="61" y="5667"/>
                    <a:pt x="0" y="5903"/>
                  </a:cubicBezTo>
                </a:path>
              </a:pathLst>
            </a:custGeom>
            <a:noFill/>
            <a:ln cap="rnd" cmpd="sng" w="937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6"/>
            <p:cNvSpPr/>
            <p:nvPr/>
          </p:nvSpPr>
          <p:spPr>
            <a:xfrm>
              <a:off x="4027725" y="1117475"/>
              <a:ext cx="30150" cy="24975"/>
            </a:xfrm>
            <a:custGeom>
              <a:rect b="b" l="l" r="r" t="t"/>
              <a:pathLst>
                <a:path extrusionOk="0" h="999" w="1206">
                  <a:moveTo>
                    <a:pt x="607" y="0"/>
                  </a:moveTo>
                  <a:cubicBezTo>
                    <a:pt x="482" y="0"/>
                    <a:pt x="374" y="59"/>
                    <a:pt x="271" y="154"/>
                  </a:cubicBezTo>
                  <a:cubicBezTo>
                    <a:pt x="1" y="399"/>
                    <a:pt x="114" y="905"/>
                    <a:pt x="464" y="975"/>
                  </a:cubicBezTo>
                  <a:cubicBezTo>
                    <a:pt x="530" y="990"/>
                    <a:pt x="595" y="998"/>
                    <a:pt x="656" y="998"/>
                  </a:cubicBezTo>
                  <a:cubicBezTo>
                    <a:pt x="937" y="998"/>
                    <a:pt x="1148" y="832"/>
                    <a:pt x="1206" y="495"/>
                  </a:cubicBezTo>
                  <a:cubicBezTo>
                    <a:pt x="1171" y="233"/>
                    <a:pt x="952" y="67"/>
                    <a:pt x="717" y="14"/>
                  </a:cubicBezTo>
                  <a:cubicBezTo>
                    <a:pt x="679" y="5"/>
                    <a:pt x="642" y="0"/>
                    <a:pt x="607"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6"/>
            <p:cNvSpPr/>
            <p:nvPr/>
          </p:nvSpPr>
          <p:spPr>
            <a:xfrm>
              <a:off x="3531125" y="1214725"/>
              <a:ext cx="511900" cy="885875"/>
            </a:xfrm>
            <a:custGeom>
              <a:rect b="b" l="l" r="r" t="t"/>
              <a:pathLst>
                <a:path extrusionOk="0" h="35435" w="20476">
                  <a:moveTo>
                    <a:pt x="17196" y="1"/>
                  </a:moveTo>
                  <a:cubicBezTo>
                    <a:pt x="16801" y="1"/>
                    <a:pt x="16422" y="158"/>
                    <a:pt x="16145" y="455"/>
                  </a:cubicBezTo>
                  <a:cubicBezTo>
                    <a:pt x="14600" y="2097"/>
                    <a:pt x="11709" y="6655"/>
                    <a:pt x="10889" y="8235"/>
                  </a:cubicBezTo>
                  <a:cubicBezTo>
                    <a:pt x="8706" y="12444"/>
                    <a:pt x="0" y="30824"/>
                    <a:pt x="114" y="34823"/>
                  </a:cubicBezTo>
                  <a:cubicBezTo>
                    <a:pt x="174" y="35247"/>
                    <a:pt x="260" y="35434"/>
                    <a:pt x="416" y="35434"/>
                  </a:cubicBezTo>
                  <a:cubicBezTo>
                    <a:pt x="621" y="35434"/>
                    <a:pt x="948" y="35113"/>
                    <a:pt x="1502" y="34578"/>
                  </a:cubicBezTo>
                  <a:cubicBezTo>
                    <a:pt x="3284" y="32858"/>
                    <a:pt x="11264" y="20250"/>
                    <a:pt x="13168" y="17159"/>
                  </a:cubicBezTo>
                  <a:cubicBezTo>
                    <a:pt x="14294" y="15343"/>
                    <a:pt x="20476" y="3677"/>
                    <a:pt x="19088" y="1669"/>
                  </a:cubicBezTo>
                  <a:cubicBezTo>
                    <a:pt x="18677" y="1084"/>
                    <a:pt x="18503" y="516"/>
                    <a:pt x="17987" y="220"/>
                  </a:cubicBezTo>
                  <a:cubicBezTo>
                    <a:pt x="17734" y="72"/>
                    <a:pt x="17462" y="1"/>
                    <a:pt x="17196"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6"/>
            <p:cNvSpPr/>
            <p:nvPr/>
          </p:nvSpPr>
          <p:spPr>
            <a:xfrm>
              <a:off x="3771900" y="1260575"/>
              <a:ext cx="192325" cy="344925"/>
            </a:xfrm>
            <a:custGeom>
              <a:rect b="b" l="l" r="r" t="t"/>
              <a:pathLst>
                <a:path extrusionOk="0" fill="none" h="13797" w="7693">
                  <a:moveTo>
                    <a:pt x="7693" y="1"/>
                  </a:moveTo>
                  <a:cubicBezTo>
                    <a:pt x="4532" y="4227"/>
                    <a:pt x="1939" y="8881"/>
                    <a:pt x="0" y="13797"/>
                  </a:cubicBezTo>
                </a:path>
              </a:pathLst>
            </a:custGeom>
            <a:noFill/>
            <a:ln cap="rnd" cmpd="sng" w="6550">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6"/>
            <p:cNvSpPr/>
            <p:nvPr/>
          </p:nvSpPr>
          <p:spPr>
            <a:xfrm>
              <a:off x="2857050" y="2717225"/>
              <a:ext cx="845450" cy="596850"/>
            </a:xfrm>
            <a:custGeom>
              <a:rect b="b" l="l" r="r" t="t"/>
              <a:pathLst>
                <a:path extrusionOk="0" h="23874" w="33818">
                  <a:moveTo>
                    <a:pt x="2410" y="1"/>
                  </a:moveTo>
                  <a:cubicBezTo>
                    <a:pt x="1852" y="787"/>
                    <a:pt x="542" y="2647"/>
                    <a:pt x="0" y="3459"/>
                  </a:cubicBezTo>
                  <a:cubicBezTo>
                    <a:pt x="6340" y="7886"/>
                    <a:pt x="12967" y="11946"/>
                    <a:pt x="19428" y="16207"/>
                  </a:cubicBezTo>
                  <a:cubicBezTo>
                    <a:pt x="22100" y="17979"/>
                    <a:pt x="24842" y="19638"/>
                    <a:pt x="27522" y="21402"/>
                  </a:cubicBezTo>
                  <a:cubicBezTo>
                    <a:pt x="28832" y="22258"/>
                    <a:pt x="30168" y="23026"/>
                    <a:pt x="31478" y="23873"/>
                  </a:cubicBezTo>
                  <a:cubicBezTo>
                    <a:pt x="32342" y="22817"/>
                    <a:pt x="33119" y="21664"/>
                    <a:pt x="33818" y="20485"/>
                  </a:cubicBezTo>
                  <a:cubicBezTo>
                    <a:pt x="33023" y="19883"/>
                    <a:pt x="6296" y="2228"/>
                    <a:pt x="2410"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6"/>
            <p:cNvSpPr/>
            <p:nvPr/>
          </p:nvSpPr>
          <p:spPr>
            <a:xfrm>
              <a:off x="3639175" y="3225425"/>
              <a:ext cx="97175" cy="101100"/>
            </a:xfrm>
            <a:custGeom>
              <a:rect b="b" l="l" r="r" t="t"/>
              <a:pathLst>
                <a:path extrusionOk="0" h="4044" w="3887">
                  <a:moveTo>
                    <a:pt x="2297" y="0"/>
                  </a:moveTo>
                  <a:cubicBezTo>
                    <a:pt x="1581" y="969"/>
                    <a:pt x="1" y="3484"/>
                    <a:pt x="1" y="3484"/>
                  </a:cubicBezTo>
                  <a:cubicBezTo>
                    <a:pt x="706" y="3831"/>
                    <a:pt x="1186" y="4044"/>
                    <a:pt x="1606" y="4044"/>
                  </a:cubicBezTo>
                  <a:cubicBezTo>
                    <a:pt x="2127" y="4044"/>
                    <a:pt x="2553" y="3715"/>
                    <a:pt x="3196" y="2908"/>
                  </a:cubicBezTo>
                  <a:cubicBezTo>
                    <a:pt x="3886" y="2043"/>
                    <a:pt x="3607" y="672"/>
                    <a:pt x="2297"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6"/>
            <p:cNvSpPr/>
            <p:nvPr/>
          </p:nvSpPr>
          <p:spPr>
            <a:xfrm>
              <a:off x="2724775" y="2658525"/>
              <a:ext cx="43025" cy="33625"/>
            </a:xfrm>
            <a:custGeom>
              <a:rect b="b" l="l" r="r" t="t"/>
              <a:pathLst>
                <a:path extrusionOk="0" h="1345" w="1721">
                  <a:moveTo>
                    <a:pt x="266" y="1"/>
                  </a:moveTo>
                  <a:cubicBezTo>
                    <a:pt x="211" y="1"/>
                    <a:pt x="161" y="14"/>
                    <a:pt x="122" y="53"/>
                  </a:cubicBezTo>
                  <a:cubicBezTo>
                    <a:pt x="70" y="87"/>
                    <a:pt x="0" y="201"/>
                    <a:pt x="9" y="271"/>
                  </a:cubicBezTo>
                  <a:cubicBezTo>
                    <a:pt x="26" y="323"/>
                    <a:pt x="114" y="411"/>
                    <a:pt x="140" y="463"/>
                  </a:cubicBezTo>
                  <a:cubicBezTo>
                    <a:pt x="183" y="533"/>
                    <a:pt x="218" y="594"/>
                    <a:pt x="271" y="655"/>
                  </a:cubicBezTo>
                  <a:cubicBezTo>
                    <a:pt x="410" y="795"/>
                    <a:pt x="594" y="926"/>
                    <a:pt x="760" y="1030"/>
                  </a:cubicBezTo>
                  <a:cubicBezTo>
                    <a:pt x="934" y="1144"/>
                    <a:pt x="1109" y="1284"/>
                    <a:pt x="1292" y="1345"/>
                  </a:cubicBezTo>
                  <a:cubicBezTo>
                    <a:pt x="1441" y="1135"/>
                    <a:pt x="1589" y="926"/>
                    <a:pt x="1720" y="716"/>
                  </a:cubicBezTo>
                  <a:cubicBezTo>
                    <a:pt x="1502" y="568"/>
                    <a:pt x="1266" y="454"/>
                    <a:pt x="1048" y="314"/>
                  </a:cubicBezTo>
                  <a:cubicBezTo>
                    <a:pt x="873" y="210"/>
                    <a:pt x="707" y="122"/>
                    <a:pt x="507" y="53"/>
                  </a:cubicBezTo>
                  <a:cubicBezTo>
                    <a:pt x="438" y="31"/>
                    <a:pt x="348" y="1"/>
                    <a:pt x="266"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6"/>
            <p:cNvSpPr/>
            <p:nvPr/>
          </p:nvSpPr>
          <p:spPr>
            <a:xfrm>
              <a:off x="2753150" y="2670525"/>
              <a:ext cx="40825" cy="39125"/>
            </a:xfrm>
            <a:custGeom>
              <a:rect b="b" l="l" r="r" t="t"/>
              <a:pathLst>
                <a:path extrusionOk="0" h="1565" w="1633">
                  <a:moveTo>
                    <a:pt x="559" y="0"/>
                  </a:moveTo>
                  <a:cubicBezTo>
                    <a:pt x="349" y="254"/>
                    <a:pt x="201" y="550"/>
                    <a:pt x="0" y="926"/>
                  </a:cubicBezTo>
                  <a:cubicBezTo>
                    <a:pt x="262" y="1127"/>
                    <a:pt x="533" y="1293"/>
                    <a:pt x="812" y="1467"/>
                  </a:cubicBezTo>
                  <a:cubicBezTo>
                    <a:pt x="854" y="1492"/>
                    <a:pt x="942" y="1564"/>
                    <a:pt x="996" y="1564"/>
                  </a:cubicBezTo>
                  <a:cubicBezTo>
                    <a:pt x="999" y="1564"/>
                    <a:pt x="1002" y="1564"/>
                    <a:pt x="1004" y="1563"/>
                  </a:cubicBezTo>
                  <a:cubicBezTo>
                    <a:pt x="1048" y="1555"/>
                    <a:pt x="1092" y="1467"/>
                    <a:pt x="1127" y="1432"/>
                  </a:cubicBezTo>
                  <a:cubicBezTo>
                    <a:pt x="1214" y="1310"/>
                    <a:pt x="1292" y="1188"/>
                    <a:pt x="1380" y="1074"/>
                  </a:cubicBezTo>
                  <a:cubicBezTo>
                    <a:pt x="1467" y="943"/>
                    <a:pt x="1546" y="812"/>
                    <a:pt x="1633" y="681"/>
                  </a:cubicBezTo>
                  <a:cubicBezTo>
                    <a:pt x="1406" y="533"/>
                    <a:pt x="1170" y="376"/>
                    <a:pt x="934" y="236"/>
                  </a:cubicBezTo>
                  <a:cubicBezTo>
                    <a:pt x="856" y="184"/>
                    <a:pt x="786" y="123"/>
                    <a:pt x="699" y="70"/>
                  </a:cubicBezTo>
                  <a:cubicBezTo>
                    <a:pt x="655" y="44"/>
                    <a:pt x="594" y="35"/>
                    <a:pt x="559"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6"/>
            <p:cNvSpPr/>
            <p:nvPr/>
          </p:nvSpPr>
          <p:spPr>
            <a:xfrm>
              <a:off x="2768425" y="2677050"/>
              <a:ext cx="142125" cy="123825"/>
            </a:xfrm>
            <a:custGeom>
              <a:rect b="b" l="l" r="r" t="t"/>
              <a:pathLst>
                <a:path extrusionOk="0" h="4953" w="5685">
                  <a:moveTo>
                    <a:pt x="863" y="0"/>
                  </a:moveTo>
                  <a:cubicBezTo>
                    <a:pt x="819" y="0"/>
                    <a:pt x="791" y="25"/>
                    <a:pt x="734" y="89"/>
                  </a:cubicBezTo>
                  <a:cubicBezTo>
                    <a:pt x="655" y="185"/>
                    <a:pt x="577" y="298"/>
                    <a:pt x="507" y="403"/>
                  </a:cubicBezTo>
                  <a:cubicBezTo>
                    <a:pt x="428" y="508"/>
                    <a:pt x="358" y="621"/>
                    <a:pt x="289" y="735"/>
                  </a:cubicBezTo>
                  <a:cubicBezTo>
                    <a:pt x="227" y="831"/>
                    <a:pt x="166" y="927"/>
                    <a:pt x="105" y="1023"/>
                  </a:cubicBezTo>
                  <a:cubicBezTo>
                    <a:pt x="70" y="1075"/>
                    <a:pt x="0" y="1154"/>
                    <a:pt x="0" y="1215"/>
                  </a:cubicBezTo>
                  <a:cubicBezTo>
                    <a:pt x="0" y="1311"/>
                    <a:pt x="88" y="1416"/>
                    <a:pt x="123" y="1512"/>
                  </a:cubicBezTo>
                  <a:cubicBezTo>
                    <a:pt x="175" y="1643"/>
                    <a:pt x="2533" y="4227"/>
                    <a:pt x="2698" y="4402"/>
                  </a:cubicBezTo>
                  <a:cubicBezTo>
                    <a:pt x="2882" y="4585"/>
                    <a:pt x="3048" y="4812"/>
                    <a:pt x="3275" y="4952"/>
                  </a:cubicBezTo>
                  <a:lnTo>
                    <a:pt x="3414" y="4681"/>
                  </a:lnTo>
                  <a:cubicBezTo>
                    <a:pt x="3484" y="4594"/>
                    <a:pt x="3537" y="4463"/>
                    <a:pt x="3598" y="4367"/>
                  </a:cubicBezTo>
                  <a:cubicBezTo>
                    <a:pt x="3720" y="4184"/>
                    <a:pt x="3834" y="3992"/>
                    <a:pt x="3965" y="3800"/>
                  </a:cubicBezTo>
                  <a:cubicBezTo>
                    <a:pt x="4157" y="3503"/>
                    <a:pt x="4340" y="3188"/>
                    <a:pt x="4558" y="2909"/>
                  </a:cubicBezTo>
                  <a:cubicBezTo>
                    <a:pt x="4820" y="2560"/>
                    <a:pt x="5073" y="2228"/>
                    <a:pt x="5300" y="1852"/>
                  </a:cubicBezTo>
                  <a:cubicBezTo>
                    <a:pt x="5414" y="1678"/>
                    <a:pt x="5527" y="1494"/>
                    <a:pt x="5632" y="1320"/>
                  </a:cubicBezTo>
                  <a:cubicBezTo>
                    <a:pt x="5641" y="1302"/>
                    <a:pt x="5685" y="1259"/>
                    <a:pt x="5676" y="1241"/>
                  </a:cubicBezTo>
                  <a:cubicBezTo>
                    <a:pt x="5667" y="1198"/>
                    <a:pt x="5667" y="1215"/>
                    <a:pt x="5624" y="1180"/>
                  </a:cubicBezTo>
                  <a:cubicBezTo>
                    <a:pt x="5545" y="1119"/>
                    <a:pt x="1878" y="237"/>
                    <a:pt x="952" y="19"/>
                  </a:cubicBezTo>
                  <a:cubicBezTo>
                    <a:pt x="913" y="7"/>
                    <a:pt x="886" y="0"/>
                    <a:pt x="863"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6"/>
            <p:cNvSpPr/>
            <p:nvPr/>
          </p:nvSpPr>
          <p:spPr>
            <a:xfrm>
              <a:off x="2883250" y="2793650"/>
              <a:ext cx="764250" cy="501850"/>
            </a:xfrm>
            <a:custGeom>
              <a:rect b="b" l="l" r="r" t="t"/>
              <a:pathLst>
                <a:path extrusionOk="0" fill="none" h="20074" w="30570">
                  <a:moveTo>
                    <a:pt x="0" y="0"/>
                  </a:moveTo>
                  <a:cubicBezTo>
                    <a:pt x="707" y="472"/>
                    <a:pt x="1415" y="978"/>
                    <a:pt x="2078" y="1519"/>
                  </a:cubicBezTo>
                  <a:cubicBezTo>
                    <a:pt x="3013" y="2279"/>
                    <a:pt x="17725" y="11849"/>
                    <a:pt x="18852" y="12565"/>
                  </a:cubicBezTo>
                  <a:cubicBezTo>
                    <a:pt x="22170" y="14669"/>
                    <a:pt x="29862" y="19602"/>
                    <a:pt x="30569" y="20074"/>
                  </a:cubicBezTo>
                </a:path>
              </a:pathLst>
            </a:custGeom>
            <a:noFill/>
            <a:ln cap="rnd" cmpd="sng" w="76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6"/>
            <p:cNvSpPr/>
            <p:nvPr/>
          </p:nvSpPr>
          <p:spPr>
            <a:xfrm>
              <a:off x="2903550" y="2762650"/>
              <a:ext cx="764250" cy="501650"/>
            </a:xfrm>
            <a:custGeom>
              <a:rect b="b" l="l" r="r" t="t"/>
              <a:pathLst>
                <a:path extrusionOk="0" fill="none" h="20066" w="30570">
                  <a:moveTo>
                    <a:pt x="0" y="0"/>
                  </a:moveTo>
                  <a:cubicBezTo>
                    <a:pt x="707" y="472"/>
                    <a:pt x="1423" y="978"/>
                    <a:pt x="2078" y="1511"/>
                  </a:cubicBezTo>
                  <a:cubicBezTo>
                    <a:pt x="3013" y="2270"/>
                    <a:pt x="17734" y="11849"/>
                    <a:pt x="18860" y="12565"/>
                  </a:cubicBezTo>
                  <a:cubicBezTo>
                    <a:pt x="22170" y="14660"/>
                    <a:pt x="29862" y="19594"/>
                    <a:pt x="30569" y="20065"/>
                  </a:cubicBezTo>
                </a:path>
              </a:pathLst>
            </a:custGeom>
            <a:noFill/>
            <a:ln cap="rnd" cmpd="sng" w="76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6"/>
            <p:cNvSpPr/>
            <p:nvPr/>
          </p:nvSpPr>
          <p:spPr>
            <a:xfrm>
              <a:off x="2917525" y="2741475"/>
              <a:ext cx="766000" cy="499250"/>
            </a:xfrm>
            <a:custGeom>
              <a:rect b="b" l="l" r="r" t="t"/>
              <a:pathLst>
                <a:path extrusionOk="0" fill="none" h="19970" w="30640">
                  <a:moveTo>
                    <a:pt x="30639" y="19969"/>
                  </a:moveTo>
                  <a:cubicBezTo>
                    <a:pt x="29923" y="19498"/>
                    <a:pt x="29216" y="18991"/>
                    <a:pt x="28552" y="18459"/>
                  </a:cubicBezTo>
                  <a:cubicBezTo>
                    <a:pt x="27609" y="17708"/>
                    <a:pt x="12870" y="8173"/>
                    <a:pt x="11744" y="7466"/>
                  </a:cubicBezTo>
                  <a:cubicBezTo>
                    <a:pt x="8417" y="5379"/>
                    <a:pt x="707" y="463"/>
                    <a:pt x="0" y="0"/>
                  </a:cubicBezTo>
                </a:path>
              </a:pathLst>
            </a:custGeom>
            <a:noFill/>
            <a:ln cap="rnd" cmpd="sng" w="76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6"/>
            <p:cNvSpPr/>
            <p:nvPr/>
          </p:nvSpPr>
          <p:spPr>
            <a:xfrm>
              <a:off x="2845700" y="2701950"/>
              <a:ext cx="82100" cy="111425"/>
            </a:xfrm>
            <a:custGeom>
              <a:rect b="b" l="l" r="r" t="t"/>
              <a:pathLst>
                <a:path extrusionOk="0" h="4457" w="3284">
                  <a:moveTo>
                    <a:pt x="2594" y="1"/>
                  </a:moveTo>
                  <a:cubicBezTo>
                    <a:pt x="1659" y="1284"/>
                    <a:pt x="751" y="2664"/>
                    <a:pt x="0" y="4131"/>
                  </a:cubicBezTo>
                  <a:cubicBezTo>
                    <a:pt x="264" y="4325"/>
                    <a:pt x="411" y="4456"/>
                    <a:pt x="556" y="4456"/>
                  </a:cubicBezTo>
                  <a:cubicBezTo>
                    <a:pt x="665" y="4456"/>
                    <a:pt x="772" y="4381"/>
                    <a:pt x="926" y="4201"/>
                  </a:cubicBezTo>
                  <a:cubicBezTo>
                    <a:pt x="1354" y="3703"/>
                    <a:pt x="1878" y="2961"/>
                    <a:pt x="2236" y="2411"/>
                  </a:cubicBezTo>
                  <a:cubicBezTo>
                    <a:pt x="2506" y="2000"/>
                    <a:pt x="2995" y="1136"/>
                    <a:pt x="3214" y="743"/>
                  </a:cubicBezTo>
                  <a:cubicBezTo>
                    <a:pt x="3283" y="621"/>
                    <a:pt x="3249" y="481"/>
                    <a:pt x="3144" y="394"/>
                  </a:cubicBezTo>
                  <a:cubicBezTo>
                    <a:pt x="2969" y="254"/>
                    <a:pt x="2803" y="132"/>
                    <a:pt x="2594"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6"/>
            <p:cNvSpPr/>
            <p:nvPr/>
          </p:nvSpPr>
          <p:spPr>
            <a:xfrm>
              <a:off x="3456250" y="2182650"/>
              <a:ext cx="675625" cy="1012500"/>
            </a:xfrm>
            <a:custGeom>
              <a:rect b="b" l="l" r="r" t="t"/>
              <a:pathLst>
                <a:path extrusionOk="0" h="40500" w="27025">
                  <a:moveTo>
                    <a:pt x="23323" y="0"/>
                  </a:moveTo>
                  <a:lnTo>
                    <a:pt x="23323" y="0"/>
                  </a:lnTo>
                  <a:cubicBezTo>
                    <a:pt x="15682" y="1502"/>
                    <a:pt x="8156" y="4707"/>
                    <a:pt x="1310" y="9395"/>
                  </a:cubicBezTo>
                  <a:cubicBezTo>
                    <a:pt x="760" y="9771"/>
                    <a:pt x="149" y="10260"/>
                    <a:pt x="53" y="10967"/>
                  </a:cubicBezTo>
                  <a:cubicBezTo>
                    <a:pt x="1" y="11325"/>
                    <a:pt x="97" y="11666"/>
                    <a:pt x="193" y="11997"/>
                  </a:cubicBezTo>
                  <a:cubicBezTo>
                    <a:pt x="3083" y="22021"/>
                    <a:pt x="7658" y="31242"/>
                    <a:pt x="13604" y="39057"/>
                  </a:cubicBezTo>
                  <a:cubicBezTo>
                    <a:pt x="13927" y="39485"/>
                    <a:pt x="14259" y="39912"/>
                    <a:pt x="14704" y="40174"/>
                  </a:cubicBezTo>
                  <a:cubicBezTo>
                    <a:pt x="15098" y="40412"/>
                    <a:pt x="15546" y="40499"/>
                    <a:pt x="16012" y="40499"/>
                  </a:cubicBezTo>
                  <a:cubicBezTo>
                    <a:pt x="16435" y="40499"/>
                    <a:pt x="16874" y="40427"/>
                    <a:pt x="17298" y="40332"/>
                  </a:cubicBezTo>
                  <a:cubicBezTo>
                    <a:pt x="20415" y="39624"/>
                    <a:pt x="23427" y="37756"/>
                    <a:pt x="25741" y="35084"/>
                  </a:cubicBezTo>
                  <a:cubicBezTo>
                    <a:pt x="26265" y="34490"/>
                    <a:pt x="26771" y="33792"/>
                    <a:pt x="26876" y="32980"/>
                  </a:cubicBezTo>
                  <a:cubicBezTo>
                    <a:pt x="27025" y="31879"/>
                    <a:pt x="26387" y="30963"/>
                    <a:pt x="25820" y="30142"/>
                  </a:cubicBezTo>
                  <a:cubicBezTo>
                    <a:pt x="20738" y="22720"/>
                    <a:pt x="19236" y="12094"/>
                    <a:pt x="21899" y="2419"/>
                  </a:cubicBezTo>
                  <a:lnTo>
                    <a:pt x="233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6"/>
            <p:cNvSpPr/>
            <p:nvPr/>
          </p:nvSpPr>
          <p:spPr>
            <a:xfrm>
              <a:off x="3644200" y="2592150"/>
              <a:ext cx="360625" cy="580250"/>
            </a:xfrm>
            <a:custGeom>
              <a:rect b="b" l="l" r="r" t="t"/>
              <a:pathLst>
                <a:path extrusionOk="0" h="23210" w="14425">
                  <a:moveTo>
                    <a:pt x="4270" y="1"/>
                  </a:moveTo>
                  <a:cubicBezTo>
                    <a:pt x="3231" y="437"/>
                    <a:pt x="2192" y="883"/>
                    <a:pt x="1153" y="1328"/>
                  </a:cubicBezTo>
                  <a:cubicBezTo>
                    <a:pt x="786" y="1476"/>
                    <a:pt x="385" y="1625"/>
                    <a:pt x="0" y="1677"/>
                  </a:cubicBezTo>
                  <a:cubicBezTo>
                    <a:pt x="970" y="4716"/>
                    <a:pt x="2244" y="7676"/>
                    <a:pt x="3519" y="10304"/>
                  </a:cubicBezTo>
                  <a:cubicBezTo>
                    <a:pt x="5004" y="13220"/>
                    <a:pt x="6855" y="15840"/>
                    <a:pt x="8706" y="18451"/>
                  </a:cubicBezTo>
                  <a:cubicBezTo>
                    <a:pt x="9823" y="20031"/>
                    <a:pt x="10941" y="21611"/>
                    <a:pt x="12059" y="23192"/>
                  </a:cubicBezTo>
                  <a:cubicBezTo>
                    <a:pt x="12059" y="23192"/>
                    <a:pt x="12067" y="23201"/>
                    <a:pt x="12076" y="23209"/>
                  </a:cubicBezTo>
                  <a:cubicBezTo>
                    <a:pt x="12879" y="22878"/>
                    <a:pt x="13665" y="22467"/>
                    <a:pt x="14425" y="21987"/>
                  </a:cubicBezTo>
                  <a:cubicBezTo>
                    <a:pt x="11736" y="19691"/>
                    <a:pt x="9640" y="16530"/>
                    <a:pt x="8103" y="13063"/>
                  </a:cubicBezTo>
                  <a:cubicBezTo>
                    <a:pt x="6383" y="9195"/>
                    <a:pt x="5309" y="4952"/>
                    <a:pt x="4419" y="664"/>
                  </a:cubicBezTo>
                  <a:cubicBezTo>
                    <a:pt x="4366" y="437"/>
                    <a:pt x="4323" y="219"/>
                    <a:pt x="42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6"/>
            <p:cNvSpPr/>
            <p:nvPr/>
          </p:nvSpPr>
          <p:spPr>
            <a:xfrm>
              <a:off x="3609500" y="2472325"/>
              <a:ext cx="141475" cy="161775"/>
            </a:xfrm>
            <a:custGeom>
              <a:rect b="b" l="l" r="r" t="t"/>
              <a:pathLst>
                <a:path extrusionOk="0" h="6471" w="5659">
                  <a:moveTo>
                    <a:pt x="2325" y="0"/>
                  </a:moveTo>
                  <a:cubicBezTo>
                    <a:pt x="1691" y="0"/>
                    <a:pt x="929" y="200"/>
                    <a:pt x="0" y="646"/>
                  </a:cubicBezTo>
                  <a:cubicBezTo>
                    <a:pt x="288" y="2585"/>
                    <a:pt x="777" y="4541"/>
                    <a:pt x="1388" y="6470"/>
                  </a:cubicBezTo>
                  <a:cubicBezTo>
                    <a:pt x="1773" y="6418"/>
                    <a:pt x="2174" y="6269"/>
                    <a:pt x="2541" y="6121"/>
                  </a:cubicBezTo>
                  <a:cubicBezTo>
                    <a:pt x="3580" y="5676"/>
                    <a:pt x="4619" y="5230"/>
                    <a:pt x="5658" y="4794"/>
                  </a:cubicBezTo>
                  <a:cubicBezTo>
                    <a:pt x="5077" y="2116"/>
                    <a:pt x="4384" y="0"/>
                    <a:pt x="2325"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6"/>
            <p:cNvSpPr/>
            <p:nvPr/>
          </p:nvSpPr>
          <p:spPr>
            <a:xfrm>
              <a:off x="3609500" y="2472325"/>
              <a:ext cx="141475" cy="161775"/>
            </a:xfrm>
            <a:custGeom>
              <a:rect b="b" l="l" r="r" t="t"/>
              <a:pathLst>
                <a:path extrusionOk="0" h="6471" w="5659">
                  <a:moveTo>
                    <a:pt x="2325" y="0"/>
                  </a:moveTo>
                  <a:cubicBezTo>
                    <a:pt x="1691" y="0"/>
                    <a:pt x="929" y="200"/>
                    <a:pt x="0" y="646"/>
                  </a:cubicBezTo>
                  <a:cubicBezTo>
                    <a:pt x="288" y="2585"/>
                    <a:pt x="777" y="4541"/>
                    <a:pt x="1388" y="6470"/>
                  </a:cubicBezTo>
                  <a:cubicBezTo>
                    <a:pt x="1773" y="6418"/>
                    <a:pt x="2174" y="6269"/>
                    <a:pt x="2541" y="6121"/>
                  </a:cubicBezTo>
                  <a:cubicBezTo>
                    <a:pt x="3580" y="5676"/>
                    <a:pt x="4619" y="5230"/>
                    <a:pt x="5658" y="4794"/>
                  </a:cubicBezTo>
                  <a:cubicBezTo>
                    <a:pt x="5077" y="2116"/>
                    <a:pt x="4384" y="0"/>
                    <a:pt x="2325" y="0"/>
                  </a:cubicBezTo>
                  <a:close/>
                </a:path>
              </a:pathLst>
            </a:custGeom>
            <a:solidFill>
              <a:srgbClr val="294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6"/>
            <p:cNvSpPr/>
            <p:nvPr/>
          </p:nvSpPr>
          <p:spPr>
            <a:xfrm>
              <a:off x="2876700" y="2007225"/>
              <a:ext cx="358675" cy="551250"/>
            </a:xfrm>
            <a:custGeom>
              <a:rect b="b" l="l" r="r" t="t"/>
              <a:pathLst>
                <a:path extrusionOk="0" h="22050" w="14347">
                  <a:moveTo>
                    <a:pt x="7643" y="0"/>
                  </a:moveTo>
                  <a:cubicBezTo>
                    <a:pt x="7521" y="0"/>
                    <a:pt x="7400" y="19"/>
                    <a:pt x="7282" y="58"/>
                  </a:cubicBezTo>
                  <a:lnTo>
                    <a:pt x="1397" y="1997"/>
                  </a:lnTo>
                  <a:cubicBezTo>
                    <a:pt x="419" y="2311"/>
                    <a:pt x="0" y="3909"/>
                    <a:pt x="463" y="5524"/>
                  </a:cubicBezTo>
                  <a:lnTo>
                    <a:pt x="4453" y="19626"/>
                  </a:lnTo>
                  <a:cubicBezTo>
                    <a:pt x="4860" y="21054"/>
                    <a:pt x="5814" y="22050"/>
                    <a:pt x="6703" y="22050"/>
                  </a:cubicBezTo>
                  <a:cubicBezTo>
                    <a:pt x="6825" y="22050"/>
                    <a:pt x="6946" y="22031"/>
                    <a:pt x="7064" y="21992"/>
                  </a:cubicBezTo>
                  <a:lnTo>
                    <a:pt x="12958" y="20054"/>
                  </a:lnTo>
                  <a:cubicBezTo>
                    <a:pt x="13927" y="19739"/>
                    <a:pt x="14346" y="18141"/>
                    <a:pt x="13883" y="16526"/>
                  </a:cubicBezTo>
                  <a:lnTo>
                    <a:pt x="9893" y="2424"/>
                  </a:lnTo>
                  <a:cubicBezTo>
                    <a:pt x="9486" y="996"/>
                    <a:pt x="8532" y="0"/>
                    <a:pt x="7643"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6"/>
            <p:cNvSpPr/>
            <p:nvPr/>
          </p:nvSpPr>
          <p:spPr>
            <a:xfrm>
              <a:off x="2997625" y="1811650"/>
              <a:ext cx="678025" cy="785750"/>
            </a:xfrm>
            <a:custGeom>
              <a:rect b="b" l="l" r="r" t="t"/>
              <a:pathLst>
                <a:path extrusionOk="0" h="31430" w="27121">
                  <a:moveTo>
                    <a:pt x="17535" y="1"/>
                  </a:moveTo>
                  <a:cubicBezTo>
                    <a:pt x="17148" y="1"/>
                    <a:pt x="16754" y="59"/>
                    <a:pt x="16363" y="180"/>
                  </a:cubicBezTo>
                  <a:lnTo>
                    <a:pt x="3406" y="4240"/>
                  </a:lnTo>
                  <a:cubicBezTo>
                    <a:pt x="1267" y="4904"/>
                    <a:pt x="1" y="7252"/>
                    <a:pt x="603" y="9444"/>
                  </a:cubicBezTo>
                  <a:lnTo>
                    <a:pt x="5790" y="28479"/>
                  </a:lnTo>
                  <a:cubicBezTo>
                    <a:pt x="6274" y="30268"/>
                    <a:pt x="7853" y="31429"/>
                    <a:pt x="9581" y="31429"/>
                  </a:cubicBezTo>
                  <a:cubicBezTo>
                    <a:pt x="9969" y="31429"/>
                    <a:pt x="10365" y="31370"/>
                    <a:pt x="10758" y="31247"/>
                  </a:cubicBezTo>
                  <a:lnTo>
                    <a:pt x="23724" y="27195"/>
                  </a:lnTo>
                  <a:cubicBezTo>
                    <a:pt x="25863" y="26523"/>
                    <a:pt x="27121" y="24183"/>
                    <a:pt x="26527" y="21991"/>
                  </a:cubicBezTo>
                  <a:lnTo>
                    <a:pt x="21340" y="2948"/>
                  </a:lnTo>
                  <a:cubicBezTo>
                    <a:pt x="20855" y="1156"/>
                    <a:pt x="19267" y="1"/>
                    <a:pt x="17535"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6"/>
            <p:cNvSpPr/>
            <p:nvPr/>
          </p:nvSpPr>
          <p:spPr>
            <a:xfrm>
              <a:off x="2997625" y="1811650"/>
              <a:ext cx="678025" cy="785750"/>
            </a:xfrm>
            <a:custGeom>
              <a:rect b="b" l="l" r="r" t="t"/>
              <a:pathLst>
                <a:path extrusionOk="0" h="31430" w="27121">
                  <a:moveTo>
                    <a:pt x="17535" y="1"/>
                  </a:moveTo>
                  <a:cubicBezTo>
                    <a:pt x="17148" y="1"/>
                    <a:pt x="16754" y="59"/>
                    <a:pt x="16363" y="180"/>
                  </a:cubicBezTo>
                  <a:lnTo>
                    <a:pt x="3406" y="4240"/>
                  </a:lnTo>
                  <a:cubicBezTo>
                    <a:pt x="1267" y="4904"/>
                    <a:pt x="1" y="7252"/>
                    <a:pt x="603" y="9444"/>
                  </a:cubicBezTo>
                  <a:lnTo>
                    <a:pt x="5790" y="28479"/>
                  </a:lnTo>
                  <a:cubicBezTo>
                    <a:pt x="6274" y="30268"/>
                    <a:pt x="7853" y="31429"/>
                    <a:pt x="9581" y="31429"/>
                  </a:cubicBezTo>
                  <a:cubicBezTo>
                    <a:pt x="9969" y="31429"/>
                    <a:pt x="10365" y="31370"/>
                    <a:pt x="10758" y="31247"/>
                  </a:cubicBezTo>
                  <a:lnTo>
                    <a:pt x="23724" y="27195"/>
                  </a:lnTo>
                  <a:cubicBezTo>
                    <a:pt x="25863" y="26523"/>
                    <a:pt x="27121" y="24183"/>
                    <a:pt x="26527" y="21991"/>
                  </a:cubicBezTo>
                  <a:lnTo>
                    <a:pt x="21340" y="2948"/>
                  </a:lnTo>
                  <a:cubicBezTo>
                    <a:pt x="20855" y="1156"/>
                    <a:pt x="19267" y="1"/>
                    <a:pt x="175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6"/>
            <p:cNvSpPr/>
            <p:nvPr/>
          </p:nvSpPr>
          <p:spPr>
            <a:xfrm>
              <a:off x="3372875" y="897575"/>
              <a:ext cx="1554450" cy="1642425"/>
            </a:xfrm>
            <a:custGeom>
              <a:rect b="b" l="l" r="r" t="t"/>
              <a:pathLst>
                <a:path extrusionOk="0" h="65697" w="62178">
                  <a:moveTo>
                    <a:pt x="44767" y="0"/>
                  </a:moveTo>
                  <a:cubicBezTo>
                    <a:pt x="37048" y="20546"/>
                    <a:pt x="10941" y="30535"/>
                    <a:pt x="2393" y="33311"/>
                  </a:cubicBezTo>
                  <a:cubicBezTo>
                    <a:pt x="873" y="33809"/>
                    <a:pt x="0" y="35451"/>
                    <a:pt x="419" y="37005"/>
                  </a:cubicBezTo>
                  <a:lnTo>
                    <a:pt x="7326" y="62676"/>
                  </a:lnTo>
                  <a:cubicBezTo>
                    <a:pt x="7826" y="64534"/>
                    <a:pt x="9445" y="65697"/>
                    <a:pt x="11180" y="65697"/>
                  </a:cubicBezTo>
                  <a:cubicBezTo>
                    <a:pt x="11808" y="65697"/>
                    <a:pt x="12452" y="65544"/>
                    <a:pt x="13062" y="65217"/>
                  </a:cubicBezTo>
                  <a:cubicBezTo>
                    <a:pt x="20949" y="60993"/>
                    <a:pt x="31143" y="59790"/>
                    <a:pt x="40198" y="59790"/>
                  </a:cubicBezTo>
                  <a:cubicBezTo>
                    <a:pt x="52186" y="59790"/>
                    <a:pt x="62177" y="61899"/>
                    <a:pt x="62177" y="61899"/>
                  </a:cubicBezTo>
                  <a:lnTo>
                    <a:pt x="44767" y="0"/>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6"/>
            <p:cNvSpPr/>
            <p:nvPr/>
          </p:nvSpPr>
          <p:spPr>
            <a:xfrm>
              <a:off x="3372875" y="897575"/>
              <a:ext cx="1554450" cy="1642425"/>
            </a:xfrm>
            <a:custGeom>
              <a:rect b="b" l="l" r="r" t="t"/>
              <a:pathLst>
                <a:path extrusionOk="0" h="65697" w="62178">
                  <a:moveTo>
                    <a:pt x="44767" y="0"/>
                  </a:moveTo>
                  <a:cubicBezTo>
                    <a:pt x="37048" y="20546"/>
                    <a:pt x="10941" y="30535"/>
                    <a:pt x="2393" y="33311"/>
                  </a:cubicBezTo>
                  <a:cubicBezTo>
                    <a:pt x="873" y="33809"/>
                    <a:pt x="0" y="35451"/>
                    <a:pt x="419" y="37005"/>
                  </a:cubicBezTo>
                  <a:lnTo>
                    <a:pt x="7326" y="62676"/>
                  </a:lnTo>
                  <a:cubicBezTo>
                    <a:pt x="7826" y="64534"/>
                    <a:pt x="9445" y="65697"/>
                    <a:pt x="11180" y="65697"/>
                  </a:cubicBezTo>
                  <a:cubicBezTo>
                    <a:pt x="11808" y="65697"/>
                    <a:pt x="12452" y="65544"/>
                    <a:pt x="13062" y="65217"/>
                  </a:cubicBezTo>
                  <a:cubicBezTo>
                    <a:pt x="20949" y="60993"/>
                    <a:pt x="31143" y="59790"/>
                    <a:pt x="40198" y="59790"/>
                  </a:cubicBezTo>
                  <a:cubicBezTo>
                    <a:pt x="52186" y="59790"/>
                    <a:pt x="62177" y="61899"/>
                    <a:pt x="62177" y="61899"/>
                  </a:cubicBezTo>
                  <a:lnTo>
                    <a:pt x="447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6"/>
            <p:cNvSpPr/>
            <p:nvPr/>
          </p:nvSpPr>
          <p:spPr>
            <a:xfrm>
              <a:off x="4387475" y="784600"/>
              <a:ext cx="642000" cy="1820000"/>
            </a:xfrm>
            <a:custGeom>
              <a:rect b="b" l="l" r="r" t="t"/>
              <a:pathLst>
                <a:path extrusionOk="0" h="72800" w="25680">
                  <a:moveTo>
                    <a:pt x="3053" y="1"/>
                  </a:moveTo>
                  <a:cubicBezTo>
                    <a:pt x="2780" y="1"/>
                    <a:pt x="2502" y="44"/>
                    <a:pt x="2227" y="136"/>
                  </a:cubicBezTo>
                  <a:cubicBezTo>
                    <a:pt x="812" y="607"/>
                    <a:pt x="0" y="2188"/>
                    <a:pt x="428" y="3637"/>
                  </a:cubicBezTo>
                  <a:lnTo>
                    <a:pt x="20100" y="70879"/>
                  </a:lnTo>
                  <a:cubicBezTo>
                    <a:pt x="20444" y="72051"/>
                    <a:pt x="21481" y="72800"/>
                    <a:pt x="22609" y="72800"/>
                  </a:cubicBezTo>
                  <a:cubicBezTo>
                    <a:pt x="22885" y="72800"/>
                    <a:pt x="23167" y="72755"/>
                    <a:pt x="23445" y="72661"/>
                  </a:cubicBezTo>
                  <a:cubicBezTo>
                    <a:pt x="24868" y="72189"/>
                    <a:pt x="25680" y="70618"/>
                    <a:pt x="25252" y="69159"/>
                  </a:cubicBezTo>
                  <a:lnTo>
                    <a:pt x="5580" y="1917"/>
                  </a:lnTo>
                  <a:cubicBezTo>
                    <a:pt x="5235" y="749"/>
                    <a:pt x="4187" y="1"/>
                    <a:pt x="30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6"/>
            <p:cNvSpPr/>
            <p:nvPr/>
          </p:nvSpPr>
          <p:spPr>
            <a:xfrm>
              <a:off x="3209150" y="2414550"/>
              <a:ext cx="99125" cy="88475"/>
            </a:xfrm>
            <a:custGeom>
              <a:rect b="b" l="l" r="r" t="t"/>
              <a:pathLst>
                <a:path extrusionOk="0" h="3539" w="3965">
                  <a:moveTo>
                    <a:pt x="1980" y="0"/>
                  </a:moveTo>
                  <a:cubicBezTo>
                    <a:pt x="1233" y="0"/>
                    <a:pt x="537" y="480"/>
                    <a:pt x="297" y="1228"/>
                  </a:cubicBezTo>
                  <a:cubicBezTo>
                    <a:pt x="0" y="2163"/>
                    <a:pt x="507" y="3158"/>
                    <a:pt x="1441" y="3455"/>
                  </a:cubicBezTo>
                  <a:cubicBezTo>
                    <a:pt x="1620" y="3512"/>
                    <a:pt x="1802" y="3539"/>
                    <a:pt x="1980" y="3539"/>
                  </a:cubicBezTo>
                  <a:cubicBezTo>
                    <a:pt x="2732" y="3539"/>
                    <a:pt x="3428" y="3059"/>
                    <a:pt x="3668" y="2311"/>
                  </a:cubicBezTo>
                  <a:cubicBezTo>
                    <a:pt x="3965" y="1377"/>
                    <a:pt x="3449" y="381"/>
                    <a:pt x="2515" y="85"/>
                  </a:cubicBezTo>
                  <a:cubicBezTo>
                    <a:pt x="2337" y="28"/>
                    <a:pt x="2157" y="0"/>
                    <a:pt x="1980"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6"/>
            <p:cNvSpPr/>
            <p:nvPr/>
          </p:nvSpPr>
          <p:spPr>
            <a:xfrm>
              <a:off x="3351250" y="2380725"/>
              <a:ext cx="99125" cy="88475"/>
            </a:xfrm>
            <a:custGeom>
              <a:rect b="b" l="l" r="r" t="t"/>
              <a:pathLst>
                <a:path extrusionOk="0" h="3539" w="3965">
                  <a:moveTo>
                    <a:pt x="1985" y="0"/>
                  </a:moveTo>
                  <a:cubicBezTo>
                    <a:pt x="1234" y="0"/>
                    <a:pt x="537" y="481"/>
                    <a:pt x="298" y="1237"/>
                  </a:cubicBezTo>
                  <a:cubicBezTo>
                    <a:pt x="1" y="2162"/>
                    <a:pt x="516" y="3158"/>
                    <a:pt x="1450" y="3455"/>
                  </a:cubicBezTo>
                  <a:cubicBezTo>
                    <a:pt x="1628" y="3511"/>
                    <a:pt x="1808" y="3539"/>
                    <a:pt x="1985" y="3539"/>
                  </a:cubicBezTo>
                  <a:cubicBezTo>
                    <a:pt x="2732" y="3539"/>
                    <a:pt x="3428" y="3059"/>
                    <a:pt x="3668" y="2311"/>
                  </a:cubicBezTo>
                  <a:cubicBezTo>
                    <a:pt x="3965" y="1376"/>
                    <a:pt x="3450" y="381"/>
                    <a:pt x="2524" y="84"/>
                  </a:cubicBezTo>
                  <a:cubicBezTo>
                    <a:pt x="2345" y="27"/>
                    <a:pt x="2164" y="0"/>
                    <a:pt x="1985"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6"/>
            <p:cNvSpPr/>
            <p:nvPr/>
          </p:nvSpPr>
          <p:spPr>
            <a:xfrm>
              <a:off x="3770375" y="1260350"/>
              <a:ext cx="683250" cy="510425"/>
            </a:xfrm>
            <a:custGeom>
              <a:rect b="b" l="l" r="r" t="t"/>
              <a:pathLst>
                <a:path extrusionOk="0" h="20417" w="27330">
                  <a:moveTo>
                    <a:pt x="24907" y="1"/>
                  </a:moveTo>
                  <a:cubicBezTo>
                    <a:pt x="23655" y="1"/>
                    <a:pt x="11173" y="13754"/>
                    <a:pt x="0" y="16556"/>
                  </a:cubicBezTo>
                  <a:cubicBezTo>
                    <a:pt x="367" y="17473"/>
                    <a:pt x="734" y="18390"/>
                    <a:pt x="1100" y="19315"/>
                  </a:cubicBezTo>
                  <a:cubicBezTo>
                    <a:pt x="1249" y="19682"/>
                    <a:pt x="1415" y="20075"/>
                    <a:pt x="1755" y="20276"/>
                  </a:cubicBezTo>
                  <a:cubicBezTo>
                    <a:pt x="1935" y="20381"/>
                    <a:pt x="2135" y="20417"/>
                    <a:pt x="2340" y="20417"/>
                  </a:cubicBezTo>
                  <a:cubicBezTo>
                    <a:pt x="2564" y="20417"/>
                    <a:pt x="2794" y="20374"/>
                    <a:pt x="3013" y="20328"/>
                  </a:cubicBezTo>
                  <a:cubicBezTo>
                    <a:pt x="12128" y="18416"/>
                    <a:pt x="20371" y="13413"/>
                    <a:pt x="27330" y="7222"/>
                  </a:cubicBezTo>
                  <a:cubicBezTo>
                    <a:pt x="26858" y="6105"/>
                    <a:pt x="26308" y="106"/>
                    <a:pt x="24920" y="1"/>
                  </a:cubicBezTo>
                  <a:cubicBezTo>
                    <a:pt x="24916" y="1"/>
                    <a:pt x="24912" y="1"/>
                    <a:pt x="249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6"/>
            <p:cNvSpPr/>
            <p:nvPr/>
          </p:nvSpPr>
          <p:spPr>
            <a:xfrm>
              <a:off x="2852475" y="2153075"/>
              <a:ext cx="589825" cy="524225"/>
            </a:xfrm>
            <a:custGeom>
              <a:rect b="b" l="l" r="r" t="t"/>
              <a:pathLst>
                <a:path extrusionOk="0" h="20969" w="23593">
                  <a:moveTo>
                    <a:pt x="11787" y="1"/>
                  </a:moveTo>
                  <a:cubicBezTo>
                    <a:pt x="7444" y="1"/>
                    <a:pt x="3387" y="2721"/>
                    <a:pt x="1886" y="7060"/>
                  </a:cubicBezTo>
                  <a:cubicBezTo>
                    <a:pt x="0" y="12526"/>
                    <a:pt x="2899" y="18498"/>
                    <a:pt x="8365" y="20393"/>
                  </a:cubicBezTo>
                  <a:cubicBezTo>
                    <a:pt x="9498" y="20783"/>
                    <a:pt x="10652" y="20969"/>
                    <a:pt x="11787" y="20969"/>
                  </a:cubicBezTo>
                  <a:cubicBezTo>
                    <a:pt x="16134" y="20969"/>
                    <a:pt x="20195" y="18247"/>
                    <a:pt x="21698" y="13905"/>
                  </a:cubicBezTo>
                  <a:cubicBezTo>
                    <a:pt x="23593" y="8439"/>
                    <a:pt x="20685" y="2467"/>
                    <a:pt x="15219" y="581"/>
                  </a:cubicBezTo>
                  <a:cubicBezTo>
                    <a:pt x="14083" y="187"/>
                    <a:pt x="12925" y="1"/>
                    <a:pt x="11787"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6"/>
            <p:cNvSpPr/>
            <p:nvPr/>
          </p:nvSpPr>
          <p:spPr>
            <a:xfrm>
              <a:off x="3276150" y="2676850"/>
              <a:ext cx="454075" cy="597700"/>
            </a:xfrm>
            <a:custGeom>
              <a:rect b="b" l="l" r="r" t="t"/>
              <a:pathLst>
                <a:path extrusionOk="0" h="23908" w="18163">
                  <a:moveTo>
                    <a:pt x="5336" y="1"/>
                  </a:moveTo>
                  <a:lnTo>
                    <a:pt x="1" y="3485"/>
                  </a:lnTo>
                  <a:lnTo>
                    <a:pt x="14181" y="23908"/>
                  </a:lnTo>
                  <a:lnTo>
                    <a:pt x="18163" y="21507"/>
                  </a:lnTo>
                  <a:lnTo>
                    <a:pt x="5336"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6"/>
            <p:cNvSpPr/>
            <p:nvPr/>
          </p:nvSpPr>
          <p:spPr>
            <a:xfrm>
              <a:off x="3220500" y="2661350"/>
              <a:ext cx="258925" cy="213950"/>
            </a:xfrm>
            <a:custGeom>
              <a:rect b="b" l="l" r="r" t="t"/>
              <a:pathLst>
                <a:path extrusionOk="0" h="8558" w="10357">
                  <a:moveTo>
                    <a:pt x="10321" y="1"/>
                  </a:moveTo>
                  <a:lnTo>
                    <a:pt x="0" y="6453"/>
                  </a:lnTo>
                  <a:lnTo>
                    <a:pt x="4506" y="8558"/>
                  </a:lnTo>
                  <a:lnTo>
                    <a:pt x="10356" y="4899"/>
                  </a:lnTo>
                  <a:lnTo>
                    <a:pt x="10321"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6"/>
            <p:cNvSpPr/>
            <p:nvPr/>
          </p:nvSpPr>
          <p:spPr>
            <a:xfrm>
              <a:off x="3333125" y="2783600"/>
              <a:ext cx="166600" cy="123800"/>
            </a:xfrm>
            <a:custGeom>
              <a:rect b="b" l="l" r="r" t="t"/>
              <a:pathLst>
                <a:path extrusionOk="0" h="4952" w="6664">
                  <a:moveTo>
                    <a:pt x="5851" y="0"/>
                  </a:moveTo>
                  <a:lnTo>
                    <a:pt x="1" y="3668"/>
                  </a:lnTo>
                  <a:lnTo>
                    <a:pt x="804" y="4951"/>
                  </a:lnTo>
                  <a:lnTo>
                    <a:pt x="6663" y="1293"/>
                  </a:lnTo>
                  <a:lnTo>
                    <a:pt x="5851" y="0"/>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6"/>
            <p:cNvSpPr/>
            <p:nvPr/>
          </p:nvSpPr>
          <p:spPr>
            <a:xfrm>
              <a:off x="3333125" y="2783600"/>
              <a:ext cx="166600" cy="123800"/>
            </a:xfrm>
            <a:custGeom>
              <a:rect b="b" l="l" r="r" t="t"/>
              <a:pathLst>
                <a:path extrusionOk="0" h="4952" w="6664">
                  <a:moveTo>
                    <a:pt x="5851" y="0"/>
                  </a:moveTo>
                  <a:lnTo>
                    <a:pt x="1" y="3668"/>
                  </a:lnTo>
                  <a:lnTo>
                    <a:pt x="804" y="4951"/>
                  </a:lnTo>
                  <a:lnTo>
                    <a:pt x="6663" y="1293"/>
                  </a:lnTo>
                  <a:lnTo>
                    <a:pt x="5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6"/>
            <p:cNvSpPr/>
            <p:nvPr/>
          </p:nvSpPr>
          <p:spPr>
            <a:xfrm>
              <a:off x="3060700" y="2448750"/>
              <a:ext cx="461925" cy="401450"/>
            </a:xfrm>
            <a:custGeom>
              <a:rect b="b" l="l" r="r" t="t"/>
              <a:pathLst>
                <a:path extrusionOk="0" h="16058" w="18477">
                  <a:moveTo>
                    <a:pt x="13858" y="0"/>
                  </a:moveTo>
                  <a:lnTo>
                    <a:pt x="1" y="8653"/>
                  </a:lnTo>
                  <a:lnTo>
                    <a:pt x="4629" y="16057"/>
                  </a:lnTo>
                  <a:lnTo>
                    <a:pt x="18477" y="7396"/>
                  </a:lnTo>
                  <a:lnTo>
                    <a:pt x="13858"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6"/>
            <p:cNvSpPr/>
            <p:nvPr/>
          </p:nvSpPr>
          <p:spPr>
            <a:xfrm>
              <a:off x="4422400" y="2257425"/>
              <a:ext cx="125750" cy="109325"/>
            </a:xfrm>
            <a:custGeom>
              <a:rect b="b" l="l" r="r" t="t"/>
              <a:pathLst>
                <a:path extrusionOk="0" h="4373" w="5030">
                  <a:moveTo>
                    <a:pt x="2913" y="1"/>
                  </a:moveTo>
                  <a:cubicBezTo>
                    <a:pt x="2508" y="1"/>
                    <a:pt x="2100" y="130"/>
                    <a:pt x="1755" y="397"/>
                  </a:cubicBezTo>
                  <a:lnTo>
                    <a:pt x="970" y="1008"/>
                  </a:lnTo>
                  <a:cubicBezTo>
                    <a:pt x="149" y="1646"/>
                    <a:pt x="0" y="2833"/>
                    <a:pt x="638" y="3645"/>
                  </a:cubicBezTo>
                  <a:cubicBezTo>
                    <a:pt x="1009" y="4123"/>
                    <a:pt x="1566" y="4373"/>
                    <a:pt x="2127" y="4373"/>
                  </a:cubicBezTo>
                  <a:cubicBezTo>
                    <a:pt x="2530" y="4373"/>
                    <a:pt x="2935" y="4244"/>
                    <a:pt x="3275" y="3977"/>
                  </a:cubicBezTo>
                  <a:lnTo>
                    <a:pt x="4069" y="3366"/>
                  </a:lnTo>
                  <a:cubicBezTo>
                    <a:pt x="4881" y="2728"/>
                    <a:pt x="5030" y="1541"/>
                    <a:pt x="4401" y="720"/>
                  </a:cubicBezTo>
                  <a:cubicBezTo>
                    <a:pt x="4031" y="249"/>
                    <a:pt x="3475" y="1"/>
                    <a:pt x="2913"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6"/>
            <p:cNvSpPr/>
            <p:nvPr/>
          </p:nvSpPr>
          <p:spPr>
            <a:xfrm>
              <a:off x="4252775" y="2347875"/>
              <a:ext cx="179025" cy="150725"/>
            </a:xfrm>
            <a:custGeom>
              <a:rect b="b" l="l" r="r" t="t"/>
              <a:pathLst>
                <a:path extrusionOk="0" h="6029" w="7161">
                  <a:moveTo>
                    <a:pt x="5036" y="1"/>
                  </a:moveTo>
                  <a:cubicBezTo>
                    <a:pt x="4633" y="1"/>
                    <a:pt x="4228" y="129"/>
                    <a:pt x="3887" y="394"/>
                  </a:cubicBezTo>
                  <a:lnTo>
                    <a:pt x="970" y="2664"/>
                  </a:lnTo>
                  <a:cubicBezTo>
                    <a:pt x="149" y="3302"/>
                    <a:pt x="1" y="4489"/>
                    <a:pt x="638" y="5301"/>
                  </a:cubicBezTo>
                  <a:cubicBezTo>
                    <a:pt x="1009" y="5779"/>
                    <a:pt x="1566" y="6029"/>
                    <a:pt x="2127" y="6029"/>
                  </a:cubicBezTo>
                  <a:cubicBezTo>
                    <a:pt x="2530" y="6029"/>
                    <a:pt x="2936" y="5899"/>
                    <a:pt x="3275" y="5633"/>
                  </a:cubicBezTo>
                  <a:lnTo>
                    <a:pt x="6192" y="3363"/>
                  </a:lnTo>
                  <a:cubicBezTo>
                    <a:pt x="7012" y="2734"/>
                    <a:pt x="7161" y="1547"/>
                    <a:pt x="6523" y="726"/>
                  </a:cubicBezTo>
                  <a:cubicBezTo>
                    <a:pt x="6156" y="252"/>
                    <a:pt x="5599" y="1"/>
                    <a:pt x="5036"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6"/>
            <p:cNvSpPr/>
            <p:nvPr/>
          </p:nvSpPr>
          <p:spPr>
            <a:xfrm>
              <a:off x="3795700" y="2238025"/>
              <a:ext cx="1190550" cy="1104050"/>
            </a:xfrm>
            <a:custGeom>
              <a:rect b="b" l="l" r="r" t="t"/>
              <a:pathLst>
                <a:path extrusionOk="0" h="44162" w="47622">
                  <a:moveTo>
                    <a:pt x="32250" y="1"/>
                  </a:moveTo>
                  <a:cubicBezTo>
                    <a:pt x="31802" y="1"/>
                    <a:pt x="31351" y="144"/>
                    <a:pt x="30971" y="440"/>
                  </a:cubicBezTo>
                  <a:lnTo>
                    <a:pt x="1074" y="23683"/>
                  </a:lnTo>
                  <a:cubicBezTo>
                    <a:pt x="166" y="24390"/>
                    <a:pt x="0" y="25709"/>
                    <a:pt x="707" y="26617"/>
                  </a:cubicBezTo>
                  <a:lnTo>
                    <a:pt x="13726" y="43356"/>
                  </a:lnTo>
                  <a:cubicBezTo>
                    <a:pt x="14138" y="43884"/>
                    <a:pt x="14756" y="44161"/>
                    <a:pt x="15380" y="44161"/>
                  </a:cubicBezTo>
                  <a:cubicBezTo>
                    <a:pt x="15829" y="44161"/>
                    <a:pt x="16280" y="44018"/>
                    <a:pt x="16660" y="43722"/>
                  </a:cubicBezTo>
                  <a:lnTo>
                    <a:pt x="46548" y="20487"/>
                  </a:lnTo>
                  <a:cubicBezTo>
                    <a:pt x="47456" y="19780"/>
                    <a:pt x="47622" y="18462"/>
                    <a:pt x="46915" y="17554"/>
                  </a:cubicBezTo>
                  <a:lnTo>
                    <a:pt x="33905" y="806"/>
                  </a:lnTo>
                  <a:cubicBezTo>
                    <a:pt x="33493" y="278"/>
                    <a:pt x="32875" y="1"/>
                    <a:pt x="32250"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6"/>
            <p:cNvSpPr/>
            <p:nvPr/>
          </p:nvSpPr>
          <p:spPr>
            <a:xfrm>
              <a:off x="4131200" y="2359475"/>
              <a:ext cx="743075" cy="717125"/>
            </a:xfrm>
            <a:custGeom>
              <a:rect b="b" l="l" r="r" t="t"/>
              <a:pathLst>
                <a:path extrusionOk="0" h="28685" w="29723">
                  <a:moveTo>
                    <a:pt x="18332" y="0"/>
                  </a:moveTo>
                  <a:cubicBezTo>
                    <a:pt x="18186" y="0"/>
                    <a:pt x="18039" y="49"/>
                    <a:pt x="17918" y="148"/>
                  </a:cubicBezTo>
                  <a:lnTo>
                    <a:pt x="341" y="13805"/>
                  </a:lnTo>
                  <a:cubicBezTo>
                    <a:pt x="53" y="14032"/>
                    <a:pt x="0" y="14459"/>
                    <a:pt x="228" y="14748"/>
                  </a:cubicBezTo>
                  <a:lnTo>
                    <a:pt x="10854" y="28421"/>
                  </a:lnTo>
                  <a:cubicBezTo>
                    <a:pt x="10986" y="28594"/>
                    <a:pt x="11187" y="28684"/>
                    <a:pt x="11390" y="28684"/>
                  </a:cubicBezTo>
                  <a:cubicBezTo>
                    <a:pt x="11535" y="28684"/>
                    <a:pt x="11682" y="28638"/>
                    <a:pt x="11806" y="28543"/>
                  </a:cubicBezTo>
                  <a:lnTo>
                    <a:pt x="29373" y="14878"/>
                  </a:lnTo>
                  <a:cubicBezTo>
                    <a:pt x="29670" y="14651"/>
                    <a:pt x="29723" y="14232"/>
                    <a:pt x="29487" y="13935"/>
                  </a:cubicBezTo>
                  <a:lnTo>
                    <a:pt x="18861" y="262"/>
                  </a:lnTo>
                  <a:cubicBezTo>
                    <a:pt x="18730" y="90"/>
                    <a:pt x="18532" y="0"/>
                    <a:pt x="18332"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6"/>
            <p:cNvSpPr/>
            <p:nvPr/>
          </p:nvSpPr>
          <p:spPr>
            <a:xfrm>
              <a:off x="4160675" y="2394625"/>
              <a:ext cx="681950" cy="656200"/>
            </a:xfrm>
            <a:custGeom>
              <a:rect b="b" l="l" r="r" t="t"/>
              <a:pathLst>
                <a:path extrusionOk="0" h="26248" w="27278">
                  <a:moveTo>
                    <a:pt x="16935" y="0"/>
                  </a:moveTo>
                  <a:cubicBezTo>
                    <a:pt x="16789" y="0"/>
                    <a:pt x="16642" y="48"/>
                    <a:pt x="16520" y="148"/>
                  </a:cubicBezTo>
                  <a:lnTo>
                    <a:pt x="350" y="12713"/>
                  </a:lnTo>
                  <a:cubicBezTo>
                    <a:pt x="53" y="12949"/>
                    <a:pt x="0" y="13368"/>
                    <a:pt x="227" y="13665"/>
                  </a:cubicBezTo>
                  <a:lnTo>
                    <a:pt x="9806" y="25985"/>
                  </a:lnTo>
                  <a:cubicBezTo>
                    <a:pt x="9943" y="26158"/>
                    <a:pt x="10143" y="26248"/>
                    <a:pt x="10344" y="26248"/>
                  </a:cubicBezTo>
                  <a:cubicBezTo>
                    <a:pt x="10489" y="26248"/>
                    <a:pt x="10634" y="26202"/>
                    <a:pt x="10758" y="26107"/>
                  </a:cubicBezTo>
                  <a:lnTo>
                    <a:pt x="26928" y="13534"/>
                  </a:lnTo>
                  <a:cubicBezTo>
                    <a:pt x="27216" y="13307"/>
                    <a:pt x="27278" y="12879"/>
                    <a:pt x="27042" y="12582"/>
                  </a:cubicBezTo>
                  <a:lnTo>
                    <a:pt x="17463" y="262"/>
                  </a:lnTo>
                  <a:cubicBezTo>
                    <a:pt x="17332" y="90"/>
                    <a:pt x="17134" y="0"/>
                    <a:pt x="1693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6"/>
            <p:cNvSpPr/>
            <p:nvPr/>
          </p:nvSpPr>
          <p:spPr>
            <a:xfrm>
              <a:off x="4204325" y="2437700"/>
              <a:ext cx="598800" cy="575600"/>
            </a:xfrm>
            <a:custGeom>
              <a:rect b="b" l="l" r="r" t="t"/>
              <a:pathLst>
                <a:path extrusionOk="0" h="23024" w="23952">
                  <a:moveTo>
                    <a:pt x="14861" y="0"/>
                  </a:moveTo>
                  <a:cubicBezTo>
                    <a:pt x="14716" y="0"/>
                    <a:pt x="14572" y="47"/>
                    <a:pt x="14451" y="145"/>
                  </a:cubicBezTo>
                  <a:lnTo>
                    <a:pt x="350" y="11103"/>
                  </a:lnTo>
                  <a:cubicBezTo>
                    <a:pt x="53" y="11330"/>
                    <a:pt x="1" y="11758"/>
                    <a:pt x="228" y="12055"/>
                  </a:cubicBezTo>
                  <a:lnTo>
                    <a:pt x="8557" y="22769"/>
                  </a:lnTo>
                  <a:cubicBezTo>
                    <a:pt x="8689" y="22936"/>
                    <a:pt x="8888" y="23024"/>
                    <a:pt x="9090" y="23024"/>
                  </a:cubicBezTo>
                  <a:cubicBezTo>
                    <a:pt x="9237" y="23024"/>
                    <a:pt x="9385" y="22978"/>
                    <a:pt x="9509" y="22882"/>
                  </a:cubicBezTo>
                  <a:lnTo>
                    <a:pt x="23602" y="11924"/>
                  </a:lnTo>
                  <a:cubicBezTo>
                    <a:pt x="23899" y="11697"/>
                    <a:pt x="23951" y="11269"/>
                    <a:pt x="23724" y="10972"/>
                  </a:cubicBezTo>
                  <a:lnTo>
                    <a:pt x="15394" y="259"/>
                  </a:lnTo>
                  <a:cubicBezTo>
                    <a:pt x="15262" y="91"/>
                    <a:pt x="15062" y="0"/>
                    <a:pt x="14861"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6"/>
            <p:cNvSpPr/>
            <p:nvPr/>
          </p:nvSpPr>
          <p:spPr>
            <a:xfrm>
              <a:off x="4308675" y="2570975"/>
              <a:ext cx="483525" cy="426350"/>
            </a:xfrm>
            <a:custGeom>
              <a:rect b="b" l="l" r="r" t="t"/>
              <a:pathLst>
                <a:path extrusionOk="0" h="17054" w="19341">
                  <a:moveTo>
                    <a:pt x="15167" y="1"/>
                  </a:moveTo>
                  <a:lnTo>
                    <a:pt x="0" y="11788"/>
                  </a:lnTo>
                  <a:lnTo>
                    <a:pt x="3414" y="16180"/>
                  </a:lnTo>
                  <a:cubicBezTo>
                    <a:pt x="3856" y="16755"/>
                    <a:pt x="4523" y="17054"/>
                    <a:pt x="5198" y="17054"/>
                  </a:cubicBezTo>
                  <a:cubicBezTo>
                    <a:pt x="5683" y="17054"/>
                    <a:pt x="6171" y="16900"/>
                    <a:pt x="6584" y="16582"/>
                  </a:cubicBezTo>
                  <a:lnTo>
                    <a:pt x="18179" y="7562"/>
                  </a:lnTo>
                  <a:cubicBezTo>
                    <a:pt x="19166" y="6803"/>
                    <a:pt x="19341" y="5379"/>
                    <a:pt x="18572" y="4393"/>
                  </a:cubicBezTo>
                  <a:lnTo>
                    <a:pt x="15167"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6"/>
            <p:cNvSpPr/>
            <p:nvPr/>
          </p:nvSpPr>
          <p:spPr>
            <a:xfrm>
              <a:off x="4301250" y="2525975"/>
              <a:ext cx="399275" cy="357525"/>
            </a:xfrm>
            <a:custGeom>
              <a:rect b="b" l="l" r="r" t="t"/>
              <a:pathLst>
                <a:path extrusionOk="0" h="14301" w="15971">
                  <a:moveTo>
                    <a:pt x="11807" y="0"/>
                  </a:moveTo>
                  <a:cubicBezTo>
                    <a:pt x="11654" y="0"/>
                    <a:pt x="11499" y="49"/>
                    <a:pt x="11369" y="150"/>
                  </a:cubicBezTo>
                  <a:lnTo>
                    <a:pt x="367" y="8707"/>
                  </a:lnTo>
                  <a:cubicBezTo>
                    <a:pt x="53" y="8952"/>
                    <a:pt x="0" y="9406"/>
                    <a:pt x="236" y="9712"/>
                  </a:cubicBezTo>
                  <a:lnTo>
                    <a:pt x="3589" y="14025"/>
                  </a:lnTo>
                  <a:cubicBezTo>
                    <a:pt x="3730" y="14207"/>
                    <a:pt x="3941" y="14301"/>
                    <a:pt x="4155" y="14301"/>
                  </a:cubicBezTo>
                  <a:cubicBezTo>
                    <a:pt x="4312" y="14301"/>
                    <a:pt x="4469" y="14250"/>
                    <a:pt x="4602" y="14147"/>
                  </a:cubicBezTo>
                  <a:lnTo>
                    <a:pt x="15604" y="5599"/>
                  </a:lnTo>
                  <a:cubicBezTo>
                    <a:pt x="15918" y="5355"/>
                    <a:pt x="15970" y="4900"/>
                    <a:pt x="15726" y="4586"/>
                  </a:cubicBezTo>
                  <a:lnTo>
                    <a:pt x="12382" y="281"/>
                  </a:lnTo>
                  <a:cubicBezTo>
                    <a:pt x="12239" y="97"/>
                    <a:pt x="12024" y="0"/>
                    <a:pt x="11807"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6"/>
            <p:cNvSpPr/>
            <p:nvPr/>
          </p:nvSpPr>
          <p:spPr>
            <a:xfrm>
              <a:off x="4362800" y="2707100"/>
              <a:ext cx="134925" cy="118975"/>
            </a:xfrm>
            <a:custGeom>
              <a:rect b="b" l="l" r="r" t="t"/>
              <a:pathLst>
                <a:path extrusionOk="0" h="4759" w="5397">
                  <a:moveTo>
                    <a:pt x="2704" y="0"/>
                  </a:moveTo>
                  <a:cubicBezTo>
                    <a:pt x="2411" y="0"/>
                    <a:pt x="2114" y="55"/>
                    <a:pt x="1826" y="170"/>
                  </a:cubicBezTo>
                  <a:cubicBezTo>
                    <a:pt x="603" y="650"/>
                    <a:pt x="1" y="2030"/>
                    <a:pt x="481" y="3252"/>
                  </a:cubicBezTo>
                  <a:cubicBezTo>
                    <a:pt x="854" y="4186"/>
                    <a:pt x="1748" y="4758"/>
                    <a:pt x="2694" y="4758"/>
                  </a:cubicBezTo>
                  <a:cubicBezTo>
                    <a:pt x="2986" y="4758"/>
                    <a:pt x="3283" y="4704"/>
                    <a:pt x="3572" y="4588"/>
                  </a:cubicBezTo>
                  <a:cubicBezTo>
                    <a:pt x="4794" y="4108"/>
                    <a:pt x="5397" y="2729"/>
                    <a:pt x="4908" y="1506"/>
                  </a:cubicBezTo>
                  <a:cubicBezTo>
                    <a:pt x="4541" y="572"/>
                    <a:pt x="3649" y="0"/>
                    <a:pt x="270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6"/>
            <p:cNvSpPr/>
            <p:nvPr/>
          </p:nvSpPr>
          <p:spPr>
            <a:xfrm>
              <a:off x="4386825" y="2727975"/>
              <a:ext cx="87125" cy="77100"/>
            </a:xfrm>
            <a:custGeom>
              <a:rect b="b" l="l" r="r" t="t"/>
              <a:pathLst>
                <a:path extrusionOk="0" h="3084" w="3485">
                  <a:moveTo>
                    <a:pt x="1743" y="0"/>
                  </a:moveTo>
                  <a:cubicBezTo>
                    <a:pt x="1411" y="0"/>
                    <a:pt x="1077" y="106"/>
                    <a:pt x="795" y="322"/>
                  </a:cubicBezTo>
                  <a:cubicBezTo>
                    <a:pt x="122" y="846"/>
                    <a:pt x="0" y="1815"/>
                    <a:pt x="524" y="2487"/>
                  </a:cubicBezTo>
                  <a:cubicBezTo>
                    <a:pt x="829" y="2878"/>
                    <a:pt x="1284" y="3083"/>
                    <a:pt x="1744" y="3083"/>
                  </a:cubicBezTo>
                  <a:cubicBezTo>
                    <a:pt x="2075" y="3083"/>
                    <a:pt x="2408" y="2977"/>
                    <a:pt x="2689" y="2758"/>
                  </a:cubicBezTo>
                  <a:cubicBezTo>
                    <a:pt x="3362" y="2243"/>
                    <a:pt x="3484" y="1274"/>
                    <a:pt x="2960" y="593"/>
                  </a:cubicBezTo>
                  <a:cubicBezTo>
                    <a:pt x="2656" y="202"/>
                    <a:pt x="2202" y="0"/>
                    <a:pt x="17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6"/>
            <p:cNvSpPr/>
            <p:nvPr/>
          </p:nvSpPr>
          <p:spPr>
            <a:xfrm>
              <a:off x="4501425" y="2599650"/>
              <a:ext cx="134275" cy="118975"/>
            </a:xfrm>
            <a:custGeom>
              <a:rect b="b" l="l" r="r" t="t"/>
              <a:pathLst>
                <a:path extrusionOk="0" h="4759" w="5371">
                  <a:moveTo>
                    <a:pt x="2680" y="1"/>
                  </a:moveTo>
                  <a:cubicBezTo>
                    <a:pt x="2171" y="1"/>
                    <a:pt x="1657" y="165"/>
                    <a:pt x="1223" y="504"/>
                  </a:cubicBezTo>
                  <a:cubicBezTo>
                    <a:pt x="184" y="1307"/>
                    <a:pt x="0" y="2800"/>
                    <a:pt x="804" y="3840"/>
                  </a:cubicBezTo>
                  <a:cubicBezTo>
                    <a:pt x="1270" y="4444"/>
                    <a:pt x="1973" y="4758"/>
                    <a:pt x="2683" y="4758"/>
                  </a:cubicBezTo>
                  <a:cubicBezTo>
                    <a:pt x="3193" y="4758"/>
                    <a:pt x="3708" y="4595"/>
                    <a:pt x="4139" y="4259"/>
                  </a:cubicBezTo>
                  <a:cubicBezTo>
                    <a:pt x="5178" y="3455"/>
                    <a:pt x="5370" y="1953"/>
                    <a:pt x="4558" y="923"/>
                  </a:cubicBezTo>
                  <a:cubicBezTo>
                    <a:pt x="4091" y="318"/>
                    <a:pt x="3389" y="1"/>
                    <a:pt x="268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6"/>
            <p:cNvSpPr/>
            <p:nvPr/>
          </p:nvSpPr>
          <p:spPr>
            <a:xfrm>
              <a:off x="4525000" y="2620475"/>
              <a:ext cx="87125" cy="77200"/>
            </a:xfrm>
            <a:custGeom>
              <a:rect b="b" l="l" r="r" t="t"/>
              <a:pathLst>
                <a:path extrusionOk="0" h="3088" w="3485">
                  <a:moveTo>
                    <a:pt x="1740" y="1"/>
                  </a:moveTo>
                  <a:cubicBezTo>
                    <a:pt x="1409" y="1"/>
                    <a:pt x="1076" y="107"/>
                    <a:pt x="795" y="326"/>
                  </a:cubicBezTo>
                  <a:cubicBezTo>
                    <a:pt x="122" y="850"/>
                    <a:pt x="0" y="1819"/>
                    <a:pt x="524" y="2491"/>
                  </a:cubicBezTo>
                  <a:cubicBezTo>
                    <a:pt x="829" y="2882"/>
                    <a:pt x="1284" y="3087"/>
                    <a:pt x="1744" y="3087"/>
                  </a:cubicBezTo>
                  <a:cubicBezTo>
                    <a:pt x="2075" y="3087"/>
                    <a:pt x="2408" y="2981"/>
                    <a:pt x="2690" y="2762"/>
                  </a:cubicBezTo>
                  <a:cubicBezTo>
                    <a:pt x="3362" y="2238"/>
                    <a:pt x="3484" y="1269"/>
                    <a:pt x="2960" y="597"/>
                  </a:cubicBezTo>
                  <a:cubicBezTo>
                    <a:pt x="2656" y="206"/>
                    <a:pt x="2200" y="1"/>
                    <a:pt x="17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6"/>
            <p:cNvSpPr/>
            <p:nvPr/>
          </p:nvSpPr>
          <p:spPr>
            <a:xfrm>
              <a:off x="3890875" y="2749850"/>
              <a:ext cx="485700" cy="510200"/>
            </a:xfrm>
            <a:custGeom>
              <a:rect b="b" l="l" r="r" t="t"/>
              <a:pathLst>
                <a:path extrusionOk="0" h="20408" w="19428">
                  <a:moveTo>
                    <a:pt x="8500" y="1"/>
                  </a:moveTo>
                  <a:cubicBezTo>
                    <a:pt x="8331" y="1"/>
                    <a:pt x="8161" y="54"/>
                    <a:pt x="8016" y="163"/>
                  </a:cubicBezTo>
                  <a:lnTo>
                    <a:pt x="402" y="6092"/>
                  </a:lnTo>
                  <a:cubicBezTo>
                    <a:pt x="61" y="6354"/>
                    <a:pt x="0" y="6851"/>
                    <a:pt x="262" y="7192"/>
                  </a:cubicBezTo>
                  <a:lnTo>
                    <a:pt x="10303" y="20106"/>
                  </a:lnTo>
                  <a:cubicBezTo>
                    <a:pt x="10456" y="20304"/>
                    <a:pt x="10689" y="20408"/>
                    <a:pt x="10924" y="20408"/>
                  </a:cubicBezTo>
                  <a:cubicBezTo>
                    <a:pt x="11092" y="20408"/>
                    <a:pt x="11261" y="20355"/>
                    <a:pt x="11403" y="20246"/>
                  </a:cubicBezTo>
                  <a:lnTo>
                    <a:pt x="19026" y="14326"/>
                  </a:lnTo>
                  <a:cubicBezTo>
                    <a:pt x="19367" y="14055"/>
                    <a:pt x="19428" y="13557"/>
                    <a:pt x="19166" y="13217"/>
                  </a:cubicBezTo>
                  <a:lnTo>
                    <a:pt x="9125" y="303"/>
                  </a:lnTo>
                  <a:cubicBezTo>
                    <a:pt x="8967" y="104"/>
                    <a:pt x="8735" y="1"/>
                    <a:pt x="850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6"/>
            <p:cNvSpPr/>
            <p:nvPr/>
          </p:nvSpPr>
          <p:spPr>
            <a:xfrm>
              <a:off x="3945875" y="2939150"/>
              <a:ext cx="24025" cy="23575"/>
            </a:xfrm>
            <a:custGeom>
              <a:rect b="b" l="l" r="r" t="t"/>
              <a:pathLst>
                <a:path extrusionOk="0" h="943" w="961">
                  <a:moveTo>
                    <a:pt x="486" y="0"/>
                  </a:moveTo>
                  <a:cubicBezTo>
                    <a:pt x="260" y="0"/>
                    <a:pt x="42" y="189"/>
                    <a:pt x="18" y="414"/>
                  </a:cubicBezTo>
                  <a:cubicBezTo>
                    <a:pt x="0" y="537"/>
                    <a:pt x="35" y="659"/>
                    <a:pt x="114" y="764"/>
                  </a:cubicBezTo>
                  <a:cubicBezTo>
                    <a:pt x="184" y="860"/>
                    <a:pt x="297" y="921"/>
                    <a:pt x="420" y="938"/>
                  </a:cubicBezTo>
                  <a:cubicBezTo>
                    <a:pt x="442" y="941"/>
                    <a:pt x="464" y="943"/>
                    <a:pt x="485" y="943"/>
                  </a:cubicBezTo>
                  <a:cubicBezTo>
                    <a:pt x="591" y="943"/>
                    <a:pt x="689" y="908"/>
                    <a:pt x="769" y="842"/>
                  </a:cubicBezTo>
                  <a:cubicBezTo>
                    <a:pt x="874" y="764"/>
                    <a:pt x="935" y="650"/>
                    <a:pt x="952" y="528"/>
                  </a:cubicBezTo>
                  <a:cubicBezTo>
                    <a:pt x="961" y="406"/>
                    <a:pt x="935" y="283"/>
                    <a:pt x="856" y="179"/>
                  </a:cubicBezTo>
                  <a:cubicBezTo>
                    <a:pt x="778" y="83"/>
                    <a:pt x="664" y="21"/>
                    <a:pt x="542" y="4"/>
                  </a:cubicBezTo>
                  <a:cubicBezTo>
                    <a:pt x="523" y="1"/>
                    <a:pt x="504" y="0"/>
                    <a:pt x="4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6"/>
            <p:cNvSpPr/>
            <p:nvPr/>
          </p:nvSpPr>
          <p:spPr>
            <a:xfrm>
              <a:off x="3981225" y="2986350"/>
              <a:ext cx="136675" cy="165025"/>
            </a:xfrm>
            <a:custGeom>
              <a:rect b="b" l="l" r="r" t="t"/>
              <a:pathLst>
                <a:path extrusionOk="0" h="6601" w="5467">
                  <a:moveTo>
                    <a:pt x="534" y="0"/>
                  </a:moveTo>
                  <a:cubicBezTo>
                    <a:pt x="434" y="0"/>
                    <a:pt x="333" y="33"/>
                    <a:pt x="245" y="98"/>
                  </a:cubicBezTo>
                  <a:cubicBezTo>
                    <a:pt x="45" y="255"/>
                    <a:pt x="1" y="552"/>
                    <a:pt x="167" y="762"/>
                  </a:cubicBezTo>
                  <a:cubicBezTo>
                    <a:pt x="258" y="879"/>
                    <a:pt x="397" y="942"/>
                    <a:pt x="537" y="942"/>
                  </a:cubicBezTo>
                  <a:cubicBezTo>
                    <a:pt x="637" y="942"/>
                    <a:pt x="738" y="910"/>
                    <a:pt x="822" y="840"/>
                  </a:cubicBezTo>
                  <a:cubicBezTo>
                    <a:pt x="1031" y="683"/>
                    <a:pt x="1066" y="386"/>
                    <a:pt x="909" y="185"/>
                  </a:cubicBezTo>
                  <a:cubicBezTo>
                    <a:pt x="812" y="63"/>
                    <a:pt x="674" y="0"/>
                    <a:pt x="534" y="0"/>
                  </a:cubicBezTo>
                  <a:close/>
                  <a:moveTo>
                    <a:pt x="2001" y="1886"/>
                  </a:moveTo>
                  <a:cubicBezTo>
                    <a:pt x="1901" y="1886"/>
                    <a:pt x="1800" y="1919"/>
                    <a:pt x="1712" y="1984"/>
                  </a:cubicBezTo>
                  <a:cubicBezTo>
                    <a:pt x="1503" y="2141"/>
                    <a:pt x="1468" y="2438"/>
                    <a:pt x="1634" y="2648"/>
                  </a:cubicBezTo>
                  <a:cubicBezTo>
                    <a:pt x="1725" y="2764"/>
                    <a:pt x="1862" y="2825"/>
                    <a:pt x="2001" y="2825"/>
                  </a:cubicBezTo>
                  <a:cubicBezTo>
                    <a:pt x="2102" y="2825"/>
                    <a:pt x="2204" y="2792"/>
                    <a:pt x="2289" y="2726"/>
                  </a:cubicBezTo>
                  <a:cubicBezTo>
                    <a:pt x="2498" y="2569"/>
                    <a:pt x="2533" y="2272"/>
                    <a:pt x="2376" y="2071"/>
                  </a:cubicBezTo>
                  <a:cubicBezTo>
                    <a:pt x="2279" y="1949"/>
                    <a:pt x="2141" y="1886"/>
                    <a:pt x="2001" y="1886"/>
                  </a:cubicBezTo>
                  <a:close/>
                  <a:moveTo>
                    <a:pt x="3468" y="3772"/>
                  </a:moveTo>
                  <a:cubicBezTo>
                    <a:pt x="3368" y="3772"/>
                    <a:pt x="3267" y="3805"/>
                    <a:pt x="3179" y="3870"/>
                  </a:cubicBezTo>
                  <a:cubicBezTo>
                    <a:pt x="2978" y="4036"/>
                    <a:pt x="2935" y="4324"/>
                    <a:pt x="3101" y="4534"/>
                  </a:cubicBezTo>
                  <a:cubicBezTo>
                    <a:pt x="3192" y="4651"/>
                    <a:pt x="3331" y="4714"/>
                    <a:pt x="3471" y="4714"/>
                  </a:cubicBezTo>
                  <a:cubicBezTo>
                    <a:pt x="3571" y="4714"/>
                    <a:pt x="3672" y="4682"/>
                    <a:pt x="3755" y="4612"/>
                  </a:cubicBezTo>
                  <a:cubicBezTo>
                    <a:pt x="3965" y="4455"/>
                    <a:pt x="4000" y="4158"/>
                    <a:pt x="3843" y="3957"/>
                  </a:cubicBezTo>
                  <a:cubicBezTo>
                    <a:pt x="3746" y="3835"/>
                    <a:pt x="3608" y="3772"/>
                    <a:pt x="3468" y="3772"/>
                  </a:cubicBezTo>
                  <a:close/>
                  <a:moveTo>
                    <a:pt x="4937" y="5658"/>
                  </a:moveTo>
                  <a:cubicBezTo>
                    <a:pt x="4836" y="5658"/>
                    <a:pt x="4733" y="5691"/>
                    <a:pt x="4646" y="5756"/>
                  </a:cubicBezTo>
                  <a:cubicBezTo>
                    <a:pt x="4437" y="5922"/>
                    <a:pt x="4402" y="6219"/>
                    <a:pt x="4568" y="6420"/>
                  </a:cubicBezTo>
                  <a:cubicBezTo>
                    <a:pt x="4659" y="6537"/>
                    <a:pt x="4798" y="6600"/>
                    <a:pt x="4938" y="6600"/>
                  </a:cubicBezTo>
                  <a:cubicBezTo>
                    <a:pt x="5038" y="6600"/>
                    <a:pt x="5139" y="6568"/>
                    <a:pt x="5222" y="6498"/>
                  </a:cubicBezTo>
                  <a:cubicBezTo>
                    <a:pt x="5432" y="6341"/>
                    <a:pt x="5467" y="6044"/>
                    <a:pt x="5310" y="5843"/>
                  </a:cubicBezTo>
                  <a:cubicBezTo>
                    <a:pt x="5218" y="5721"/>
                    <a:pt x="5079" y="5658"/>
                    <a:pt x="4937" y="56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6"/>
            <p:cNvSpPr/>
            <p:nvPr/>
          </p:nvSpPr>
          <p:spPr>
            <a:xfrm>
              <a:off x="4129450" y="3175000"/>
              <a:ext cx="23825" cy="23475"/>
            </a:xfrm>
            <a:custGeom>
              <a:rect b="b" l="l" r="r" t="t"/>
              <a:pathLst>
                <a:path extrusionOk="0" h="939" w="953">
                  <a:moveTo>
                    <a:pt x="437" y="0"/>
                  </a:moveTo>
                  <a:cubicBezTo>
                    <a:pt x="411" y="9"/>
                    <a:pt x="376" y="9"/>
                    <a:pt x="350" y="18"/>
                  </a:cubicBezTo>
                  <a:cubicBezTo>
                    <a:pt x="315" y="26"/>
                    <a:pt x="289" y="35"/>
                    <a:pt x="263" y="53"/>
                  </a:cubicBezTo>
                  <a:cubicBezTo>
                    <a:pt x="123" y="122"/>
                    <a:pt x="27" y="262"/>
                    <a:pt x="9" y="411"/>
                  </a:cubicBezTo>
                  <a:cubicBezTo>
                    <a:pt x="1" y="445"/>
                    <a:pt x="1" y="472"/>
                    <a:pt x="1" y="507"/>
                  </a:cubicBezTo>
                  <a:cubicBezTo>
                    <a:pt x="9" y="533"/>
                    <a:pt x="9" y="568"/>
                    <a:pt x="18" y="594"/>
                  </a:cubicBezTo>
                  <a:cubicBezTo>
                    <a:pt x="27" y="629"/>
                    <a:pt x="36" y="655"/>
                    <a:pt x="53" y="681"/>
                  </a:cubicBezTo>
                  <a:cubicBezTo>
                    <a:pt x="62" y="707"/>
                    <a:pt x="79" y="734"/>
                    <a:pt x="105" y="760"/>
                  </a:cubicBezTo>
                  <a:cubicBezTo>
                    <a:pt x="175" y="856"/>
                    <a:pt x="289" y="926"/>
                    <a:pt x="411" y="934"/>
                  </a:cubicBezTo>
                  <a:cubicBezTo>
                    <a:pt x="433" y="937"/>
                    <a:pt x="456" y="939"/>
                    <a:pt x="478" y="939"/>
                  </a:cubicBezTo>
                  <a:cubicBezTo>
                    <a:pt x="583" y="939"/>
                    <a:pt x="681" y="905"/>
                    <a:pt x="760" y="847"/>
                  </a:cubicBezTo>
                  <a:cubicBezTo>
                    <a:pt x="865" y="769"/>
                    <a:pt x="926" y="655"/>
                    <a:pt x="944" y="533"/>
                  </a:cubicBezTo>
                  <a:cubicBezTo>
                    <a:pt x="952" y="411"/>
                    <a:pt x="926" y="280"/>
                    <a:pt x="848" y="184"/>
                  </a:cubicBezTo>
                  <a:cubicBezTo>
                    <a:pt x="830" y="157"/>
                    <a:pt x="804" y="131"/>
                    <a:pt x="786" y="114"/>
                  </a:cubicBezTo>
                  <a:cubicBezTo>
                    <a:pt x="760" y="96"/>
                    <a:pt x="734" y="79"/>
                    <a:pt x="708" y="61"/>
                  </a:cubicBezTo>
                  <a:cubicBezTo>
                    <a:pt x="682" y="44"/>
                    <a:pt x="656" y="35"/>
                    <a:pt x="621" y="26"/>
                  </a:cubicBezTo>
                  <a:cubicBezTo>
                    <a:pt x="594" y="18"/>
                    <a:pt x="559" y="9"/>
                    <a:pt x="533" y="9"/>
                  </a:cubicBezTo>
                  <a:cubicBezTo>
                    <a:pt x="498" y="0"/>
                    <a:pt x="472" y="0"/>
                    <a:pt x="4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6"/>
            <p:cNvSpPr/>
            <p:nvPr/>
          </p:nvSpPr>
          <p:spPr>
            <a:xfrm>
              <a:off x="4008075" y="2932850"/>
              <a:ext cx="24275" cy="23550"/>
            </a:xfrm>
            <a:custGeom>
              <a:rect b="b" l="l" r="r" t="t"/>
              <a:pathLst>
                <a:path extrusionOk="0" h="942" w="971">
                  <a:moveTo>
                    <a:pt x="495" y="0"/>
                  </a:moveTo>
                  <a:cubicBezTo>
                    <a:pt x="267" y="0"/>
                    <a:pt x="51" y="176"/>
                    <a:pt x="18" y="413"/>
                  </a:cubicBezTo>
                  <a:cubicBezTo>
                    <a:pt x="1" y="535"/>
                    <a:pt x="36" y="658"/>
                    <a:pt x="114" y="762"/>
                  </a:cubicBezTo>
                  <a:cubicBezTo>
                    <a:pt x="193" y="858"/>
                    <a:pt x="306" y="920"/>
                    <a:pt x="429" y="937"/>
                  </a:cubicBezTo>
                  <a:cubicBezTo>
                    <a:pt x="449" y="940"/>
                    <a:pt x="470" y="941"/>
                    <a:pt x="491" y="941"/>
                  </a:cubicBezTo>
                  <a:cubicBezTo>
                    <a:pt x="594" y="941"/>
                    <a:pt x="698" y="906"/>
                    <a:pt x="778" y="841"/>
                  </a:cubicBezTo>
                  <a:cubicBezTo>
                    <a:pt x="874" y="762"/>
                    <a:pt x="935" y="649"/>
                    <a:pt x="953" y="527"/>
                  </a:cubicBezTo>
                  <a:cubicBezTo>
                    <a:pt x="970" y="404"/>
                    <a:pt x="935" y="282"/>
                    <a:pt x="857" y="177"/>
                  </a:cubicBezTo>
                  <a:cubicBezTo>
                    <a:pt x="778" y="81"/>
                    <a:pt x="664" y="20"/>
                    <a:pt x="542" y="3"/>
                  </a:cubicBezTo>
                  <a:cubicBezTo>
                    <a:pt x="527" y="1"/>
                    <a:pt x="511" y="0"/>
                    <a:pt x="4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6"/>
            <p:cNvSpPr/>
            <p:nvPr/>
          </p:nvSpPr>
          <p:spPr>
            <a:xfrm>
              <a:off x="3968800" y="2882150"/>
              <a:ext cx="24025" cy="23525"/>
            </a:xfrm>
            <a:custGeom>
              <a:rect b="b" l="l" r="r" t="t"/>
              <a:pathLst>
                <a:path extrusionOk="0" h="941" w="961">
                  <a:moveTo>
                    <a:pt x="482" y="1"/>
                  </a:moveTo>
                  <a:cubicBezTo>
                    <a:pt x="251" y="1"/>
                    <a:pt x="41" y="182"/>
                    <a:pt x="9" y="415"/>
                  </a:cubicBezTo>
                  <a:cubicBezTo>
                    <a:pt x="0" y="538"/>
                    <a:pt x="26" y="660"/>
                    <a:pt x="105" y="756"/>
                  </a:cubicBezTo>
                  <a:cubicBezTo>
                    <a:pt x="184" y="861"/>
                    <a:pt x="297" y="922"/>
                    <a:pt x="419" y="939"/>
                  </a:cubicBezTo>
                  <a:cubicBezTo>
                    <a:pt x="432" y="940"/>
                    <a:pt x="444" y="941"/>
                    <a:pt x="457" y="941"/>
                  </a:cubicBezTo>
                  <a:cubicBezTo>
                    <a:pt x="568" y="941"/>
                    <a:pt x="682" y="906"/>
                    <a:pt x="769" y="843"/>
                  </a:cubicBezTo>
                  <a:cubicBezTo>
                    <a:pt x="865" y="765"/>
                    <a:pt x="934" y="651"/>
                    <a:pt x="943" y="529"/>
                  </a:cubicBezTo>
                  <a:cubicBezTo>
                    <a:pt x="961" y="407"/>
                    <a:pt x="926" y="276"/>
                    <a:pt x="847" y="180"/>
                  </a:cubicBezTo>
                  <a:cubicBezTo>
                    <a:pt x="777" y="84"/>
                    <a:pt x="664" y="23"/>
                    <a:pt x="542" y="5"/>
                  </a:cubicBezTo>
                  <a:cubicBezTo>
                    <a:pt x="522" y="2"/>
                    <a:pt x="502" y="1"/>
                    <a:pt x="4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6"/>
            <p:cNvSpPr/>
            <p:nvPr/>
          </p:nvSpPr>
          <p:spPr>
            <a:xfrm>
              <a:off x="4043675" y="2980025"/>
              <a:ext cx="136450" cy="165075"/>
            </a:xfrm>
            <a:custGeom>
              <a:rect b="b" l="l" r="r" t="t"/>
              <a:pathLst>
                <a:path extrusionOk="0" h="6603" w="5458">
                  <a:moveTo>
                    <a:pt x="529" y="0"/>
                  </a:moveTo>
                  <a:cubicBezTo>
                    <a:pt x="429" y="0"/>
                    <a:pt x="328" y="32"/>
                    <a:pt x="245" y="98"/>
                  </a:cubicBezTo>
                  <a:cubicBezTo>
                    <a:pt x="35" y="264"/>
                    <a:pt x="0" y="552"/>
                    <a:pt x="157" y="761"/>
                  </a:cubicBezTo>
                  <a:cubicBezTo>
                    <a:pt x="249" y="878"/>
                    <a:pt x="388" y="942"/>
                    <a:pt x="529" y="942"/>
                  </a:cubicBezTo>
                  <a:cubicBezTo>
                    <a:pt x="631" y="942"/>
                    <a:pt x="733" y="909"/>
                    <a:pt x="821" y="840"/>
                  </a:cubicBezTo>
                  <a:cubicBezTo>
                    <a:pt x="1022" y="683"/>
                    <a:pt x="1057" y="386"/>
                    <a:pt x="899" y="185"/>
                  </a:cubicBezTo>
                  <a:cubicBezTo>
                    <a:pt x="808" y="63"/>
                    <a:pt x="669" y="0"/>
                    <a:pt x="529" y="0"/>
                  </a:cubicBezTo>
                  <a:close/>
                  <a:moveTo>
                    <a:pt x="1994" y="1886"/>
                  </a:moveTo>
                  <a:cubicBezTo>
                    <a:pt x="1893" y="1886"/>
                    <a:pt x="1790" y="1918"/>
                    <a:pt x="1703" y="1984"/>
                  </a:cubicBezTo>
                  <a:cubicBezTo>
                    <a:pt x="1502" y="2150"/>
                    <a:pt x="1467" y="2438"/>
                    <a:pt x="1624" y="2647"/>
                  </a:cubicBezTo>
                  <a:cubicBezTo>
                    <a:pt x="1716" y="2764"/>
                    <a:pt x="1855" y="2828"/>
                    <a:pt x="1996" y="2828"/>
                  </a:cubicBezTo>
                  <a:cubicBezTo>
                    <a:pt x="2098" y="2828"/>
                    <a:pt x="2200" y="2795"/>
                    <a:pt x="2288" y="2726"/>
                  </a:cubicBezTo>
                  <a:cubicBezTo>
                    <a:pt x="2489" y="2569"/>
                    <a:pt x="2524" y="2272"/>
                    <a:pt x="2366" y="2071"/>
                  </a:cubicBezTo>
                  <a:cubicBezTo>
                    <a:pt x="2275" y="1949"/>
                    <a:pt x="2136" y="1886"/>
                    <a:pt x="1994" y="1886"/>
                  </a:cubicBezTo>
                  <a:close/>
                  <a:moveTo>
                    <a:pt x="3463" y="3772"/>
                  </a:moveTo>
                  <a:cubicBezTo>
                    <a:pt x="3363" y="3772"/>
                    <a:pt x="3262" y="3804"/>
                    <a:pt x="3178" y="3870"/>
                  </a:cubicBezTo>
                  <a:cubicBezTo>
                    <a:pt x="2969" y="4036"/>
                    <a:pt x="2934" y="4333"/>
                    <a:pt x="3091" y="4534"/>
                  </a:cubicBezTo>
                  <a:cubicBezTo>
                    <a:pt x="3183" y="4656"/>
                    <a:pt x="3322" y="4719"/>
                    <a:pt x="3463" y="4719"/>
                  </a:cubicBezTo>
                  <a:cubicBezTo>
                    <a:pt x="3565" y="4719"/>
                    <a:pt x="3667" y="4686"/>
                    <a:pt x="3755" y="4621"/>
                  </a:cubicBezTo>
                  <a:cubicBezTo>
                    <a:pt x="3956" y="4455"/>
                    <a:pt x="3990" y="4158"/>
                    <a:pt x="3833" y="3957"/>
                  </a:cubicBezTo>
                  <a:cubicBezTo>
                    <a:pt x="3742" y="3835"/>
                    <a:pt x="3603" y="3772"/>
                    <a:pt x="3463" y="3772"/>
                  </a:cubicBezTo>
                  <a:close/>
                  <a:moveTo>
                    <a:pt x="4928" y="5658"/>
                  </a:moveTo>
                  <a:cubicBezTo>
                    <a:pt x="4827" y="5658"/>
                    <a:pt x="4724" y="5690"/>
                    <a:pt x="4637" y="5756"/>
                  </a:cubicBezTo>
                  <a:cubicBezTo>
                    <a:pt x="4436" y="5922"/>
                    <a:pt x="4401" y="6210"/>
                    <a:pt x="4558" y="6420"/>
                  </a:cubicBezTo>
                  <a:cubicBezTo>
                    <a:pt x="4648" y="6540"/>
                    <a:pt x="4785" y="6603"/>
                    <a:pt x="4925" y="6603"/>
                  </a:cubicBezTo>
                  <a:cubicBezTo>
                    <a:pt x="5028" y="6603"/>
                    <a:pt x="5133" y="6569"/>
                    <a:pt x="5222" y="6498"/>
                  </a:cubicBezTo>
                  <a:cubicBezTo>
                    <a:pt x="5422" y="6341"/>
                    <a:pt x="5457" y="6044"/>
                    <a:pt x="5300" y="5843"/>
                  </a:cubicBezTo>
                  <a:cubicBezTo>
                    <a:pt x="5209" y="5721"/>
                    <a:pt x="5069" y="5658"/>
                    <a:pt x="4928" y="565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6"/>
            <p:cNvSpPr/>
            <p:nvPr/>
          </p:nvSpPr>
          <p:spPr>
            <a:xfrm>
              <a:off x="4191875" y="3168650"/>
              <a:ext cx="23825" cy="23650"/>
            </a:xfrm>
            <a:custGeom>
              <a:rect b="b" l="l" r="r" t="t"/>
              <a:pathLst>
                <a:path extrusionOk="0" h="946" w="953">
                  <a:moveTo>
                    <a:pt x="437" y="1"/>
                  </a:moveTo>
                  <a:cubicBezTo>
                    <a:pt x="403" y="10"/>
                    <a:pt x="376" y="10"/>
                    <a:pt x="350" y="18"/>
                  </a:cubicBezTo>
                  <a:cubicBezTo>
                    <a:pt x="315" y="27"/>
                    <a:pt x="289" y="36"/>
                    <a:pt x="263" y="53"/>
                  </a:cubicBezTo>
                  <a:cubicBezTo>
                    <a:pt x="123" y="123"/>
                    <a:pt x="18" y="263"/>
                    <a:pt x="1" y="411"/>
                  </a:cubicBezTo>
                  <a:cubicBezTo>
                    <a:pt x="1" y="446"/>
                    <a:pt x="1" y="481"/>
                    <a:pt x="1" y="507"/>
                  </a:cubicBezTo>
                  <a:cubicBezTo>
                    <a:pt x="1" y="542"/>
                    <a:pt x="10" y="568"/>
                    <a:pt x="18" y="595"/>
                  </a:cubicBezTo>
                  <a:cubicBezTo>
                    <a:pt x="27" y="630"/>
                    <a:pt x="36" y="656"/>
                    <a:pt x="45" y="682"/>
                  </a:cubicBezTo>
                  <a:cubicBezTo>
                    <a:pt x="62" y="708"/>
                    <a:pt x="79" y="734"/>
                    <a:pt x="97" y="761"/>
                  </a:cubicBezTo>
                  <a:cubicBezTo>
                    <a:pt x="175" y="865"/>
                    <a:pt x="289" y="926"/>
                    <a:pt x="411" y="944"/>
                  </a:cubicBezTo>
                  <a:cubicBezTo>
                    <a:pt x="424" y="945"/>
                    <a:pt x="436" y="945"/>
                    <a:pt x="449" y="945"/>
                  </a:cubicBezTo>
                  <a:cubicBezTo>
                    <a:pt x="560" y="945"/>
                    <a:pt x="674" y="911"/>
                    <a:pt x="761" y="848"/>
                  </a:cubicBezTo>
                  <a:cubicBezTo>
                    <a:pt x="778" y="830"/>
                    <a:pt x="804" y="804"/>
                    <a:pt x="830" y="778"/>
                  </a:cubicBezTo>
                  <a:cubicBezTo>
                    <a:pt x="848" y="761"/>
                    <a:pt x="865" y="734"/>
                    <a:pt x="883" y="708"/>
                  </a:cubicBezTo>
                  <a:cubicBezTo>
                    <a:pt x="891" y="682"/>
                    <a:pt x="909" y="647"/>
                    <a:pt x="918" y="621"/>
                  </a:cubicBezTo>
                  <a:cubicBezTo>
                    <a:pt x="926" y="595"/>
                    <a:pt x="935" y="560"/>
                    <a:pt x="935" y="534"/>
                  </a:cubicBezTo>
                  <a:cubicBezTo>
                    <a:pt x="953" y="411"/>
                    <a:pt x="918" y="280"/>
                    <a:pt x="839" y="184"/>
                  </a:cubicBezTo>
                  <a:cubicBezTo>
                    <a:pt x="822" y="158"/>
                    <a:pt x="795" y="141"/>
                    <a:pt x="778" y="114"/>
                  </a:cubicBezTo>
                  <a:cubicBezTo>
                    <a:pt x="752" y="97"/>
                    <a:pt x="734" y="80"/>
                    <a:pt x="699" y="62"/>
                  </a:cubicBezTo>
                  <a:cubicBezTo>
                    <a:pt x="673" y="53"/>
                    <a:pt x="647" y="36"/>
                    <a:pt x="621" y="27"/>
                  </a:cubicBezTo>
                  <a:cubicBezTo>
                    <a:pt x="595" y="18"/>
                    <a:pt x="560" y="10"/>
                    <a:pt x="525" y="10"/>
                  </a:cubicBezTo>
                  <a:cubicBezTo>
                    <a:pt x="499" y="1"/>
                    <a:pt x="464" y="1"/>
                    <a:pt x="4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6"/>
            <p:cNvSpPr/>
            <p:nvPr/>
          </p:nvSpPr>
          <p:spPr>
            <a:xfrm>
              <a:off x="4026850" y="2876100"/>
              <a:ext cx="24250" cy="23550"/>
            </a:xfrm>
            <a:custGeom>
              <a:rect b="b" l="l" r="r" t="t"/>
              <a:pathLst>
                <a:path extrusionOk="0" h="942" w="970">
                  <a:moveTo>
                    <a:pt x="497" y="0"/>
                  </a:moveTo>
                  <a:cubicBezTo>
                    <a:pt x="267" y="0"/>
                    <a:pt x="43" y="183"/>
                    <a:pt x="18" y="413"/>
                  </a:cubicBezTo>
                  <a:cubicBezTo>
                    <a:pt x="1" y="535"/>
                    <a:pt x="36" y="666"/>
                    <a:pt x="114" y="762"/>
                  </a:cubicBezTo>
                  <a:cubicBezTo>
                    <a:pt x="193" y="858"/>
                    <a:pt x="298" y="928"/>
                    <a:pt x="429" y="937"/>
                  </a:cubicBezTo>
                  <a:cubicBezTo>
                    <a:pt x="449" y="940"/>
                    <a:pt x="470" y="941"/>
                    <a:pt x="491" y="941"/>
                  </a:cubicBezTo>
                  <a:cubicBezTo>
                    <a:pt x="591" y="941"/>
                    <a:pt x="689" y="906"/>
                    <a:pt x="769" y="841"/>
                  </a:cubicBezTo>
                  <a:cubicBezTo>
                    <a:pt x="874" y="771"/>
                    <a:pt x="935" y="657"/>
                    <a:pt x="953" y="535"/>
                  </a:cubicBezTo>
                  <a:cubicBezTo>
                    <a:pt x="970" y="404"/>
                    <a:pt x="935" y="282"/>
                    <a:pt x="856" y="186"/>
                  </a:cubicBezTo>
                  <a:cubicBezTo>
                    <a:pt x="778" y="81"/>
                    <a:pt x="664" y="20"/>
                    <a:pt x="542" y="3"/>
                  </a:cubicBezTo>
                  <a:cubicBezTo>
                    <a:pt x="527" y="1"/>
                    <a:pt x="512" y="0"/>
                    <a:pt x="4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6"/>
            <p:cNvSpPr/>
            <p:nvPr/>
          </p:nvSpPr>
          <p:spPr>
            <a:xfrm>
              <a:off x="4062225" y="2923300"/>
              <a:ext cx="136675" cy="165100"/>
            </a:xfrm>
            <a:custGeom>
              <a:rect b="b" l="l" r="r" t="t"/>
              <a:pathLst>
                <a:path extrusionOk="0" h="6604" w="5467">
                  <a:moveTo>
                    <a:pt x="542" y="1"/>
                  </a:moveTo>
                  <a:cubicBezTo>
                    <a:pt x="439" y="1"/>
                    <a:pt x="334" y="35"/>
                    <a:pt x="245" y="105"/>
                  </a:cubicBezTo>
                  <a:cubicBezTo>
                    <a:pt x="44" y="263"/>
                    <a:pt x="0" y="559"/>
                    <a:pt x="166" y="760"/>
                  </a:cubicBezTo>
                  <a:cubicBezTo>
                    <a:pt x="258" y="882"/>
                    <a:pt x="397" y="945"/>
                    <a:pt x="537" y="945"/>
                  </a:cubicBezTo>
                  <a:cubicBezTo>
                    <a:pt x="637" y="945"/>
                    <a:pt x="737" y="913"/>
                    <a:pt x="821" y="848"/>
                  </a:cubicBezTo>
                  <a:cubicBezTo>
                    <a:pt x="1031" y="682"/>
                    <a:pt x="1066" y="394"/>
                    <a:pt x="908" y="184"/>
                  </a:cubicBezTo>
                  <a:cubicBezTo>
                    <a:pt x="818" y="63"/>
                    <a:pt x="681" y="1"/>
                    <a:pt x="542" y="1"/>
                  </a:cubicBezTo>
                  <a:close/>
                  <a:moveTo>
                    <a:pt x="2003" y="1885"/>
                  </a:moveTo>
                  <a:cubicBezTo>
                    <a:pt x="1902" y="1885"/>
                    <a:pt x="1799" y="1917"/>
                    <a:pt x="1712" y="1983"/>
                  </a:cubicBezTo>
                  <a:cubicBezTo>
                    <a:pt x="1511" y="2149"/>
                    <a:pt x="1467" y="2445"/>
                    <a:pt x="1633" y="2646"/>
                  </a:cubicBezTo>
                  <a:cubicBezTo>
                    <a:pt x="1725" y="2768"/>
                    <a:pt x="1864" y="2831"/>
                    <a:pt x="2004" y="2831"/>
                  </a:cubicBezTo>
                  <a:cubicBezTo>
                    <a:pt x="2104" y="2831"/>
                    <a:pt x="2204" y="2799"/>
                    <a:pt x="2288" y="2734"/>
                  </a:cubicBezTo>
                  <a:cubicBezTo>
                    <a:pt x="2498" y="2568"/>
                    <a:pt x="2532" y="2280"/>
                    <a:pt x="2375" y="2070"/>
                  </a:cubicBezTo>
                  <a:cubicBezTo>
                    <a:pt x="2284" y="1948"/>
                    <a:pt x="2145" y="1885"/>
                    <a:pt x="2003" y="1885"/>
                  </a:cubicBezTo>
                  <a:close/>
                  <a:moveTo>
                    <a:pt x="3470" y="3775"/>
                  </a:moveTo>
                  <a:cubicBezTo>
                    <a:pt x="3369" y="3775"/>
                    <a:pt x="3266" y="3808"/>
                    <a:pt x="3179" y="3877"/>
                  </a:cubicBezTo>
                  <a:cubicBezTo>
                    <a:pt x="2978" y="4035"/>
                    <a:pt x="2934" y="4331"/>
                    <a:pt x="3100" y="4532"/>
                  </a:cubicBezTo>
                  <a:cubicBezTo>
                    <a:pt x="3192" y="4654"/>
                    <a:pt x="3331" y="4717"/>
                    <a:pt x="3471" y="4717"/>
                  </a:cubicBezTo>
                  <a:cubicBezTo>
                    <a:pt x="3571" y="4717"/>
                    <a:pt x="3671" y="4685"/>
                    <a:pt x="3755" y="4620"/>
                  </a:cubicBezTo>
                  <a:cubicBezTo>
                    <a:pt x="3964" y="4462"/>
                    <a:pt x="3999" y="4166"/>
                    <a:pt x="3842" y="3956"/>
                  </a:cubicBezTo>
                  <a:cubicBezTo>
                    <a:pt x="3751" y="3839"/>
                    <a:pt x="3612" y="3775"/>
                    <a:pt x="3470" y="3775"/>
                  </a:cubicBezTo>
                  <a:close/>
                  <a:moveTo>
                    <a:pt x="4937" y="5661"/>
                  </a:moveTo>
                  <a:cubicBezTo>
                    <a:pt x="4836" y="5661"/>
                    <a:pt x="4733" y="5694"/>
                    <a:pt x="4646" y="5763"/>
                  </a:cubicBezTo>
                  <a:cubicBezTo>
                    <a:pt x="4445" y="5921"/>
                    <a:pt x="4410" y="6217"/>
                    <a:pt x="4567" y="6418"/>
                  </a:cubicBezTo>
                  <a:cubicBezTo>
                    <a:pt x="4659" y="6540"/>
                    <a:pt x="4798" y="6603"/>
                    <a:pt x="4938" y="6603"/>
                  </a:cubicBezTo>
                  <a:cubicBezTo>
                    <a:pt x="5038" y="6603"/>
                    <a:pt x="5138" y="6571"/>
                    <a:pt x="5222" y="6506"/>
                  </a:cubicBezTo>
                  <a:cubicBezTo>
                    <a:pt x="5431" y="6340"/>
                    <a:pt x="5466" y="6052"/>
                    <a:pt x="5309" y="5842"/>
                  </a:cubicBezTo>
                  <a:cubicBezTo>
                    <a:pt x="5218" y="5725"/>
                    <a:pt x="5079" y="5661"/>
                    <a:pt x="4937" y="566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6"/>
            <p:cNvSpPr/>
            <p:nvPr/>
          </p:nvSpPr>
          <p:spPr>
            <a:xfrm>
              <a:off x="4210450" y="3112025"/>
              <a:ext cx="24025" cy="23600"/>
            </a:xfrm>
            <a:custGeom>
              <a:rect b="b" l="l" r="r" t="t"/>
              <a:pathLst>
                <a:path extrusionOk="0" h="944" w="961">
                  <a:moveTo>
                    <a:pt x="471" y="1"/>
                  </a:moveTo>
                  <a:cubicBezTo>
                    <a:pt x="460" y="1"/>
                    <a:pt x="448" y="2"/>
                    <a:pt x="437" y="4"/>
                  </a:cubicBezTo>
                  <a:cubicBezTo>
                    <a:pt x="410" y="4"/>
                    <a:pt x="375" y="13"/>
                    <a:pt x="349" y="22"/>
                  </a:cubicBezTo>
                  <a:cubicBezTo>
                    <a:pt x="323" y="31"/>
                    <a:pt x="288" y="39"/>
                    <a:pt x="262" y="48"/>
                  </a:cubicBezTo>
                  <a:cubicBezTo>
                    <a:pt x="122" y="118"/>
                    <a:pt x="26" y="258"/>
                    <a:pt x="9" y="415"/>
                  </a:cubicBezTo>
                  <a:cubicBezTo>
                    <a:pt x="0" y="441"/>
                    <a:pt x="9" y="476"/>
                    <a:pt x="9" y="502"/>
                  </a:cubicBezTo>
                  <a:cubicBezTo>
                    <a:pt x="9" y="537"/>
                    <a:pt x="9" y="563"/>
                    <a:pt x="18" y="598"/>
                  </a:cubicBezTo>
                  <a:cubicBezTo>
                    <a:pt x="26" y="624"/>
                    <a:pt x="44" y="651"/>
                    <a:pt x="52" y="685"/>
                  </a:cubicBezTo>
                  <a:cubicBezTo>
                    <a:pt x="70" y="712"/>
                    <a:pt x="87" y="738"/>
                    <a:pt x="105" y="764"/>
                  </a:cubicBezTo>
                  <a:cubicBezTo>
                    <a:pt x="183" y="860"/>
                    <a:pt x="297" y="921"/>
                    <a:pt x="419" y="939"/>
                  </a:cubicBezTo>
                  <a:cubicBezTo>
                    <a:pt x="440" y="942"/>
                    <a:pt x="460" y="943"/>
                    <a:pt x="481" y="943"/>
                  </a:cubicBezTo>
                  <a:cubicBezTo>
                    <a:pt x="582" y="943"/>
                    <a:pt x="680" y="908"/>
                    <a:pt x="760" y="843"/>
                  </a:cubicBezTo>
                  <a:cubicBezTo>
                    <a:pt x="864" y="764"/>
                    <a:pt x="926" y="651"/>
                    <a:pt x="943" y="528"/>
                  </a:cubicBezTo>
                  <a:cubicBezTo>
                    <a:pt x="961" y="406"/>
                    <a:pt x="926" y="284"/>
                    <a:pt x="847" y="179"/>
                  </a:cubicBezTo>
                  <a:cubicBezTo>
                    <a:pt x="830" y="162"/>
                    <a:pt x="803" y="135"/>
                    <a:pt x="786" y="118"/>
                  </a:cubicBezTo>
                  <a:cubicBezTo>
                    <a:pt x="760" y="92"/>
                    <a:pt x="733" y="83"/>
                    <a:pt x="707" y="66"/>
                  </a:cubicBezTo>
                  <a:cubicBezTo>
                    <a:pt x="681" y="48"/>
                    <a:pt x="655" y="39"/>
                    <a:pt x="629" y="22"/>
                  </a:cubicBezTo>
                  <a:cubicBezTo>
                    <a:pt x="594" y="13"/>
                    <a:pt x="568" y="4"/>
                    <a:pt x="533" y="4"/>
                  </a:cubicBezTo>
                  <a:cubicBezTo>
                    <a:pt x="515" y="4"/>
                    <a:pt x="494" y="1"/>
                    <a:pt x="4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6"/>
            <p:cNvSpPr/>
            <p:nvPr/>
          </p:nvSpPr>
          <p:spPr>
            <a:xfrm>
              <a:off x="4112425" y="2809525"/>
              <a:ext cx="24250" cy="23550"/>
            </a:xfrm>
            <a:custGeom>
              <a:rect b="b" l="l" r="r" t="t"/>
              <a:pathLst>
                <a:path extrusionOk="0" h="942" w="970">
                  <a:moveTo>
                    <a:pt x="497" y="0"/>
                  </a:moveTo>
                  <a:cubicBezTo>
                    <a:pt x="267" y="0"/>
                    <a:pt x="43" y="183"/>
                    <a:pt x="18" y="413"/>
                  </a:cubicBezTo>
                  <a:cubicBezTo>
                    <a:pt x="1" y="535"/>
                    <a:pt x="35" y="666"/>
                    <a:pt x="114" y="762"/>
                  </a:cubicBezTo>
                  <a:cubicBezTo>
                    <a:pt x="193" y="858"/>
                    <a:pt x="306" y="928"/>
                    <a:pt x="428" y="937"/>
                  </a:cubicBezTo>
                  <a:cubicBezTo>
                    <a:pt x="449" y="940"/>
                    <a:pt x="470" y="941"/>
                    <a:pt x="490" y="941"/>
                  </a:cubicBezTo>
                  <a:cubicBezTo>
                    <a:pt x="591" y="941"/>
                    <a:pt x="691" y="906"/>
                    <a:pt x="778" y="841"/>
                  </a:cubicBezTo>
                  <a:cubicBezTo>
                    <a:pt x="874" y="771"/>
                    <a:pt x="935" y="657"/>
                    <a:pt x="952" y="535"/>
                  </a:cubicBezTo>
                  <a:cubicBezTo>
                    <a:pt x="970" y="404"/>
                    <a:pt x="935" y="282"/>
                    <a:pt x="856" y="186"/>
                  </a:cubicBezTo>
                  <a:cubicBezTo>
                    <a:pt x="778" y="81"/>
                    <a:pt x="664" y="20"/>
                    <a:pt x="542" y="2"/>
                  </a:cubicBezTo>
                  <a:cubicBezTo>
                    <a:pt x="527" y="1"/>
                    <a:pt x="512" y="0"/>
                    <a:pt x="4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6"/>
            <p:cNvSpPr/>
            <p:nvPr/>
          </p:nvSpPr>
          <p:spPr>
            <a:xfrm>
              <a:off x="4148000" y="2856675"/>
              <a:ext cx="136675" cy="165150"/>
            </a:xfrm>
            <a:custGeom>
              <a:rect b="b" l="l" r="r" t="t"/>
              <a:pathLst>
                <a:path extrusionOk="0" h="6606" w="5467">
                  <a:moveTo>
                    <a:pt x="530" y="1"/>
                  </a:moveTo>
                  <a:cubicBezTo>
                    <a:pt x="429" y="1"/>
                    <a:pt x="329" y="33"/>
                    <a:pt x="245" y="98"/>
                  </a:cubicBezTo>
                  <a:cubicBezTo>
                    <a:pt x="36" y="264"/>
                    <a:pt x="1" y="561"/>
                    <a:pt x="158" y="762"/>
                  </a:cubicBezTo>
                  <a:cubicBezTo>
                    <a:pt x="255" y="884"/>
                    <a:pt x="393" y="947"/>
                    <a:pt x="533" y="947"/>
                  </a:cubicBezTo>
                  <a:cubicBezTo>
                    <a:pt x="633" y="947"/>
                    <a:pt x="734" y="915"/>
                    <a:pt x="822" y="849"/>
                  </a:cubicBezTo>
                  <a:cubicBezTo>
                    <a:pt x="1022" y="684"/>
                    <a:pt x="1066" y="395"/>
                    <a:pt x="900" y="186"/>
                  </a:cubicBezTo>
                  <a:cubicBezTo>
                    <a:pt x="809" y="64"/>
                    <a:pt x="669" y="1"/>
                    <a:pt x="530" y="1"/>
                  </a:cubicBezTo>
                  <a:close/>
                  <a:moveTo>
                    <a:pt x="1996" y="1887"/>
                  </a:moveTo>
                  <a:cubicBezTo>
                    <a:pt x="1896" y="1887"/>
                    <a:pt x="1796" y="1919"/>
                    <a:pt x="1712" y="1985"/>
                  </a:cubicBezTo>
                  <a:cubicBezTo>
                    <a:pt x="1503" y="2150"/>
                    <a:pt x="1468" y="2447"/>
                    <a:pt x="1625" y="2648"/>
                  </a:cubicBezTo>
                  <a:cubicBezTo>
                    <a:pt x="1717" y="2770"/>
                    <a:pt x="1856" y="2833"/>
                    <a:pt x="1997" y="2833"/>
                  </a:cubicBezTo>
                  <a:cubicBezTo>
                    <a:pt x="2099" y="2833"/>
                    <a:pt x="2201" y="2801"/>
                    <a:pt x="2288" y="2735"/>
                  </a:cubicBezTo>
                  <a:cubicBezTo>
                    <a:pt x="2489" y="2570"/>
                    <a:pt x="2533" y="2273"/>
                    <a:pt x="2367" y="2072"/>
                  </a:cubicBezTo>
                  <a:cubicBezTo>
                    <a:pt x="2275" y="1950"/>
                    <a:pt x="2136" y="1887"/>
                    <a:pt x="1996" y="1887"/>
                  </a:cubicBezTo>
                  <a:close/>
                  <a:moveTo>
                    <a:pt x="3464" y="3777"/>
                  </a:moveTo>
                  <a:cubicBezTo>
                    <a:pt x="3364" y="3777"/>
                    <a:pt x="3263" y="3810"/>
                    <a:pt x="3179" y="3879"/>
                  </a:cubicBezTo>
                  <a:cubicBezTo>
                    <a:pt x="2970" y="4036"/>
                    <a:pt x="2935" y="4333"/>
                    <a:pt x="3092" y="4534"/>
                  </a:cubicBezTo>
                  <a:cubicBezTo>
                    <a:pt x="3189" y="4656"/>
                    <a:pt x="3327" y="4719"/>
                    <a:pt x="3467" y="4719"/>
                  </a:cubicBezTo>
                  <a:cubicBezTo>
                    <a:pt x="3567" y="4719"/>
                    <a:pt x="3668" y="4687"/>
                    <a:pt x="3755" y="4621"/>
                  </a:cubicBezTo>
                  <a:cubicBezTo>
                    <a:pt x="3956" y="4456"/>
                    <a:pt x="4000" y="4167"/>
                    <a:pt x="3834" y="3958"/>
                  </a:cubicBezTo>
                  <a:cubicBezTo>
                    <a:pt x="3742" y="3841"/>
                    <a:pt x="3604" y="3777"/>
                    <a:pt x="3464" y="3777"/>
                  </a:cubicBezTo>
                  <a:close/>
                  <a:moveTo>
                    <a:pt x="4931" y="5663"/>
                  </a:moveTo>
                  <a:cubicBezTo>
                    <a:pt x="4830" y="5663"/>
                    <a:pt x="4730" y="5696"/>
                    <a:pt x="4646" y="5765"/>
                  </a:cubicBezTo>
                  <a:cubicBezTo>
                    <a:pt x="4436" y="5922"/>
                    <a:pt x="4402" y="6219"/>
                    <a:pt x="4559" y="6420"/>
                  </a:cubicBezTo>
                  <a:cubicBezTo>
                    <a:pt x="4650" y="6542"/>
                    <a:pt x="4789" y="6605"/>
                    <a:pt x="4931" y="6605"/>
                  </a:cubicBezTo>
                  <a:cubicBezTo>
                    <a:pt x="5032" y="6605"/>
                    <a:pt x="5135" y="6573"/>
                    <a:pt x="5222" y="6507"/>
                  </a:cubicBezTo>
                  <a:cubicBezTo>
                    <a:pt x="5423" y="6342"/>
                    <a:pt x="5467" y="6053"/>
                    <a:pt x="5301" y="5844"/>
                  </a:cubicBezTo>
                  <a:cubicBezTo>
                    <a:pt x="5209" y="5727"/>
                    <a:pt x="5070" y="5663"/>
                    <a:pt x="4931" y="566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6"/>
            <p:cNvSpPr/>
            <p:nvPr/>
          </p:nvSpPr>
          <p:spPr>
            <a:xfrm>
              <a:off x="4296225" y="3045375"/>
              <a:ext cx="23825" cy="23650"/>
            </a:xfrm>
            <a:custGeom>
              <a:rect b="b" l="l" r="r" t="t"/>
              <a:pathLst>
                <a:path extrusionOk="0" h="946" w="953">
                  <a:moveTo>
                    <a:pt x="484" y="1"/>
                  </a:moveTo>
                  <a:cubicBezTo>
                    <a:pt x="470" y="1"/>
                    <a:pt x="455" y="3"/>
                    <a:pt x="437" y="7"/>
                  </a:cubicBezTo>
                  <a:cubicBezTo>
                    <a:pt x="402" y="7"/>
                    <a:pt x="376" y="16"/>
                    <a:pt x="341" y="25"/>
                  </a:cubicBezTo>
                  <a:cubicBezTo>
                    <a:pt x="315" y="25"/>
                    <a:pt x="289" y="42"/>
                    <a:pt x="262" y="51"/>
                  </a:cubicBezTo>
                  <a:cubicBezTo>
                    <a:pt x="114" y="121"/>
                    <a:pt x="18" y="261"/>
                    <a:pt x="1" y="418"/>
                  </a:cubicBezTo>
                  <a:cubicBezTo>
                    <a:pt x="1" y="444"/>
                    <a:pt x="1" y="479"/>
                    <a:pt x="1" y="505"/>
                  </a:cubicBezTo>
                  <a:cubicBezTo>
                    <a:pt x="1" y="540"/>
                    <a:pt x="9" y="566"/>
                    <a:pt x="18" y="601"/>
                  </a:cubicBezTo>
                  <a:cubicBezTo>
                    <a:pt x="27" y="627"/>
                    <a:pt x="35" y="653"/>
                    <a:pt x="53" y="688"/>
                  </a:cubicBezTo>
                  <a:cubicBezTo>
                    <a:pt x="62" y="715"/>
                    <a:pt x="79" y="741"/>
                    <a:pt x="97" y="758"/>
                  </a:cubicBezTo>
                  <a:cubicBezTo>
                    <a:pt x="175" y="863"/>
                    <a:pt x="289" y="924"/>
                    <a:pt x="411" y="942"/>
                  </a:cubicBezTo>
                  <a:cubicBezTo>
                    <a:pt x="432" y="945"/>
                    <a:pt x="452" y="946"/>
                    <a:pt x="473" y="946"/>
                  </a:cubicBezTo>
                  <a:cubicBezTo>
                    <a:pt x="574" y="946"/>
                    <a:pt x="673" y="911"/>
                    <a:pt x="760" y="846"/>
                  </a:cubicBezTo>
                  <a:cubicBezTo>
                    <a:pt x="856" y="767"/>
                    <a:pt x="917" y="653"/>
                    <a:pt x="935" y="531"/>
                  </a:cubicBezTo>
                  <a:cubicBezTo>
                    <a:pt x="952" y="409"/>
                    <a:pt x="917" y="287"/>
                    <a:pt x="839" y="182"/>
                  </a:cubicBezTo>
                  <a:cubicBezTo>
                    <a:pt x="821" y="156"/>
                    <a:pt x="804" y="138"/>
                    <a:pt x="778" y="121"/>
                  </a:cubicBezTo>
                  <a:cubicBezTo>
                    <a:pt x="751" y="95"/>
                    <a:pt x="725" y="77"/>
                    <a:pt x="708" y="68"/>
                  </a:cubicBezTo>
                  <a:cubicBezTo>
                    <a:pt x="673" y="51"/>
                    <a:pt x="647" y="33"/>
                    <a:pt x="620" y="25"/>
                  </a:cubicBezTo>
                  <a:cubicBezTo>
                    <a:pt x="586" y="16"/>
                    <a:pt x="559" y="7"/>
                    <a:pt x="524" y="7"/>
                  </a:cubicBezTo>
                  <a:cubicBezTo>
                    <a:pt x="511" y="3"/>
                    <a:pt x="498"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6"/>
            <p:cNvSpPr/>
            <p:nvPr/>
          </p:nvSpPr>
          <p:spPr>
            <a:xfrm>
              <a:off x="4089075" y="2869925"/>
              <a:ext cx="24250" cy="23525"/>
            </a:xfrm>
            <a:custGeom>
              <a:rect b="b" l="l" r="r" t="t"/>
              <a:pathLst>
                <a:path extrusionOk="0" h="941" w="970">
                  <a:moveTo>
                    <a:pt x="484" y="1"/>
                  </a:moveTo>
                  <a:cubicBezTo>
                    <a:pt x="260" y="1"/>
                    <a:pt x="50" y="182"/>
                    <a:pt x="18" y="407"/>
                  </a:cubicBezTo>
                  <a:cubicBezTo>
                    <a:pt x="0" y="529"/>
                    <a:pt x="35" y="660"/>
                    <a:pt x="114" y="756"/>
                  </a:cubicBezTo>
                  <a:cubicBezTo>
                    <a:pt x="192" y="852"/>
                    <a:pt x="306" y="922"/>
                    <a:pt x="428" y="939"/>
                  </a:cubicBezTo>
                  <a:cubicBezTo>
                    <a:pt x="440" y="940"/>
                    <a:pt x="453" y="941"/>
                    <a:pt x="465" y="941"/>
                  </a:cubicBezTo>
                  <a:cubicBezTo>
                    <a:pt x="576" y="941"/>
                    <a:pt x="691" y="906"/>
                    <a:pt x="777" y="843"/>
                  </a:cubicBezTo>
                  <a:cubicBezTo>
                    <a:pt x="873" y="765"/>
                    <a:pt x="935" y="651"/>
                    <a:pt x="952" y="529"/>
                  </a:cubicBezTo>
                  <a:cubicBezTo>
                    <a:pt x="969" y="407"/>
                    <a:pt x="935" y="276"/>
                    <a:pt x="856" y="180"/>
                  </a:cubicBezTo>
                  <a:cubicBezTo>
                    <a:pt x="777" y="84"/>
                    <a:pt x="664" y="14"/>
                    <a:pt x="542" y="5"/>
                  </a:cubicBezTo>
                  <a:cubicBezTo>
                    <a:pt x="522" y="2"/>
                    <a:pt x="503" y="1"/>
                    <a:pt x="4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6"/>
            <p:cNvSpPr/>
            <p:nvPr/>
          </p:nvSpPr>
          <p:spPr>
            <a:xfrm>
              <a:off x="4049775" y="2819125"/>
              <a:ext cx="24050" cy="23550"/>
            </a:xfrm>
            <a:custGeom>
              <a:rect b="b" l="l" r="r" t="t"/>
              <a:pathLst>
                <a:path extrusionOk="0" h="942" w="962">
                  <a:moveTo>
                    <a:pt x="495" y="0"/>
                  </a:moveTo>
                  <a:cubicBezTo>
                    <a:pt x="260" y="0"/>
                    <a:pt x="43" y="184"/>
                    <a:pt x="18" y="413"/>
                  </a:cubicBezTo>
                  <a:cubicBezTo>
                    <a:pt x="1" y="535"/>
                    <a:pt x="36" y="657"/>
                    <a:pt x="105" y="762"/>
                  </a:cubicBezTo>
                  <a:cubicBezTo>
                    <a:pt x="184" y="858"/>
                    <a:pt x="297" y="919"/>
                    <a:pt x="420" y="937"/>
                  </a:cubicBezTo>
                  <a:cubicBezTo>
                    <a:pt x="440" y="940"/>
                    <a:pt x="461" y="941"/>
                    <a:pt x="482" y="941"/>
                  </a:cubicBezTo>
                  <a:cubicBezTo>
                    <a:pt x="585" y="941"/>
                    <a:pt x="689" y="906"/>
                    <a:pt x="769" y="841"/>
                  </a:cubicBezTo>
                  <a:cubicBezTo>
                    <a:pt x="865" y="762"/>
                    <a:pt x="935" y="649"/>
                    <a:pt x="944" y="527"/>
                  </a:cubicBezTo>
                  <a:cubicBezTo>
                    <a:pt x="961" y="404"/>
                    <a:pt x="926" y="282"/>
                    <a:pt x="856" y="186"/>
                  </a:cubicBezTo>
                  <a:cubicBezTo>
                    <a:pt x="778" y="81"/>
                    <a:pt x="664" y="20"/>
                    <a:pt x="542" y="3"/>
                  </a:cubicBezTo>
                  <a:cubicBezTo>
                    <a:pt x="526" y="1"/>
                    <a:pt x="511" y="0"/>
                    <a:pt x="4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6"/>
            <p:cNvSpPr/>
            <p:nvPr/>
          </p:nvSpPr>
          <p:spPr>
            <a:xfrm>
              <a:off x="4124650" y="2917050"/>
              <a:ext cx="136450" cy="165025"/>
            </a:xfrm>
            <a:custGeom>
              <a:rect b="b" l="l" r="r" t="t"/>
              <a:pathLst>
                <a:path extrusionOk="0" h="6601" w="5458">
                  <a:moveTo>
                    <a:pt x="530" y="0"/>
                  </a:moveTo>
                  <a:cubicBezTo>
                    <a:pt x="430" y="0"/>
                    <a:pt x="329" y="33"/>
                    <a:pt x="245" y="102"/>
                  </a:cubicBezTo>
                  <a:cubicBezTo>
                    <a:pt x="35" y="259"/>
                    <a:pt x="1" y="556"/>
                    <a:pt x="158" y="757"/>
                  </a:cubicBezTo>
                  <a:cubicBezTo>
                    <a:pt x="249" y="879"/>
                    <a:pt x="388" y="942"/>
                    <a:pt x="530" y="942"/>
                  </a:cubicBezTo>
                  <a:cubicBezTo>
                    <a:pt x="631" y="942"/>
                    <a:pt x="734" y="910"/>
                    <a:pt x="821" y="844"/>
                  </a:cubicBezTo>
                  <a:cubicBezTo>
                    <a:pt x="1022" y="687"/>
                    <a:pt x="1057" y="382"/>
                    <a:pt x="900" y="181"/>
                  </a:cubicBezTo>
                  <a:cubicBezTo>
                    <a:pt x="808" y="64"/>
                    <a:pt x="669" y="0"/>
                    <a:pt x="530" y="0"/>
                  </a:cubicBezTo>
                  <a:close/>
                  <a:moveTo>
                    <a:pt x="1997" y="1886"/>
                  </a:moveTo>
                  <a:cubicBezTo>
                    <a:pt x="1896" y="1886"/>
                    <a:pt x="1796" y="1919"/>
                    <a:pt x="1712" y="1988"/>
                  </a:cubicBezTo>
                  <a:cubicBezTo>
                    <a:pt x="1502" y="2145"/>
                    <a:pt x="1467" y="2442"/>
                    <a:pt x="1625" y="2643"/>
                  </a:cubicBezTo>
                  <a:cubicBezTo>
                    <a:pt x="1716" y="2765"/>
                    <a:pt x="1855" y="2828"/>
                    <a:pt x="1997" y="2828"/>
                  </a:cubicBezTo>
                  <a:cubicBezTo>
                    <a:pt x="2098" y="2828"/>
                    <a:pt x="2201" y="2796"/>
                    <a:pt x="2288" y="2730"/>
                  </a:cubicBezTo>
                  <a:cubicBezTo>
                    <a:pt x="2489" y="2564"/>
                    <a:pt x="2533" y="2276"/>
                    <a:pt x="2367" y="2067"/>
                  </a:cubicBezTo>
                  <a:cubicBezTo>
                    <a:pt x="2275" y="1950"/>
                    <a:pt x="2136" y="1886"/>
                    <a:pt x="1997" y="1886"/>
                  </a:cubicBezTo>
                  <a:close/>
                  <a:moveTo>
                    <a:pt x="3466" y="3776"/>
                  </a:moveTo>
                  <a:cubicBezTo>
                    <a:pt x="3365" y="3776"/>
                    <a:pt x="3263" y="3808"/>
                    <a:pt x="3179" y="3874"/>
                  </a:cubicBezTo>
                  <a:cubicBezTo>
                    <a:pt x="2969" y="4031"/>
                    <a:pt x="2934" y="4328"/>
                    <a:pt x="3092" y="4538"/>
                  </a:cubicBezTo>
                  <a:cubicBezTo>
                    <a:pt x="3188" y="4654"/>
                    <a:pt x="3325" y="4715"/>
                    <a:pt x="3464" y="4715"/>
                  </a:cubicBezTo>
                  <a:cubicBezTo>
                    <a:pt x="3565" y="4715"/>
                    <a:pt x="3667" y="4683"/>
                    <a:pt x="3755" y="4616"/>
                  </a:cubicBezTo>
                  <a:cubicBezTo>
                    <a:pt x="3956" y="4459"/>
                    <a:pt x="4000" y="4162"/>
                    <a:pt x="3834" y="3953"/>
                  </a:cubicBezTo>
                  <a:cubicBezTo>
                    <a:pt x="3743" y="3837"/>
                    <a:pt x="3605" y="3776"/>
                    <a:pt x="3466" y="3776"/>
                  </a:cubicBezTo>
                  <a:close/>
                  <a:moveTo>
                    <a:pt x="4933" y="5662"/>
                  </a:moveTo>
                  <a:cubicBezTo>
                    <a:pt x="4832" y="5662"/>
                    <a:pt x="4730" y="5694"/>
                    <a:pt x="4646" y="5760"/>
                  </a:cubicBezTo>
                  <a:cubicBezTo>
                    <a:pt x="4436" y="5917"/>
                    <a:pt x="4401" y="6214"/>
                    <a:pt x="4558" y="6415"/>
                  </a:cubicBezTo>
                  <a:cubicBezTo>
                    <a:pt x="4650" y="6537"/>
                    <a:pt x="4789" y="6600"/>
                    <a:pt x="4931" y="6600"/>
                  </a:cubicBezTo>
                  <a:cubicBezTo>
                    <a:pt x="5032" y="6600"/>
                    <a:pt x="5135" y="6568"/>
                    <a:pt x="5222" y="6502"/>
                  </a:cubicBezTo>
                  <a:cubicBezTo>
                    <a:pt x="5423" y="6345"/>
                    <a:pt x="5458" y="6048"/>
                    <a:pt x="5301" y="5839"/>
                  </a:cubicBezTo>
                  <a:cubicBezTo>
                    <a:pt x="5210" y="5723"/>
                    <a:pt x="5072" y="5662"/>
                    <a:pt x="4933" y="566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6"/>
            <p:cNvSpPr/>
            <p:nvPr/>
          </p:nvSpPr>
          <p:spPr>
            <a:xfrm>
              <a:off x="4272875" y="3105700"/>
              <a:ext cx="23800" cy="23575"/>
            </a:xfrm>
            <a:custGeom>
              <a:rect b="b" l="l" r="r" t="t"/>
              <a:pathLst>
                <a:path extrusionOk="0" h="943" w="952">
                  <a:moveTo>
                    <a:pt x="498" y="0"/>
                  </a:moveTo>
                  <a:cubicBezTo>
                    <a:pt x="480" y="0"/>
                    <a:pt x="460" y="4"/>
                    <a:pt x="437" y="4"/>
                  </a:cubicBezTo>
                  <a:cubicBezTo>
                    <a:pt x="402" y="4"/>
                    <a:pt x="376" y="13"/>
                    <a:pt x="350" y="22"/>
                  </a:cubicBezTo>
                  <a:cubicBezTo>
                    <a:pt x="315" y="22"/>
                    <a:pt x="288" y="39"/>
                    <a:pt x="262" y="48"/>
                  </a:cubicBezTo>
                  <a:cubicBezTo>
                    <a:pt x="123" y="118"/>
                    <a:pt x="18" y="257"/>
                    <a:pt x="0" y="415"/>
                  </a:cubicBezTo>
                  <a:cubicBezTo>
                    <a:pt x="0" y="441"/>
                    <a:pt x="0" y="476"/>
                    <a:pt x="0" y="502"/>
                  </a:cubicBezTo>
                  <a:cubicBezTo>
                    <a:pt x="0" y="537"/>
                    <a:pt x="9" y="563"/>
                    <a:pt x="18" y="598"/>
                  </a:cubicBezTo>
                  <a:cubicBezTo>
                    <a:pt x="26" y="624"/>
                    <a:pt x="35" y="659"/>
                    <a:pt x="53" y="685"/>
                  </a:cubicBezTo>
                  <a:cubicBezTo>
                    <a:pt x="61" y="711"/>
                    <a:pt x="79" y="738"/>
                    <a:pt x="96" y="764"/>
                  </a:cubicBezTo>
                  <a:cubicBezTo>
                    <a:pt x="175" y="860"/>
                    <a:pt x="288" y="921"/>
                    <a:pt x="411" y="938"/>
                  </a:cubicBezTo>
                  <a:cubicBezTo>
                    <a:pt x="431" y="941"/>
                    <a:pt x="452" y="943"/>
                    <a:pt x="473" y="943"/>
                  </a:cubicBezTo>
                  <a:cubicBezTo>
                    <a:pt x="576" y="943"/>
                    <a:pt x="680" y="908"/>
                    <a:pt x="760" y="842"/>
                  </a:cubicBezTo>
                  <a:cubicBezTo>
                    <a:pt x="786" y="825"/>
                    <a:pt x="804" y="799"/>
                    <a:pt x="830" y="781"/>
                  </a:cubicBezTo>
                  <a:cubicBezTo>
                    <a:pt x="847" y="755"/>
                    <a:pt x="865" y="729"/>
                    <a:pt x="882" y="703"/>
                  </a:cubicBezTo>
                  <a:cubicBezTo>
                    <a:pt x="900" y="677"/>
                    <a:pt x="908" y="650"/>
                    <a:pt x="917" y="624"/>
                  </a:cubicBezTo>
                  <a:cubicBezTo>
                    <a:pt x="926" y="589"/>
                    <a:pt x="935" y="563"/>
                    <a:pt x="935" y="528"/>
                  </a:cubicBezTo>
                  <a:cubicBezTo>
                    <a:pt x="952" y="406"/>
                    <a:pt x="917" y="284"/>
                    <a:pt x="838" y="179"/>
                  </a:cubicBezTo>
                  <a:cubicBezTo>
                    <a:pt x="821" y="161"/>
                    <a:pt x="804" y="135"/>
                    <a:pt x="777" y="118"/>
                  </a:cubicBezTo>
                  <a:cubicBezTo>
                    <a:pt x="751" y="100"/>
                    <a:pt x="734" y="74"/>
                    <a:pt x="708" y="65"/>
                  </a:cubicBezTo>
                  <a:cubicBezTo>
                    <a:pt x="673" y="48"/>
                    <a:pt x="646" y="39"/>
                    <a:pt x="620" y="22"/>
                  </a:cubicBezTo>
                  <a:cubicBezTo>
                    <a:pt x="594" y="13"/>
                    <a:pt x="559" y="13"/>
                    <a:pt x="524" y="4"/>
                  </a:cubicBezTo>
                  <a:cubicBezTo>
                    <a:pt x="515" y="1"/>
                    <a:pt x="507" y="0"/>
                    <a:pt x="4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6"/>
            <p:cNvSpPr/>
            <p:nvPr/>
          </p:nvSpPr>
          <p:spPr>
            <a:xfrm>
              <a:off x="2595975" y="1268000"/>
              <a:ext cx="827350" cy="834125"/>
            </a:xfrm>
            <a:custGeom>
              <a:rect b="b" l="l" r="r" t="t"/>
              <a:pathLst>
                <a:path extrusionOk="0" h="33365" w="33094">
                  <a:moveTo>
                    <a:pt x="24676" y="1"/>
                  </a:moveTo>
                  <a:lnTo>
                    <a:pt x="0" y="28475"/>
                  </a:lnTo>
                  <a:lnTo>
                    <a:pt x="5074" y="33364"/>
                  </a:lnTo>
                  <a:lnTo>
                    <a:pt x="33093" y="6410"/>
                  </a:lnTo>
                  <a:lnTo>
                    <a:pt x="24676"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6"/>
            <p:cNvSpPr/>
            <p:nvPr/>
          </p:nvSpPr>
          <p:spPr>
            <a:xfrm>
              <a:off x="3158275" y="479375"/>
              <a:ext cx="1008750" cy="1012150"/>
            </a:xfrm>
            <a:custGeom>
              <a:rect b="b" l="l" r="r" t="t"/>
              <a:pathLst>
                <a:path extrusionOk="0" h="40486" w="40350">
                  <a:moveTo>
                    <a:pt x="29648" y="0"/>
                  </a:moveTo>
                  <a:cubicBezTo>
                    <a:pt x="28913" y="0"/>
                    <a:pt x="28177" y="286"/>
                    <a:pt x="27628" y="854"/>
                  </a:cubicBezTo>
                  <a:lnTo>
                    <a:pt x="1075" y="28402"/>
                  </a:lnTo>
                  <a:cubicBezTo>
                    <a:pt x="1" y="29511"/>
                    <a:pt x="36" y="31293"/>
                    <a:pt x="1145" y="32367"/>
                  </a:cubicBezTo>
                  <a:lnTo>
                    <a:pt x="8750" y="39701"/>
                  </a:lnTo>
                  <a:cubicBezTo>
                    <a:pt x="9295" y="40225"/>
                    <a:pt x="9999" y="40485"/>
                    <a:pt x="10701" y="40485"/>
                  </a:cubicBezTo>
                  <a:cubicBezTo>
                    <a:pt x="11438" y="40485"/>
                    <a:pt x="12173" y="40199"/>
                    <a:pt x="12723" y="39631"/>
                  </a:cubicBezTo>
                  <a:lnTo>
                    <a:pt x="39275" y="12083"/>
                  </a:lnTo>
                  <a:cubicBezTo>
                    <a:pt x="40349" y="10974"/>
                    <a:pt x="40315" y="9184"/>
                    <a:pt x="39206" y="8119"/>
                  </a:cubicBezTo>
                  <a:lnTo>
                    <a:pt x="31592" y="784"/>
                  </a:lnTo>
                  <a:cubicBezTo>
                    <a:pt x="31051" y="260"/>
                    <a:pt x="30349" y="0"/>
                    <a:pt x="2964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6"/>
            <p:cNvSpPr/>
            <p:nvPr/>
          </p:nvSpPr>
          <p:spPr>
            <a:xfrm>
              <a:off x="2875375" y="1223700"/>
              <a:ext cx="593350" cy="585025"/>
            </a:xfrm>
            <a:custGeom>
              <a:rect b="b" l="l" r="r" t="t"/>
              <a:pathLst>
                <a:path extrusionOk="0" h="23401" w="23734">
                  <a:moveTo>
                    <a:pt x="7833" y="0"/>
                  </a:moveTo>
                  <a:lnTo>
                    <a:pt x="1" y="10793"/>
                  </a:lnTo>
                  <a:lnTo>
                    <a:pt x="13081" y="23401"/>
                  </a:lnTo>
                  <a:lnTo>
                    <a:pt x="23733" y="15333"/>
                  </a:lnTo>
                  <a:lnTo>
                    <a:pt x="7833" y="0"/>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6"/>
            <p:cNvSpPr/>
            <p:nvPr/>
          </p:nvSpPr>
          <p:spPr>
            <a:xfrm>
              <a:off x="2877350" y="1502225"/>
              <a:ext cx="315225" cy="306950"/>
            </a:xfrm>
            <a:custGeom>
              <a:rect b="b" l="l" r="r" t="t"/>
              <a:pathLst>
                <a:path extrusionOk="0" h="12278" w="12609">
                  <a:moveTo>
                    <a:pt x="1738" y="1"/>
                  </a:moveTo>
                  <a:lnTo>
                    <a:pt x="0" y="1799"/>
                  </a:lnTo>
                  <a:lnTo>
                    <a:pt x="10880" y="12277"/>
                  </a:lnTo>
                  <a:lnTo>
                    <a:pt x="12609" y="10479"/>
                  </a:lnTo>
                  <a:lnTo>
                    <a:pt x="1738"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6"/>
            <p:cNvSpPr/>
            <p:nvPr/>
          </p:nvSpPr>
          <p:spPr>
            <a:xfrm>
              <a:off x="2757725" y="1713975"/>
              <a:ext cx="222475" cy="225950"/>
            </a:xfrm>
            <a:custGeom>
              <a:rect b="b" l="l" r="r" t="t"/>
              <a:pathLst>
                <a:path extrusionOk="0" h="9038" w="8899">
                  <a:moveTo>
                    <a:pt x="6322" y="0"/>
                  </a:moveTo>
                  <a:lnTo>
                    <a:pt x="1" y="6558"/>
                  </a:lnTo>
                  <a:lnTo>
                    <a:pt x="2576" y="9038"/>
                  </a:lnTo>
                  <a:lnTo>
                    <a:pt x="8898" y="2480"/>
                  </a:lnTo>
                  <a:lnTo>
                    <a:pt x="6322" y="0"/>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6"/>
            <p:cNvSpPr/>
            <p:nvPr/>
          </p:nvSpPr>
          <p:spPr>
            <a:xfrm>
              <a:off x="2871900" y="1767600"/>
              <a:ext cx="60050" cy="54475"/>
            </a:xfrm>
            <a:custGeom>
              <a:rect b="b" l="l" r="r" t="t"/>
              <a:pathLst>
                <a:path extrusionOk="0" h="2179" w="2402">
                  <a:moveTo>
                    <a:pt x="1198" y="0"/>
                  </a:moveTo>
                  <a:cubicBezTo>
                    <a:pt x="915" y="0"/>
                    <a:pt x="632" y="109"/>
                    <a:pt x="419" y="326"/>
                  </a:cubicBezTo>
                  <a:cubicBezTo>
                    <a:pt x="0" y="754"/>
                    <a:pt x="9" y="1444"/>
                    <a:pt x="445" y="1863"/>
                  </a:cubicBezTo>
                  <a:cubicBezTo>
                    <a:pt x="656" y="2074"/>
                    <a:pt x="930" y="2179"/>
                    <a:pt x="1204" y="2179"/>
                  </a:cubicBezTo>
                  <a:cubicBezTo>
                    <a:pt x="1487" y="2179"/>
                    <a:pt x="1769" y="2067"/>
                    <a:pt x="1982" y="1846"/>
                  </a:cubicBezTo>
                  <a:cubicBezTo>
                    <a:pt x="2401" y="1418"/>
                    <a:pt x="2393" y="728"/>
                    <a:pt x="1965" y="309"/>
                  </a:cubicBezTo>
                  <a:cubicBezTo>
                    <a:pt x="1750" y="103"/>
                    <a:pt x="1474" y="0"/>
                    <a:pt x="1198"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6"/>
            <p:cNvSpPr/>
            <p:nvPr/>
          </p:nvSpPr>
          <p:spPr>
            <a:xfrm>
              <a:off x="2815575" y="1825425"/>
              <a:ext cx="60050" cy="54525"/>
            </a:xfrm>
            <a:custGeom>
              <a:rect b="b" l="l" r="r" t="t"/>
              <a:pathLst>
                <a:path extrusionOk="0" h="2181" w="2402">
                  <a:moveTo>
                    <a:pt x="1198" y="1"/>
                  </a:moveTo>
                  <a:cubicBezTo>
                    <a:pt x="915" y="1"/>
                    <a:pt x="632" y="110"/>
                    <a:pt x="420" y="327"/>
                  </a:cubicBezTo>
                  <a:cubicBezTo>
                    <a:pt x="0" y="764"/>
                    <a:pt x="9" y="1454"/>
                    <a:pt x="437" y="1873"/>
                  </a:cubicBezTo>
                  <a:cubicBezTo>
                    <a:pt x="647" y="2078"/>
                    <a:pt x="919" y="2181"/>
                    <a:pt x="1192" y="2181"/>
                  </a:cubicBezTo>
                  <a:cubicBezTo>
                    <a:pt x="1476" y="2181"/>
                    <a:pt x="1760" y="2069"/>
                    <a:pt x="1974" y="1847"/>
                  </a:cubicBezTo>
                  <a:cubicBezTo>
                    <a:pt x="2402" y="1419"/>
                    <a:pt x="2393" y="729"/>
                    <a:pt x="1956" y="310"/>
                  </a:cubicBezTo>
                  <a:cubicBezTo>
                    <a:pt x="1746" y="104"/>
                    <a:pt x="1472" y="1"/>
                    <a:pt x="1198"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86"/>
          <p:cNvGrpSpPr/>
          <p:nvPr/>
        </p:nvGrpSpPr>
        <p:grpSpPr>
          <a:xfrm>
            <a:off x="1034944" y="3479181"/>
            <a:ext cx="527228" cy="1256545"/>
            <a:chOff x="-396775" y="1828900"/>
            <a:chExt cx="1669500" cy="3978925"/>
          </a:xfrm>
        </p:grpSpPr>
        <p:sp>
          <p:nvSpPr>
            <p:cNvPr id="2325" name="Google Shape;2325;p86"/>
            <p:cNvSpPr/>
            <p:nvPr/>
          </p:nvSpPr>
          <p:spPr>
            <a:xfrm>
              <a:off x="-396775" y="1828900"/>
              <a:ext cx="1669500" cy="1668750"/>
            </a:xfrm>
            <a:custGeom>
              <a:rect b="b" l="l" r="r" t="t"/>
              <a:pathLst>
                <a:path extrusionOk="0" h="66750" w="66780">
                  <a:moveTo>
                    <a:pt x="33331" y="0"/>
                  </a:moveTo>
                  <a:cubicBezTo>
                    <a:pt x="32463" y="0"/>
                    <a:pt x="31595" y="36"/>
                    <a:pt x="30727" y="101"/>
                  </a:cubicBezTo>
                  <a:cubicBezTo>
                    <a:pt x="29339" y="215"/>
                    <a:pt x="27942" y="407"/>
                    <a:pt x="26571" y="695"/>
                  </a:cubicBezTo>
                  <a:cubicBezTo>
                    <a:pt x="24816" y="1062"/>
                    <a:pt x="23078" y="1568"/>
                    <a:pt x="21384" y="2223"/>
                  </a:cubicBezTo>
                  <a:cubicBezTo>
                    <a:pt x="21114" y="2328"/>
                    <a:pt x="20843" y="2441"/>
                    <a:pt x="20572" y="2555"/>
                  </a:cubicBezTo>
                  <a:cubicBezTo>
                    <a:pt x="18713" y="3323"/>
                    <a:pt x="16905" y="4283"/>
                    <a:pt x="15168" y="5419"/>
                  </a:cubicBezTo>
                  <a:cubicBezTo>
                    <a:pt x="14513" y="5838"/>
                    <a:pt x="13867" y="6292"/>
                    <a:pt x="13238" y="6772"/>
                  </a:cubicBezTo>
                  <a:cubicBezTo>
                    <a:pt x="12391" y="7418"/>
                    <a:pt x="11588" y="8082"/>
                    <a:pt x="10819" y="8789"/>
                  </a:cubicBezTo>
                  <a:cubicBezTo>
                    <a:pt x="9396" y="10090"/>
                    <a:pt x="8113" y="11496"/>
                    <a:pt x="6969" y="12980"/>
                  </a:cubicBezTo>
                  <a:cubicBezTo>
                    <a:pt x="5834" y="14447"/>
                    <a:pt x="4838" y="15984"/>
                    <a:pt x="3974" y="17590"/>
                  </a:cubicBezTo>
                  <a:cubicBezTo>
                    <a:pt x="3197" y="19049"/>
                    <a:pt x="2533" y="20550"/>
                    <a:pt x="1983" y="22096"/>
                  </a:cubicBezTo>
                  <a:cubicBezTo>
                    <a:pt x="1835" y="22506"/>
                    <a:pt x="1695" y="22917"/>
                    <a:pt x="1564" y="23327"/>
                  </a:cubicBezTo>
                  <a:cubicBezTo>
                    <a:pt x="1075" y="24873"/>
                    <a:pt x="708" y="26444"/>
                    <a:pt x="446" y="28042"/>
                  </a:cubicBezTo>
                  <a:cubicBezTo>
                    <a:pt x="193" y="29614"/>
                    <a:pt x="53" y="31203"/>
                    <a:pt x="18" y="32792"/>
                  </a:cubicBezTo>
                  <a:cubicBezTo>
                    <a:pt x="1" y="33674"/>
                    <a:pt x="27" y="34556"/>
                    <a:pt x="79" y="35438"/>
                  </a:cubicBezTo>
                  <a:cubicBezTo>
                    <a:pt x="176" y="37062"/>
                    <a:pt x="394" y="38677"/>
                    <a:pt x="734" y="40284"/>
                  </a:cubicBezTo>
                  <a:cubicBezTo>
                    <a:pt x="1031" y="41707"/>
                    <a:pt x="1433" y="43130"/>
                    <a:pt x="1922" y="44519"/>
                  </a:cubicBezTo>
                  <a:cubicBezTo>
                    <a:pt x="2123" y="45078"/>
                    <a:pt x="2341" y="45636"/>
                    <a:pt x="2568" y="46187"/>
                  </a:cubicBezTo>
                  <a:cubicBezTo>
                    <a:pt x="3197" y="47697"/>
                    <a:pt x="3939" y="49173"/>
                    <a:pt x="4803" y="50596"/>
                  </a:cubicBezTo>
                  <a:cubicBezTo>
                    <a:pt x="5406" y="51600"/>
                    <a:pt x="6069" y="52578"/>
                    <a:pt x="6794" y="53530"/>
                  </a:cubicBezTo>
                  <a:cubicBezTo>
                    <a:pt x="7187" y="54062"/>
                    <a:pt x="7606" y="54569"/>
                    <a:pt x="8025" y="55067"/>
                  </a:cubicBezTo>
                  <a:cubicBezTo>
                    <a:pt x="9283" y="56533"/>
                    <a:pt x="10636" y="57869"/>
                    <a:pt x="12077" y="59066"/>
                  </a:cubicBezTo>
                  <a:cubicBezTo>
                    <a:pt x="13500" y="60253"/>
                    <a:pt x="15010" y="61301"/>
                    <a:pt x="16573" y="62218"/>
                  </a:cubicBezTo>
                  <a:cubicBezTo>
                    <a:pt x="18346" y="63248"/>
                    <a:pt x="20197" y="64104"/>
                    <a:pt x="22100" y="64785"/>
                  </a:cubicBezTo>
                  <a:cubicBezTo>
                    <a:pt x="22799" y="65038"/>
                    <a:pt x="23506" y="65265"/>
                    <a:pt x="24213" y="65466"/>
                  </a:cubicBezTo>
                  <a:cubicBezTo>
                    <a:pt x="25506" y="65833"/>
                    <a:pt x="26815" y="66121"/>
                    <a:pt x="28134" y="66330"/>
                  </a:cubicBezTo>
                  <a:cubicBezTo>
                    <a:pt x="29872" y="66610"/>
                    <a:pt x="31644" y="66749"/>
                    <a:pt x="33408" y="66749"/>
                  </a:cubicBezTo>
                  <a:cubicBezTo>
                    <a:pt x="34176" y="66749"/>
                    <a:pt x="34936" y="66723"/>
                    <a:pt x="35704" y="66671"/>
                  </a:cubicBezTo>
                  <a:cubicBezTo>
                    <a:pt x="37407" y="66557"/>
                    <a:pt x="39101" y="66313"/>
                    <a:pt x="40777" y="65929"/>
                  </a:cubicBezTo>
                  <a:cubicBezTo>
                    <a:pt x="42262" y="65597"/>
                    <a:pt x="43729" y="65160"/>
                    <a:pt x="45169" y="64619"/>
                  </a:cubicBezTo>
                  <a:cubicBezTo>
                    <a:pt x="45649" y="64436"/>
                    <a:pt x="46138" y="64235"/>
                    <a:pt x="46619" y="64025"/>
                  </a:cubicBezTo>
                  <a:cubicBezTo>
                    <a:pt x="48103" y="63388"/>
                    <a:pt x="49561" y="62628"/>
                    <a:pt x="50976" y="61746"/>
                  </a:cubicBezTo>
                  <a:cubicBezTo>
                    <a:pt x="51849" y="61205"/>
                    <a:pt x="52713" y="60611"/>
                    <a:pt x="53552" y="59974"/>
                  </a:cubicBezTo>
                  <a:cubicBezTo>
                    <a:pt x="54189" y="59493"/>
                    <a:pt x="54800" y="58996"/>
                    <a:pt x="55394" y="58472"/>
                  </a:cubicBezTo>
                  <a:cubicBezTo>
                    <a:pt x="56843" y="57206"/>
                    <a:pt x="58162" y="55826"/>
                    <a:pt x="59341" y="54377"/>
                  </a:cubicBezTo>
                  <a:cubicBezTo>
                    <a:pt x="60511" y="52936"/>
                    <a:pt x="61541" y="51408"/>
                    <a:pt x="62440" y="49828"/>
                  </a:cubicBezTo>
                  <a:cubicBezTo>
                    <a:pt x="63453" y="48038"/>
                    <a:pt x="64291" y="46169"/>
                    <a:pt x="64946" y="44248"/>
                  </a:cubicBezTo>
                  <a:cubicBezTo>
                    <a:pt x="65068" y="43890"/>
                    <a:pt x="65191" y="43541"/>
                    <a:pt x="65295" y="43183"/>
                  </a:cubicBezTo>
                  <a:cubicBezTo>
                    <a:pt x="65802" y="41533"/>
                    <a:pt x="66177" y="39847"/>
                    <a:pt x="66422" y="38136"/>
                  </a:cubicBezTo>
                  <a:cubicBezTo>
                    <a:pt x="66640" y="36634"/>
                    <a:pt x="66754" y="35124"/>
                    <a:pt x="66771" y="33596"/>
                  </a:cubicBezTo>
                  <a:cubicBezTo>
                    <a:pt x="66780" y="32548"/>
                    <a:pt x="66736" y="31500"/>
                    <a:pt x="66640" y="30452"/>
                  </a:cubicBezTo>
                  <a:cubicBezTo>
                    <a:pt x="66518" y="28977"/>
                    <a:pt x="66291" y="27510"/>
                    <a:pt x="65959" y="26051"/>
                  </a:cubicBezTo>
                  <a:cubicBezTo>
                    <a:pt x="65557" y="24235"/>
                    <a:pt x="64990" y="22445"/>
                    <a:pt x="64274" y="20699"/>
                  </a:cubicBezTo>
                  <a:lnTo>
                    <a:pt x="64274" y="20690"/>
                  </a:lnTo>
                  <a:cubicBezTo>
                    <a:pt x="64195" y="20507"/>
                    <a:pt x="64117" y="20315"/>
                    <a:pt x="64038" y="20131"/>
                  </a:cubicBezTo>
                  <a:cubicBezTo>
                    <a:pt x="63244" y="18298"/>
                    <a:pt x="62266" y="16508"/>
                    <a:pt x="61113" y="14796"/>
                  </a:cubicBezTo>
                  <a:cubicBezTo>
                    <a:pt x="60755" y="14264"/>
                    <a:pt x="60388" y="13740"/>
                    <a:pt x="59995" y="13216"/>
                  </a:cubicBezTo>
                  <a:cubicBezTo>
                    <a:pt x="59271" y="12264"/>
                    <a:pt x="58502" y="11356"/>
                    <a:pt x="57699" y="10500"/>
                  </a:cubicBezTo>
                  <a:cubicBezTo>
                    <a:pt x="56372" y="9095"/>
                    <a:pt x="54957" y="7820"/>
                    <a:pt x="53455" y="6693"/>
                  </a:cubicBezTo>
                  <a:cubicBezTo>
                    <a:pt x="51971" y="5576"/>
                    <a:pt x="50417" y="4598"/>
                    <a:pt x="48793" y="3760"/>
                  </a:cubicBezTo>
                  <a:cubicBezTo>
                    <a:pt x="47326" y="2991"/>
                    <a:pt x="45807" y="2345"/>
                    <a:pt x="44244" y="1812"/>
                  </a:cubicBezTo>
                  <a:cubicBezTo>
                    <a:pt x="44209" y="1795"/>
                    <a:pt x="44165" y="1786"/>
                    <a:pt x="44130" y="1769"/>
                  </a:cubicBezTo>
                  <a:cubicBezTo>
                    <a:pt x="42209" y="1123"/>
                    <a:pt x="40236" y="642"/>
                    <a:pt x="38236" y="354"/>
                  </a:cubicBezTo>
                  <a:cubicBezTo>
                    <a:pt x="36909" y="162"/>
                    <a:pt x="35573" y="40"/>
                    <a:pt x="34237" y="14"/>
                  </a:cubicBezTo>
                  <a:cubicBezTo>
                    <a:pt x="33935" y="5"/>
                    <a:pt x="33633" y="0"/>
                    <a:pt x="33331"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6"/>
            <p:cNvSpPr/>
            <p:nvPr/>
          </p:nvSpPr>
          <p:spPr>
            <a:xfrm>
              <a:off x="186275" y="3815450"/>
              <a:ext cx="507550" cy="1992375"/>
            </a:xfrm>
            <a:custGeom>
              <a:rect b="b" l="l" r="r" t="t"/>
              <a:pathLst>
                <a:path extrusionOk="0" h="79695" w="20302">
                  <a:moveTo>
                    <a:pt x="20302" y="1"/>
                  </a:moveTo>
                  <a:lnTo>
                    <a:pt x="1" y="202"/>
                  </a:lnTo>
                  <a:lnTo>
                    <a:pt x="3083" y="79336"/>
                  </a:lnTo>
                  <a:lnTo>
                    <a:pt x="17901" y="79694"/>
                  </a:lnTo>
                  <a:lnTo>
                    <a:pt x="20302"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6"/>
            <p:cNvSpPr/>
            <p:nvPr/>
          </p:nvSpPr>
          <p:spPr>
            <a:xfrm>
              <a:off x="-348750" y="2941850"/>
              <a:ext cx="557325" cy="523700"/>
            </a:xfrm>
            <a:custGeom>
              <a:rect b="b" l="l" r="r" t="t"/>
              <a:pathLst>
                <a:path extrusionOk="0" fill="none" h="20948" w="22293">
                  <a:moveTo>
                    <a:pt x="22292" y="20948"/>
                  </a:moveTo>
                  <a:cubicBezTo>
                    <a:pt x="21812" y="20485"/>
                    <a:pt x="21332" y="20031"/>
                    <a:pt x="20852" y="19568"/>
                  </a:cubicBezTo>
                  <a:cubicBezTo>
                    <a:pt x="19455" y="18250"/>
                    <a:pt x="18066" y="16931"/>
                    <a:pt x="16669" y="15613"/>
                  </a:cubicBezTo>
                  <a:cubicBezTo>
                    <a:pt x="15360" y="14364"/>
                    <a:pt x="14041" y="13124"/>
                    <a:pt x="12723" y="11893"/>
                  </a:cubicBezTo>
                  <a:cubicBezTo>
                    <a:pt x="11343" y="10583"/>
                    <a:pt x="9964" y="9291"/>
                    <a:pt x="8575" y="7990"/>
                  </a:cubicBezTo>
                  <a:cubicBezTo>
                    <a:pt x="7257" y="6750"/>
                    <a:pt x="5938" y="5519"/>
                    <a:pt x="4611" y="4288"/>
                  </a:cubicBezTo>
                  <a:cubicBezTo>
                    <a:pt x="3476" y="3223"/>
                    <a:pt x="2332" y="2166"/>
                    <a:pt x="1188" y="1110"/>
                  </a:cubicBezTo>
                  <a:cubicBezTo>
                    <a:pt x="795" y="734"/>
                    <a:pt x="402" y="368"/>
                    <a:pt x="1" y="1"/>
                  </a:cubicBezTo>
                  <a:lnTo>
                    <a:pt x="1" y="1"/>
                  </a:ln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6"/>
            <p:cNvSpPr/>
            <p:nvPr/>
          </p:nvSpPr>
          <p:spPr>
            <a:xfrm>
              <a:off x="-394800" y="2714825"/>
              <a:ext cx="833225" cy="782825"/>
            </a:xfrm>
            <a:custGeom>
              <a:rect b="b" l="l" r="r" t="t"/>
              <a:pathLst>
                <a:path extrusionOk="0" fill="none" h="31313" w="33329">
                  <a:moveTo>
                    <a:pt x="33329" y="31312"/>
                  </a:moveTo>
                  <a:cubicBezTo>
                    <a:pt x="32342" y="30369"/>
                    <a:pt x="31355" y="29426"/>
                    <a:pt x="30369" y="28483"/>
                  </a:cubicBezTo>
                  <a:cubicBezTo>
                    <a:pt x="29068" y="27235"/>
                    <a:pt x="27758" y="25986"/>
                    <a:pt x="26448" y="24746"/>
                  </a:cubicBezTo>
                  <a:cubicBezTo>
                    <a:pt x="25060" y="23419"/>
                    <a:pt x="23663" y="22101"/>
                    <a:pt x="22266" y="20782"/>
                  </a:cubicBezTo>
                  <a:cubicBezTo>
                    <a:pt x="20956" y="19542"/>
                    <a:pt x="19638" y="18302"/>
                    <a:pt x="18328" y="17062"/>
                  </a:cubicBezTo>
                  <a:cubicBezTo>
                    <a:pt x="16940" y="15761"/>
                    <a:pt x="15560" y="14460"/>
                    <a:pt x="14172" y="13168"/>
                  </a:cubicBezTo>
                  <a:cubicBezTo>
                    <a:pt x="12853" y="11928"/>
                    <a:pt x="11535" y="10697"/>
                    <a:pt x="10208" y="9466"/>
                  </a:cubicBezTo>
                  <a:cubicBezTo>
                    <a:pt x="9073" y="8401"/>
                    <a:pt x="7929" y="7335"/>
                    <a:pt x="6794" y="6279"/>
                  </a:cubicBezTo>
                  <a:cubicBezTo>
                    <a:pt x="5466" y="5048"/>
                    <a:pt x="4139" y="3825"/>
                    <a:pt x="2812" y="2594"/>
                  </a:cubicBezTo>
                  <a:cubicBezTo>
                    <a:pt x="1878" y="1730"/>
                    <a:pt x="935" y="865"/>
                    <a:pt x="0" y="1"/>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6"/>
            <p:cNvSpPr/>
            <p:nvPr/>
          </p:nvSpPr>
          <p:spPr>
            <a:xfrm>
              <a:off x="-385625" y="2529950"/>
              <a:ext cx="1008300" cy="947175"/>
            </a:xfrm>
            <a:custGeom>
              <a:rect b="b" l="l" r="r" t="t"/>
              <a:pathLst>
                <a:path extrusionOk="0" fill="none" h="37887" w="40332">
                  <a:moveTo>
                    <a:pt x="0" y="0"/>
                  </a:moveTo>
                  <a:cubicBezTo>
                    <a:pt x="734" y="673"/>
                    <a:pt x="1467" y="1345"/>
                    <a:pt x="2201" y="2008"/>
                  </a:cubicBezTo>
                  <a:cubicBezTo>
                    <a:pt x="3598" y="3301"/>
                    <a:pt x="4995" y="4584"/>
                    <a:pt x="6383" y="5877"/>
                  </a:cubicBezTo>
                  <a:cubicBezTo>
                    <a:pt x="7710" y="7099"/>
                    <a:pt x="9037" y="8330"/>
                    <a:pt x="10365" y="9561"/>
                  </a:cubicBezTo>
                  <a:cubicBezTo>
                    <a:pt x="11508" y="10618"/>
                    <a:pt x="12643" y="11674"/>
                    <a:pt x="13787" y="12740"/>
                  </a:cubicBezTo>
                  <a:cubicBezTo>
                    <a:pt x="15106" y="13971"/>
                    <a:pt x="16424" y="15202"/>
                    <a:pt x="17743" y="16442"/>
                  </a:cubicBezTo>
                  <a:cubicBezTo>
                    <a:pt x="19131" y="17743"/>
                    <a:pt x="20519" y="19035"/>
                    <a:pt x="21899" y="20345"/>
                  </a:cubicBezTo>
                  <a:cubicBezTo>
                    <a:pt x="23217" y="21576"/>
                    <a:pt x="24527" y="22816"/>
                    <a:pt x="25846" y="24065"/>
                  </a:cubicBezTo>
                  <a:cubicBezTo>
                    <a:pt x="27234" y="25383"/>
                    <a:pt x="28631" y="26701"/>
                    <a:pt x="30019" y="28020"/>
                  </a:cubicBezTo>
                  <a:cubicBezTo>
                    <a:pt x="31329" y="29269"/>
                    <a:pt x="32639" y="30517"/>
                    <a:pt x="33940" y="31766"/>
                  </a:cubicBezTo>
                  <a:cubicBezTo>
                    <a:pt x="35319" y="33076"/>
                    <a:pt x="36690" y="34385"/>
                    <a:pt x="38061" y="35704"/>
                  </a:cubicBezTo>
                  <a:cubicBezTo>
                    <a:pt x="38821" y="36429"/>
                    <a:pt x="39572" y="37162"/>
                    <a:pt x="40331" y="37887"/>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6"/>
            <p:cNvSpPr/>
            <p:nvPr/>
          </p:nvSpPr>
          <p:spPr>
            <a:xfrm>
              <a:off x="-347225" y="2381275"/>
              <a:ext cx="1115925" cy="1048275"/>
            </a:xfrm>
            <a:custGeom>
              <a:rect b="b" l="l" r="r" t="t"/>
              <a:pathLst>
                <a:path extrusionOk="0" fill="none" h="41931" w="44637">
                  <a:moveTo>
                    <a:pt x="1" y="1"/>
                  </a:moveTo>
                  <a:lnTo>
                    <a:pt x="403" y="368"/>
                  </a:lnTo>
                  <a:cubicBezTo>
                    <a:pt x="1739" y="1590"/>
                    <a:pt x="3066" y="2813"/>
                    <a:pt x="4402" y="4035"/>
                  </a:cubicBezTo>
                  <a:cubicBezTo>
                    <a:pt x="5799" y="5319"/>
                    <a:pt x="7196" y="6602"/>
                    <a:pt x="8584" y="7894"/>
                  </a:cubicBezTo>
                  <a:cubicBezTo>
                    <a:pt x="9911" y="9117"/>
                    <a:pt x="11238" y="10348"/>
                    <a:pt x="12566" y="11579"/>
                  </a:cubicBezTo>
                  <a:cubicBezTo>
                    <a:pt x="13709" y="12636"/>
                    <a:pt x="14845" y="13701"/>
                    <a:pt x="15988" y="14757"/>
                  </a:cubicBezTo>
                  <a:cubicBezTo>
                    <a:pt x="17307" y="15997"/>
                    <a:pt x="18625" y="17228"/>
                    <a:pt x="19944" y="18460"/>
                  </a:cubicBezTo>
                  <a:cubicBezTo>
                    <a:pt x="21332" y="19761"/>
                    <a:pt x="22720" y="21062"/>
                    <a:pt x="24100" y="22363"/>
                  </a:cubicBezTo>
                  <a:cubicBezTo>
                    <a:pt x="25419" y="23603"/>
                    <a:pt x="26728" y="24842"/>
                    <a:pt x="28047" y="26082"/>
                  </a:cubicBezTo>
                  <a:cubicBezTo>
                    <a:pt x="29435" y="27401"/>
                    <a:pt x="30832" y="28719"/>
                    <a:pt x="32220" y="30046"/>
                  </a:cubicBezTo>
                  <a:cubicBezTo>
                    <a:pt x="33530" y="31286"/>
                    <a:pt x="34840" y="32535"/>
                    <a:pt x="36150" y="33784"/>
                  </a:cubicBezTo>
                  <a:cubicBezTo>
                    <a:pt x="37520" y="35093"/>
                    <a:pt x="38891" y="36412"/>
                    <a:pt x="40262" y="37722"/>
                  </a:cubicBezTo>
                  <a:cubicBezTo>
                    <a:pt x="41563" y="38979"/>
                    <a:pt x="42864" y="40228"/>
                    <a:pt x="44165" y="41485"/>
                  </a:cubicBezTo>
                  <a:cubicBezTo>
                    <a:pt x="44322" y="41633"/>
                    <a:pt x="44479" y="41782"/>
                    <a:pt x="44637" y="41930"/>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6"/>
            <p:cNvSpPr/>
            <p:nvPr/>
          </p:nvSpPr>
          <p:spPr>
            <a:xfrm>
              <a:off x="-297450" y="2268650"/>
              <a:ext cx="1175075" cy="1103925"/>
            </a:xfrm>
            <a:custGeom>
              <a:rect b="b" l="l" r="r" t="t"/>
              <a:pathLst>
                <a:path extrusionOk="0" fill="none" h="44157" w="47003">
                  <a:moveTo>
                    <a:pt x="1" y="0"/>
                  </a:moveTo>
                  <a:cubicBezTo>
                    <a:pt x="542" y="498"/>
                    <a:pt x="1083" y="987"/>
                    <a:pt x="1625" y="1485"/>
                  </a:cubicBezTo>
                  <a:cubicBezTo>
                    <a:pt x="2961" y="2707"/>
                    <a:pt x="4297" y="3921"/>
                    <a:pt x="5624" y="5152"/>
                  </a:cubicBezTo>
                  <a:cubicBezTo>
                    <a:pt x="7021" y="6436"/>
                    <a:pt x="8418" y="7719"/>
                    <a:pt x="9815" y="9012"/>
                  </a:cubicBezTo>
                  <a:cubicBezTo>
                    <a:pt x="11142" y="10234"/>
                    <a:pt x="12469" y="11465"/>
                    <a:pt x="13788" y="12696"/>
                  </a:cubicBezTo>
                  <a:cubicBezTo>
                    <a:pt x="14932" y="13753"/>
                    <a:pt x="16076" y="14809"/>
                    <a:pt x="17211" y="15875"/>
                  </a:cubicBezTo>
                  <a:cubicBezTo>
                    <a:pt x="18529" y="17106"/>
                    <a:pt x="19856" y="18337"/>
                    <a:pt x="21175" y="19577"/>
                  </a:cubicBezTo>
                  <a:cubicBezTo>
                    <a:pt x="22554" y="20878"/>
                    <a:pt x="23943" y="22179"/>
                    <a:pt x="25322" y="23480"/>
                  </a:cubicBezTo>
                  <a:cubicBezTo>
                    <a:pt x="26641" y="24711"/>
                    <a:pt x="27959" y="25951"/>
                    <a:pt x="29269" y="27199"/>
                  </a:cubicBezTo>
                  <a:cubicBezTo>
                    <a:pt x="30666" y="28518"/>
                    <a:pt x="32054" y="29836"/>
                    <a:pt x="33443" y="31164"/>
                  </a:cubicBezTo>
                  <a:cubicBezTo>
                    <a:pt x="34752" y="32403"/>
                    <a:pt x="36062" y="33652"/>
                    <a:pt x="37372" y="34901"/>
                  </a:cubicBezTo>
                  <a:cubicBezTo>
                    <a:pt x="38743" y="36210"/>
                    <a:pt x="40114" y="37520"/>
                    <a:pt x="41484" y="38839"/>
                  </a:cubicBezTo>
                  <a:cubicBezTo>
                    <a:pt x="42785" y="40087"/>
                    <a:pt x="44095" y="41345"/>
                    <a:pt x="45387" y="42602"/>
                  </a:cubicBezTo>
                  <a:cubicBezTo>
                    <a:pt x="45929" y="43117"/>
                    <a:pt x="46461" y="43632"/>
                    <a:pt x="47003" y="44156"/>
                  </a:cubicBezTo>
                  <a:lnTo>
                    <a:pt x="47003" y="44156"/>
                  </a:ln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6"/>
            <p:cNvSpPr/>
            <p:nvPr/>
          </p:nvSpPr>
          <p:spPr>
            <a:xfrm>
              <a:off x="-222575" y="2153400"/>
              <a:ext cx="1210650" cy="1137300"/>
            </a:xfrm>
            <a:custGeom>
              <a:rect b="b" l="l" r="r" t="t"/>
              <a:pathLst>
                <a:path extrusionOk="0" fill="none" h="45492" w="48426">
                  <a:moveTo>
                    <a:pt x="1" y="0"/>
                  </a:moveTo>
                  <a:cubicBezTo>
                    <a:pt x="787" y="716"/>
                    <a:pt x="1572" y="1432"/>
                    <a:pt x="2358" y="2148"/>
                  </a:cubicBezTo>
                  <a:cubicBezTo>
                    <a:pt x="3685" y="3371"/>
                    <a:pt x="5021" y="4593"/>
                    <a:pt x="6349" y="5815"/>
                  </a:cubicBezTo>
                  <a:cubicBezTo>
                    <a:pt x="7746" y="7099"/>
                    <a:pt x="9143" y="8391"/>
                    <a:pt x="10540" y="9675"/>
                  </a:cubicBezTo>
                  <a:cubicBezTo>
                    <a:pt x="11867" y="10906"/>
                    <a:pt x="13194" y="12128"/>
                    <a:pt x="14513" y="13360"/>
                  </a:cubicBezTo>
                  <a:cubicBezTo>
                    <a:pt x="15656" y="14416"/>
                    <a:pt x="16800" y="15481"/>
                    <a:pt x="17935" y="16547"/>
                  </a:cubicBezTo>
                  <a:cubicBezTo>
                    <a:pt x="19262" y="17778"/>
                    <a:pt x="20581" y="19009"/>
                    <a:pt x="21899" y="20249"/>
                  </a:cubicBezTo>
                  <a:cubicBezTo>
                    <a:pt x="23288" y="21541"/>
                    <a:pt x="24667" y="22842"/>
                    <a:pt x="26047" y="24143"/>
                  </a:cubicBezTo>
                  <a:cubicBezTo>
                    <a:pt x="27365" y="25383"/>
                    <a:pt x="28684" y="26623"/>
                    <a:pt x="29994" y="27863"/>
                  </a:cubicBezTo>
                  <a:cubicBezTo>
                    <a:pt x="31391" y="29181"/>
                    <a:pt x="32779" y="30500"/>
                    <a:pt x="34167" y="31827"/>
                  </a:cubicBezTo>
                  <a:cubicBezTo>
                    <a:pt x="35477" y="33067"/>
                    <a:pt x="36787" y="34315"/>
                    <a:pt x="38096" y="35564"/>
                  </a:cubicBezTo>
                  <a:cubicBezTo>
                    <a:pt x="39467" y="36874"/>
                    <a:pt x="40838" y="38192"/>
                    <a:pt x="42209" y="39511"/>
                  </a:cubicBezTo>
                  <a:cubicBezTo>
                    <a:pt x="43519" y="40759"/>
                    <a:pt x="44820" y="42008"/>
                    <a:pt x="46121" y="43265"/>
                  </a:cubicBezTo>
                  <a:cubicBezTo>
                    <a:pt x="46889" y="44008"/>
                    <a:pt x="47657" y="44750"/>
                    <a:pt x="48426" y="45492"/>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6"/>
            <p:cNvSpPr/>
            <p:nvPr/>
          </p:nvSpPr>
          <p:spPr>
            <a:xfrm>
              <a:off x="-126300" y="2048625"/>
              <a:ext cx="1213050" cy="1139700"/>
            </a:xfrm>
            <a:custGeom>
              <a:rect b="b" l="l" r="r" t="t"/>
              <a:pathLst>
                <a:path extrusionOk="0" fill="none" h="45588" w="48522">
                  <a:moveTo>
                    <a:pt x="0" y="0"/>
                  </a:moveTo>
                  <a:cubicBezTo>
                    <a:pt x="804" y="725"/>
                    <a:pt x="1607" y="1458"/>
                    <a:pt x="2401" y="2192"/>
                  </a:cubicBezTo>
                  <a:cubicBezTo>
                    <a:pt x="3737" y="3414"/>
                    <a:pt x="5073" y="4636"/>
                    <a:pt x="6401" y="5859"/>
                  </a:cubicBezTo>
                  <a:cubicBezTo>
                    <a:pt x="7798" y="7142"/>
                    <a:pt x="9195" y="8426"/>
                    <a:pt x="10592" y="9718"/>
                  </a:cubicBezTo>
                  <a:cubicBezTo>
                    <a:pt x="11919" y="10941"/>
                    <a:pt x="13237" y="12172"/>
                    <a:pt x="14565" y="13403"/>
                  </a:cubicBezTo>
                  <a:cubicBezTo>
                    <a:pt x="15708" y="14460"/>
                    <a:pt x="16843" y="15516"/>
                    <a:pt x="17987" y="16581"/>
                  </a:cubicBezTo>
                  <a:cubicBezTo>
                    <a:pt x="19306" y="17813"/>
                    <a:pt x="20624" y="19044"/>
                    <a:pt x="21943" y="20284"/>
                  </a:cubicBezTo>
                  <a:cubicBezTo>
                    <a:pt x="23331" y="21576"/>
                    <a:pt x="24719" y="22877"/>
                    <a:pt x="26099" y="24187"/>
                  </a:cubicBezTo>
                  <a:cubicBezTo>
                    <a:pt x="27417" y="25418"/>
                    <a:pt x="28727" y="26658"/>
                    <a:pt x="30046" y="27906"/>
                  </a:cubicBezTo>
                  <a:cubicBezTo>
                    <a:pt x="31434" y="29225"/>
                    <a:pt x="32831" y="30543"/>
                    <a:pt x="34219" y="31862"/>
                  </a:cubicBezTo>
                  <a:cubicBezTo>
                    <a:pt x="35529" y="33110"/>
                    <a:pt x="36839" y="34359"/>
                    <a:pt x="38148" y="35608"/>
                  </a:cubicBezTo>
                  <a:cubicBezTo>
                    <a:pt x="39519" y="36917"/>
                    <a:pt x="40890" y="38227"/>
                    <a:pt x="42261" y="39545"/>
                  </a:cubicBezTo>
                  <a:cubicBezTo>
                    <a:pt x="43562" y="40794"/>
                    <a:pt x="44872" y="42051"/>
                    <a:pt x="46164" y="43309"/>
                  </a:cubicBezTo>
                  <a:cubicBezTo>
                    <a:pt x="46959" y="44060"/>
                    <a:pt x="47744" y="44819"/>
                    <a:pt x="48522" y="45588"/>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6"/>
            <p:cNvSpPr/>
            <p:nvPr/>
          </p:nvSpPr>
          <p:spPr>
            <a:xfrm>
              <a:off x="-17600" y="1964350"/>
              <a:ext cx="1181850" cy="1110250"/>
            </a:xfrm>
            <a:custGeom>
              <a:rect b="b" l="l" r="r" t="t"/>
              <a:pathLst>
                <a:path extrusionOk="0" fill="none" h="44410" w="47274">
                  <a:moveTo>
                    <a:pt x="1" y="1"/>
                  </a:moveTo>
                  <a:cubicBezTo>
                    <a:pt x="586" y="533"/>
                    <a:pt x="1171" y="1066"/>
                    <a:pt x="1756" y="1598"/>
                  </a:cubicBezTo>
                  <a:cubicBezTo>
                    <a:pt x="3092" y="2821"/>
                    <a:pt x="4427" y="4043"/>
                    <a:pt x="5755" y="5266"/>
                  </a:cubicBezTo>
                  <a:cubicBezTo>
                    <a:pt x="7152" y="6549"/>
                    <a:pt x="8549" y="7842"/>
                    <a:pt x="9946" y="9125"/>
                  </a:cubicBezTo>
                  <a:cubicBezTo>
                    <a:pt x="11273" y="10356"/>
                    <a:pt x="12591" y="11579"/>
                    <a:pt x="13919" y="12810"/>
                  </a:cubicBezTo>
                  <a:cubicBezTo>
                    <a:pt x="15063" y="13866"/>
                    <a:pt x="16198" y="14932"/>
                    <a:pt x="17341" y="15997"/>
                  </a:cubicBezTo>
                  <a:cubicBezTo>
                    <a:pt x="18660" y="17228"/>
                    <a:pt x="19978" y="18459"/>
                    <a:pt x="21297" y="19699"/>
                  </a:cubicBezTo>
                  <a:cubicBezTo>
                    <a:pt x="22685" y="20991"/>
                    <a:pt x="24073" y="22292"/>
                    <a:pt x="25453" y="23593"/>
                  </a:cubicBezTo>
                  <a:cubicBezTo>
                    <a:pt x="26772" y="24833"/>
                    <a:pt x="28081" y="26073"/>
                    <a:pt x="29400" y="27313"/>
                  </a:cubicBezTo>
                  <a:cubicBezTo>
                    <a:pt x="30788" y="28632"/>
                    <a:pt x="32185" y="29950"/>
                    <a:pt x="33573" y="31277"/>
                  </a:cubicBezTo>
                  <a:cubicBezTo>
                    <a:pt x="34883" y="32517"/>
                    <a:pt x="36193" y="33766"/>
                    <a:pt x="37503" y="35014"/>
                  </a:cubicBezTo>
                  <a:cubicBezTo>
                    <a:pt x="38873" y="36324"/>
                    <a:pt x="40244" y="37643"/>
                    <a:pt x="41615" y="38961"/>
                  </a:cubicBezTo>
                  <a:cubicBezTo>
                    <a:pt x="42916" y="40210"/>
                    <a:pt x="44226" y="41458"/>
                    <a:pt x="45518" y="42716"/>
                  </a:cubicBezTo>
                  <a:cubicBezTo>
                    <a:pt x="46103" y="43283"/>
                    <a:pt x="46688" y="43842"/>
                    <a:pt x="47273" y="44410"/>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6"/>
            <p:cNvSpPr/>
            <p:nvPr/>
          </p:nvSpPr>
          <p:spPr>
            <a:xfrm>
              <a:off x="117525" y="1892750"/>
              <a:ext cx="1109375" cy="1042375"/>
            </a:xfrm>
            <a:custGeom>
              <a:rect b="b" l="l" r="r" t="t"/>
              <a:pathLst>
                <a:path extrusionOk="0" fill="none" h="41695" w="44375">
                  <a:moveTo>
                    <a:pt x="0" y="1"/>
                  </a:moveTo>
                  <a:cubicBezTo>
                    <a:pt x="88" y="79"/>
                    <a:pt x="184" y="167"/>
                    <a:pt x="271" y="254"/>
                  </a:cubicBezTo>
                  <a:cubicBezTo>
                    <a:pt x="1607" y="1468"/>
                    <a:pt x="2943" y="2690"/>
                    <a:pt x="4270" y="3912"/>
                  </a:cubicBezTo>
                  <a:cubicBezTo>
                    <a:pt x="5667" y="5205"/>
                    <a:pt x="7064" y="6488"/>
                    <a:pt x="8461" y="7781"/>
                  </a:cubicBezTo>
                  <a:cubicBezTo>
                    <a:pt x="9789" y="9003"/>
                    <a:pt x="11116" y="10225"/>
                    <a:pt x="12434" y="11457"/>
                  </a:cubicBezTo>
                  <a:cubicBezTo>
                    <a:pt x="13578" y="12522"/>
                    <a:pt x="14722" y="13578"/>
                    <a:pt x="15857" y="14644"/>
                  </a:cubicBezTo>
                  <a:cubicBezTo>
                    <a:pt x="17175" y="15875"/>
                    <a:pt x="18503" y="17106"/>
                    <a:pt x="19821" y="18346"/>
                  </a:cubicBezTo>
                  <a:cubicBezTo>
                    <a:pt x="21201" y="19638"/>
                    <a:pt x="22589" y="20939"/>
                    <a:pt x="23969" y="22240"/>
                  </a:cubicBezTo>
                  <a:cubicBezTo>
                    <a:pt x="25287" y="23480"/>
                    <a:pt x="26597" y="24720"/>
                    <a:pt x="27915" y="25960"/>
                  </a:cubicBezTo>
                  <a:cubicBezTo>
                    <a:pt x="29312" y="27278"/>
                    <a:pt x="30701" y="28605"/>
                    <a:pt x="32089" y="29924"/>
                  </a:cubicBezTo>
                  <a:cubicBezTo>
                    <a:pt x="33399" y="31172"/>
                    <a:pt x="34708" y="32412"/>
                    <a:pt x="36018" y="33661"/>
                  </a:cubicBezTo>
                  <a:cubicBezTo>
                    <a:pt x="37389" y="34979"/>
                    <a:pt x="38760" y="36289"/>
                    <a:pt x="40131" y="37608"/>
                  </a:cubicBezTo>
                  <a:cubicBezTo>
                    <a:pt x="41440" y="38856"/>
                    <a:pt x="42741" y="40114"/>
                    <a:pt x="44042" y="41362"/>
                  </a:cubicBezTo>
                  <a:cubicBezTo>
                    <a:pt x="44156" y="41476"/>
                    <a:pt x="44269" y="41581"/>
                    <a:pt x="44374" y="41694"/>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6"/>
            <p:cNvSpPr/>
            <p:nvPr/>
          </p:nvSpPr>
          <p:spPr>
            <a:xfrm>
              <a:off x="267500" y="1846250"/>
              <a:ext cx="996275" cy="936050"/>
            </a:xfrm>
            <a:custGeom>
              <a:rect b="b" l="l" r="r" t="t"/>
              <a:pathLst>
                <a:path extrusionOk="0" fill="none" h="37442" w="39851">
                  <a:moveTo>
                    <a:pt x="0" y="1"/>
                  </a:moveTo>
                  <a:cubicBezTo>
                    <a:pt x="646" y="603"/>
                    <a:pt x="1301" y="1197"/>
                    <a:pt x="1956" y="1800"/>
                  </a:cubicBezTo>
                  <a:cubicBezTo>
                    <a:pt x="3353" y="3083"/>
                    <a:pt x="4750" y="4367"/>
                    <a:pt x="6138" y="5659"/>
                  </a:cubicBezTo>
                  <a:cubicBezTo>
                    <a:pt x="7465" y="6881"/>
                    <a:pt x="8793" y="8112"/>
                    <a:pt x="10120" y="9344"/>
                  </a:cubicBezTo>
                  <a:cubicBezTo>
                    <a:pt x="11264" y="10400"/>
                    <a:pt x="12399" y="11465"/>
                    <a:pt x="13543" y="12522"/>
                  </a:cubicBezTo>
                  <a:cubicBezTo>
                    <a:pt x="14861" y="13753"/>
                    <a:pt x="16180" y="14984"/>
                    <a:pt x="17498" y="16224"/>
                  </a:cubicBezTo>
                  <a:cubicBezTo>
                    <a:pt x="18886" y="17525"/>
                    <a:pt x="20275" y="18817"/>
                    <a:pt x="21654" y="20127"/>
                  </a:cubicBezTo>
                  <a:cubicBezTo>
                    <a:pt x="22973" y="21358"/>
                    <a:pt x="24282" y="22598"/>
                    <a:pt x="25601" y="23847"/>
                  </a:cubicBezTo>
                  <a:cubicBezTo>
                    <a:pt x="26989" y="25165"/>
                    <a:pt x="28386" y="26484"/>
                    <a:pt x="29775" y="27802"/>
                  </a:cubicBezTo>
                  <a:cubicBezTo>
                    <a:pt x="31084" y="29051"/>
                    <a:pt x="32394" y="30300"/>
                    <a:pt x="33704" y="31548"/>
                  </a:cubicBezTo>
                  <a:cubicBezTo>
                    <a:pt x="35075" y="32858"/>
                    <a:pt x="36446" y="34168"/>
                    <a:pt x="37816" y="35486"/>
                  </a:cubicBezTo>
                  <a:cubicBezTo>
                    <a:pt x="38497" y="36141"/>
                    <a:pt x="39178" y="36787"/>
                    <a:pt x="39851" y="37442"/>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6"/>
            <p:cNvSpPr/>
            <p:nvPr/>
          </p:nvSpPr>
          <p:spPr>
            <a:xfrm>
              <a:off x="459150" y="1829225"/>
              <a:ext cx="810100" cy="761000"/>
            </a:xfrm>
            <a:custGeom>
              <a:rect b="b" l="l" r="r" t="t"/>
              <a:pathLst>
                <a:path extrusionOk="0" fill="none" h="30440" w="32404">
                  <a:moveTo>
                    <a:pt x="32403" y="30439"/>
                  </a:moveTo>
                  <a:cubicBezTo>
                    <a:pt x="31574" y="29636"/>
                    <a:pt x="30735" y="28833"/>
                    <a:pt x="29897" y="28038"/>
                  </a:cubicBezTo>
                  <a:cubicBezTo>
                    <a:pt x="28587" y="26789"/>
                    <a:pt x="27278" y="25541"/>
                    <a:pt x="25968" y="24301"/>
                  </a:cubicBezTo>
                  <a:cubicBezTo>
                    <a:pt x="24580" y="22974"/>
                    <a:pt x="23191" y="21655"/>
                    <a:pt x="21794" y="20337"/>
                  </a:cubicBezTo>
                  <a:cubicBezTo>
                    <a:pt x="20476" y="19097"/>
                    <a:pt x="19166" y="17848"/>
                    <a:pt x="17848" y="16617"/>
                  </a:cubicBezTo>
                  <a:cubicBezTo>
                    <a:pt x="16468" y="15307"/>
                    <a:pt x="15080" y="14015"/>
                    <a:pt x="13691" y="12714"/>
                  </a:cubicBezTo>
                  <a:cubicBezTo>
                    <a:pt x="12373" y="11483"/>
                    <a:pt x="11054" y="10243"/>
                    <a:pt x="9736" y="9012"/>
                  </a:cubicBezTo>
                  <a:cubicBezTo>
                    <a:pt x="8592" y="7955"/>
                    <a:pt x="7457" y="6890"/>
                    <a:pt x="6313" y="5833"/>
                  </a:cubicBezTo>
                  <a:cubicBezTo>
                    <a:pt x="4986" y="4602"/>
                    <a:pt x="3668" y="3371"/>
                    <a:pt x="2340" y="2149"/>
                  </a:cubicBezTo>
                  <a:cubicBezTo>
                    <a:pt x="1555" y="1433"/>
                    <a:pt x="777" y="708"/>
                    <a:pt x="0" y="1"/>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6"/>
            <p:cNvSpPr/>
            <p:nvPr/>
          </p:nvSpPr>
          <p:spPr>
            <a:xfrm>
              <a:off x="706475" y="1873100"/>
              <a:ext cx="503600" cy="473275"/>
            </a:xfrm>
            <a:custGeom>
              <a:rect b="b" l="l" r="r" t="t"/>
              <a:pathLst>
                <a:path extrusionOk="0" fill="none" h="18931" w="20144">
                  <a:moveTo>
                    <a:pt x="0" y="1"/>
                  </a:moveTo>
                  <a:cubicBezTo>
                    <a:pt x="26" y="27"/>
                    <a:pt x="53" y="53"/>
                    <a:pt x="79" y="79"/>
                  </a:cubicBezTo>
                  <a:cubicBezTo>
                    <a:pt x="1223" y="1136"/>
                    <a:pt x="2366" y="2201"/>
                    <a:pt x="3502" y="3266"/>
                  </a:cubicBezTo>
                  <a:cubicBezTo>
                    <a:pt x="4829" y="4498"/>
                    <a:pt x="6147" y="5729"/>
                    <a:pt x="7466" y="6960"/>
                  </a:cubicBezTo>
                  <a:cubicBezTo>
                    <a:pt x="8854" y="8261"/>
                    <a:pt x="10234" y="9562"/>
                    <a:pt x="11622" y="10863"/>
                  </a:cubicBezTo>
                  <a:cubicBezTo>
                    <a:pt x="12932" y="12103"/>
                    <a:pt x="14250" y="13343"/>
                    <a:pt x="15560" y="14583"/>
                  </a:cubicBezTo>
                  <a:cubicBezTo>
                    <a:pt x="16957" y="15901"/>
                    <a:pt x="18354" y="17220"/>
                    <a:pt x="19742" y="18547"/>
                  </a:cubicBezTo>
                  <a:cubicBezTo>
                    <a:pt x="19873" y="18669"/>
                    <a:pt x="20013" y="18800"/>
                    <a:pt x="20144" y="18922"/>
                  </a:cubicBezTo>
                  <a:lnTo>
                    <a:pt x="20144" y="18931"/>
                  </a:ln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6"/>
            <p:cNvSpPr/>
            <p:nvPr/>
          </p:nvSpPr>
          <p:spPr>
            <a:xfrm>
              <a:off x="-357700" y="1884450"/>
              <a:ext cx="495550" cy="527650"/>
            </a:xfrm>
            <a:custGeom>
              <a:rect b="b" l="l" r="r" t="t"/>
              <a:pathLst>
                <a:path extrusionOk="0" fill="none" h="21106" w="19822">
                  <a:moveTo>
                    <a:pt x="1" y="21105"/>
                  </a:moveTo>
                  <a:lnTo>
                    <a:pt x="1" y="21105"/>
                  </a:lnTo>
                  <a:cubicBezTo>
                    <a:pt x="272" y="20817"/>
                    <a:pt x="551" y="20529"/>
                    <a:pt x="822" y="20241"/>
                  </a:cubicBezTo>
                  <a:cubicBezTo>
                    <a:pt x="1896" y="19114"/>
                    <a:pt x="2970" y="17979"/>
                    <a:pt x="4035" y="16853"/>
                  </a:cubicBezTo>
                  <a:cubicBezTo>
                    <a:pt x="5283" y="15543"/>
                    <a:pt x="6523" y="14225"/>
                    <a:pt x="7763" y="12906"/>
                  </a:cubicBezTo>
                  <a:cubicBezTo>
                    <a:pt x="9064" y="11527"/>
                    <a:pt x="10365" y="10147"/>
                    <a:pt x="11657" y="8759"/>
                  </a:cubicBezTo>
                  <a:cubicBezTo>
                    <a:pt x="12897" y="7440"/>
                    <a:pt x="14128" y="6122"/>
                    <a:pt x="15360" y="4794"/>
                  </a:cubicBezTo>
                  <a:cubicBezTo>
                    <a:pt x="16669" y="3397"/>
                    <a:pt x="17979" y="1992"/>
                    <a:pt x="19280" y="586"/>
                  </a:cubicBezTo>
                  <a:cubicBezTo>
                    <a:pt x="19463" y="394"/>
                    <a:pt x="19647" y="193"/>
                    <a:pt x="19821" y="1"/>
                  </a:cubicBezTo>
                  <a:lnTo>
                    <a:pt x="19821" y="1"/>
                  </a:ln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6"/>
            <p:cNvSpPr/>
            <p:nvPr/>
          </p:nvSpPr>
          <p:spPr>
            <a:xfrm>
              <a:off x="-396325" y="1831425"/>
              <a:ext cx="767750" cy="817300"/>
            </a:xfrm>
            <a:custGeom>
              <a:rect b="b" l="l" r="r" t="t"/>
              <a:pathLst>
                <a:path extrusionOk="0" fill="none" h="32692" w="30710">
                  <a:moveTo>
                    <a:pt x="0" y="32691"/>
                  </a:moveTo>
                  <a:cubicBezTo>
                    <a:pt x="882" y="31783"/>
                    <a:pt x="1755" y="30866"/>
                    <a:pt x="2629" y="29949"/>
                  </a:cubicBezTo>
                  <a:cubicBezTo>
                    <a:pt x="3877" y="28648"/>
                    <a:pt x="5117" y="27339"/>
                    <a:pt x="6366" y="26029"/>
                  </a:cubicBezTo>
                  <a:cubicBezTo>
                    <a:pt x="7440" y="24903"/>
                    <a:pt x="8505" y="23768"/>
                    <a:pt x="9579" y="22641"/>
                  </a:cubicBezTo>
                  <a:cubicBezTo>
                    <a:pt x="10819" y="21323"/>
                    <a:pt x="12059" y="20013"/>
                    <a:pt x="13299" y="18694"/>
                  </a:cubicBezTo>
                  <a:cubicBezTo>
                    <a:pt x="14600" y="17315"/>
                    <a:pt x="15901" y="15927"/>
                    <a:pt x="17202" y="14547"/>
                  </a:cubicBezTo>
                  <a:cubicBezTo>
                    <a:pt x="18441" y="13228"/>
                    <a:pt x="19673" y="11901"/>
                    <a:pt x="20904" y="10583"/>
                  </a:cubicBezTo>
                  <a:cubicBezTo>
                    <a:pt x="22213" y="9177"/>
                    <a:pt x="23523" y="7771"/>
                    <a:pt x="24824" y="6365"/>
                  </a:cubicBezTo>
                  <a:cubicBezTo>
                    <a:pt x="26055" y="5047"/>
                    <a:pt x="27278" y="3720"/>
                    <a:pt x="28509" y="2393"/>
                  </a:cubicBezTo>
                  <a:cubicBezTo>
                    <a:pt x="29242" y="1598"/>
                    <a:pt x="29976" y="795"/>
                    <a:pt x="30709" y="0"/>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6"/>
            <p:cNvSpPr/>
            <p:nvPr/>
          </p:nvSpPr>
          <p:spPr>
            <a:xfrm>
              <a:off x="-378425" y="1837750"/>
              <a:ext cx="937575" cy="998250"/>
            </a:xfrm>
            <a:custGeom>
              <a:rect b="b" l="l" r="r" t="t"/>
              <a:pathLst>
                <a:path extrusionOk="0" fill="none" h="39930" w="37503">
                  <a:moveTo>
                    <a:pt x="0" y="39930"/>
                  </a:moveTo>
                  <a:cubicBezTo>
                    <a:pt x="716" y="39179"/>
                    <a:pt x="1441" y="38428"/>
                    <a:pt x="2157" y="37677"/>
                  </a:cubicBezTo>
                  <a:cubicBezTo>
                    <a:pt x="3476" y="36306"/>
                    <a:pt x="4785" y="34935"/>
                    <a:pt x="6095" y="33565"/>
                  </a:cubicBezTo>
                  <a:cubicBezTo>
                    <a:pt x="7344" y="32255"/>
                    <a:pt x="8592" y="30945"/>
                    <a:pt x="9832" y="29635"/>
                  </a:cubicBezTo>
                  <a:cubicBezTo>
                    <a:pt x="10906" y="28509"/>
                    <a:pt x="11980" y="27374"/>
                    <a:pt x="13054" y="26248"/>
                  </a:cubicBezTo>
                  <a:cubicBezTo>
                    <a:pt x="14294" y="24929"/>
                    <a:pt x="15534" y="23619"/>
                    <a:pt x="16774" y="22301"/>
                  </a:cubicBezTo>
                  <a:cubicBezTo>
                    <a:pt x="18075" y="20921"/>
                    <a:pt x="19376" y="19542"/>
                    <a:pt x="20677" y="18153"/>
                  </a:cubicBezTo>
                  <a:cubicBezTo>
                    <a:pt x="21908" y="16835"/>
                    <a:pt x="23148" y="15516"/>
                    <a:pt x="24379" y="14189"/>
                  </a:cubicBezTo>
                  <a:cubicBezTo>
                    <a:pt x="25689" y="12792"/>
                    <a:pt x="26990" y="11386"/>
                    <a:pt x="28299" y="9981"/>
                  </a:cubicBezTo>
                  <a:cubicBezTo>
                    <a:pt x="29530" y="8653"/>
                    <a:pt x="30753" y="7326"/>
                    <a:pt x="31975" y="5999"/>
                  </a:cubicBezTo>
                  <a:cubicBezTo>
                    <a:pt x="33268" y="4602"/>
                    <a:pt x="34551" y="3205"/>
                    <a:pt x="35843" y="1808"/>
                  </a:cubicBezTo>
                  <a:cubicBezTo>
                    <a:pt x="36393" y="1205"/>
                    <a:pt x="36944" y="603"/>
                    <a:pt x="37502" y="0"/>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6"/>
            <p:cNvSpPr/>
            <p:nvPr/>
          </p:nvSpPr>
          <p:spPr>
            <a:xfrm>
              <a:off x="-332600" y="1874200"/>
              <a:ext cx="1041925" cy="1109375"/>
            </a:xfrm>
            <a:custGeom>
              <a:rect b="b" l="l" r="r" t="t"/>
              <a:pathLst>
                <a:path extrusionOk="0" fill="none" h="44375" w="41677">
                  <a:moveTo>
                    <a:pt x="41677" y="0"/>
                  </a:moveTo>
                  <a:cubicBezTo>
                    <a:pt x="41668" y="9"/>
                    <a:pt x="41659" y="27"/>
                    <a:pt x="41642" y="35"/>
                  </a:cubicBezTo>
                  <a:cubicBezTo>
                    <a:pt x="40428" y="1371"/>
                    <a:pt x="39206" y="2707"/>
                    <a:pt x="37983" y="4034"/>
                  </a:cubicBezTo>
                  <a:cubicBezTo>
                    <a:pt x="36700" y="5432"/>
                    <a:pt x="35407" y="6829"/>
                    <a:pt x="34124" y="8226"/>
                  </a:cubicBezTo>
                  <a:cubicBezTo>
                    <a:pt x="32901" y="9553"/>
                    <a:pt x="31670" y="10880"/>
                    <a:pt x="30439" y="12199"/>
                  </a:cubicBezTo>
                  <a:cubicBezTo>
                    <a:pt x="29138" y="13613"/>
                    <a:pt x="27828" y="15010"/>
                    <a:pt x="26519" y="16416"/>
                  </a:cubicBezTo>
                  <a:cubicBezTo>
                    <a:pt x="25288" y="17743"/>
                    <a:pt x="24056" y="19062"/>
                    <a:pt x="22817" y="20380"/>
                  </a:cubicBezTo>
                  <a:cubicBezTo>
                    <a:pt x="21524" y="21760"/>
                    <a:pt x="20223" y="23148"/>
                    <a:pt x="18914" y="24528"/>
                  </a:cubicBezTo>
                  <a:cubicBezTo>
                    <a:pt x="17682" y="25846"/>
                    <a:pt x="16442" y="27156"/>
                    <a:pt x="15194" y="28474"/>
                  </a:cubicBezTo>
                  <a:cubicBezTo>
                    <a:pt x="14129" y="29601"/>
                    <a:pt x="13055" y="30736"/>
                    <a:pt x="11981" y="31862"/>
                  </a:cubicBezTo>
                  <a:cubicBezTo>
                    <a:pt x="10741" y="33172"/>
                    <a:pt x="9492" y="34482"/>
                    <a:pt x="8244" y="35791"/>
                  </a:cubicBezTo>
                  <a:cubicBezTo>
                    <a:pt x="6934" y="37162"/>
                    <a:pt x="5615" y="38533"/>
                    <a:pt x="4306" y="39904"/>
                  </a:cubicBezTo>
                  <a:cubicBezTo>
                    <a:pt x="3048" y="41205"/>
                    <a:pt x="1800" y="42515"/>
                    <a:pt x="542" y="43816"/>
                  </a:cubicBezTo>
                  <a:cubicBezTo>
                    <a:pt x="359" y="43999"/>
                    <a:pt x="184" y="44191"/>
                    <a:pt x="1" y="44375"/>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6"/>
            <p:cNvSpPr/>
            <p:nvPr/>
          </p:nvSpPr>
          <p:spPr>
            <a:xfrm>
              <a:off x="-276700" y="1922875"/>
              <a:ext cx="1099750" cy="1170925"/>
            </a:xfrm>
            <a:custGeom>
              <a:rect b="b" l="l" r="r" t="t"/>
              <a:pathLst>
                <a:path extrusionOk="0" fill="none" h="46837" w="43990">
                  <a:moveTo>
                    <a:pt x="43990" y="1"/>
                  </a:moveTo>
                  <a:cubicBezTo>
                    <a:pt x="43606" y="428"/>
                    <a:pt x="43221" y="848"/>
                    <a:pt x="42829" y="1275"/>
                  </a:cubicBezTo>
                  <a:cubicBezTo>
                    <a:pt x="41615" y="2603"/>
                    <a:pt x="40392" y="3939"/>
                    <a:pt x="39170" y="5266"/>
                  </a:cubicBezTo>
                  <a:cubicBezTo>
                    <a:pt x="37886" y="6663"/>
                    <a:pt x="36594" y="8060"/>
                    <a:pt x="35311" y="9457"/>
                  </a:cubicBezTo>
                  <a:cubicBezTo>
                    <a:pt x="34079" y="10784"/>
                    <a:pt x="32857" y="12111"/>
                    <a:pt x="31626" y="13439"/>
                  </a:cubicBezTo>
                  <a:cubicBezTo>
                    <a:pt x="30325" y="14844"/>
                    <a:pt x="29015" y="16250"/>
                    <a:pt x="27705" y="17656"/>
                  </a:cubicBezTo>
                  <a:cubicBezTo>
                    <a:pt x="26474" y="18974"/>
                    <a:pt x="25243" y="20293"/>
                    <a:pt x="24003" y="21611"/>
                  </a:cubicBezTo>
                  <a:cubicBezTo>
                    <a:pt x="22702" y="23000"/>
                    <a:pt x="21410" y="24379"/>
                    <a:pt x="20100" y="25768"/>
                  </a:cubicBezTo>
                  <a:cubicBezTo>
                    <a:pt x="18869" y="27077"/>
                    <a:pt x="17621" y="28396"/>
                    <a:pt x="16381" y="29706"/>
                  </a:cubicBezTo>
                  <a:cubicBezTo>
                    <a:pt x="15315" y="30841"/>
                    <a:pt x="14241" y="31967"/>
                    <a:pt x="13167" y="33093"/>
                  </a:cubicBezTo>
                  <a:cubicBezTo>
                    <a:pt x="11928" y="34403"/>
                    <a:pt x="10679" y="35713"/>
                    <a:pt x="9430" y="37023"/>
                  </a:cubicBezTo>
                  <a:cubicBezTo>
                    <a:pt x="8121" y="38394"/>
                    <a:pt x="6802" y="39773"/>
                    <a:pt x="5484" y="41144"/>
                  </a:cubicBezTo>
                  <a:cubicBezTo>
                    <a:pt x="4235" y="42445"/>
                    <a:pt x="2986" y="43746"/>
                    <a:pt x="1729" y="45047"/>
                  </a:cubicBezTo>
                  <a:cubicBezTo>
                    <a:pt x="1153" y="45649"/>
                    <a:pt x="577" y="46243"/>
                    <a:pt x="0" y="46837"/>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6"/>
            <p:cNvSpPr/>
            <p:nvPr/>
          </p:nvSpPr>
          <p:spPr>
            <a:xfrm>
              <a:off x="-196150" y="1996225"/>
              <a:ext cx="1135775" cy="1209350"/>
            </a:xfrm>
            <a:custGeom>
              <a:rect b="b" l="l" r="r" t="t"/>
              <a:pathLst>
                <a:path extrusionOk="0" fill="none" h="48374" w="45431">
                  <a:moveTo>
                    <a:pt x="45430" y="0"/>
                  </a:moveTo>
                  <a:cubicBezTo>
                    <a:pt x="44811" y="681"/>
                    <a:pt x="44191" y="1363"/>
                    <a:pt x="43571" y="2035"/>
                  </a:cubicBezTo>
                  <a:cubicBezTo>
                    <a:pt x="42348" y="3371"/>
                    <a:pt x="41126" y="4707"/>
                    <a:pt x="39903" y="6034"/>
                  </a:cubicBezTo>
                  <a:cubicBezTo>
                    <a:pt x="38620" y="7431"/>
                    <a:pt x="37336" y="8828"/>
                    <a:pt x="36044" y="10225"/>
                  </a:cubicBezTo>
                  <a:cubicBezTo>
                    <a:pt x="34822" y="11552"/>
                    <a:pt x="33590" y="12880"/>
                    <a:pt x="32368" y="14207"/>
                  </a:cubicBezTo>
                  <a:cubicBezTo>
                    <a:pt x="31058" y="15613"/>
                    <a:pt x="29749" y="17018"/>
                    <a:pt x="28439" y="18424"/>
                  </a:cubicBezTo>
                  <a:cubicBezTo>
                    <a:pt x="27208" y="19743"/>
                    <a:pt x="25977" y="21061"/>
                    <a:pt x="24737" y="22380"/>
                  </a:cubicBezTo>
                  <a:cubicBezTo>
                    <a:pt x="23444" y="23768"/>
                    <a:pt x="22143" y="25147"/>
                    <a:pt x="20842" y="26536"/>
                  </a:cubicBezTo>
                  <a:cubicBezTo>
                    <a:pt x="19603" y="27846"/>
                    <a:pt x="18363" y="29164"/>
                    <a:pt x="17123" y="30474"/>
                  </a:cubicBezTo>
                  <a:cubicBezTo>
                    <a:pt x="16049" y="31609"/>
                    <a:pt x="14984" y="32735"/>
                    <a:pt x="13901" y="33862"/>
                  </a:cubicBezTo>
                  <a:cubicBezTo>
                    <a:pt x="12661" y="35180"/>
                    <a:pt x="11412" y="36481"/>
                    <a:pt x="10164" y="37791"/>
                  </a:cubicBezTo>
                  <a:cubicBezTo>
                    <a:pt x="8854" y="39162"/>
                    <a:pt x="7544" y="40541"/>
                    <a:pt x="6226" y="41912"/>
                  </a:cubicBezTo>
                  <a:cubicBezTo>
                    <a:pt x="4977" y="43213"/>
                    <a:pt x="3729" y="44514"/>
                    <a:pt x="2471" y="45815"/>
                  </a:cubicBezTo>
                  <a:cubicBezTo>
                    <a:pt x="1650" y="46671"/>
                    <a:pt x="821" y="47518"/>
                    <a:pt x="0" y="48374"/>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6"/>
            <p:cNvSpPr/>
            <p:nvPr/>
          </p:nvSpPr>
          <p:spPr>
            <a:xfrm>
              <a:off x="-94875" y="2091400"/>
              <a:ext cx="1140575" cy="1214150"/>
            </a:xfrm>
            <a:custGeom>
              <a:rect b="b" l="l" r="r" t="t"/>
              <a:pathLst>
                <a:path extrusionOk="0" fill="none" h="48566" w="45623">
                  <a:moveTo>
                    <a:pt x="45623" y="0"/>
                  </a:moveTo>
                  <a:cubicBezTo>
                    <a:pt x="44968" y="708"/>
                    <a:pt x="44322" y="1424"/>
                    <a:pt x="43676" y="2131"/>
                  </a:cubicBezTo>
                  <a:cubicBezTo>
                    <a:pt x="42453" y="3467"/>
                    <a:pt x="41231" y="4794"/>
                    <a:pt x="40009" y="6130"/>
                  </a:cubicBezTo>
                  <a:cubicBezTo>
                    <a:pt x="38725" y="7527"/>
                    <a:pt x="37442" y="8924"/>
                    <a:pt x="36149" y="10321"/>
                  </a:cubicBezTo>
                  <a:cubicBezTo>
                    <a:pt x="34927" y="11648"/>
                    <a:pt x="33696" y="12976"/>
                    <a:pt x="32465" y="14294"/>
                  </a:cubicBezTo>
                  <a:cubicBezTo>
                    <a:pt x="31164" y="15700"/>
                    <a:pt x="29854" y="17106"/>
                    <a:pt x="28544" y="18511"/>
                  </a:cubicBezTo>
                  <a:cubicBezTo>
                    <a:pt x="27313" y="19839"/>
                    <a:pt x="26082" y="21157"/>
                    <a:pt x="24842" y="22476"/>
                  </a:cubicBezTo>
                  <a:cubicBezTo>
                    <a:pt x="23550" y="23855"/>
                    <a:pt x="22249" y="25244"/>
                    <a:pt x="20939" y="26623"/>
                  </a:cubicBezTo>
                  <a:cubicBezTo>
                    <a:pt x="19708" y="27942"/>
                    <a:pt x="18468" y="29251"/>
                    <a:pt x="17219" y="30570"/>
                  </a:cubicBezTo>
                  <a:cubicBezTo>
                    <a:pt x="16154" y="31696"/>
                    <a:pt x="15080" y="32831"/>
                    <a:pt x="14006" y="33958"/>
                  </a:cubicBezTo>
                  <a:cubicBezTo>
                    <a:pt x="12766" y="35267"/>
                    <a:pt x="11518" y="36577"/>
                    <a:pt x="10269" y="37887"/>
                  </a:cubicBezTo>
                  <a:cubicBezTo>
                    <a:pt x="8959" y="39258"/>
                    <a:pt x="7641" y="40629"/>
                    <a:pt x="6331" y="41999"/>
                  </a:cubicBezTo>
                  <a:cubicBezTo>
                    <a:pt x="5082" y="43309"/>
                    <a:pt x="3825" y="44610"/>
                    <a:pt x="2568" y="45911"/>
                  </a:cubicBezTo>
                  <a:cubicBezTo>
                    <a:pt x="1721" y="46793"/>
                    <a:pt x="865" y="47684"/>
                    <a:pt x="1" y="48566"/>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6"/>
            <p:cNvSpPr/>
            <p:nvPr/>
          </p:nvSpPr>
          <p:spPr>
            <a:xfrm>
              <a:off x="17550" y="2198800"/>
              <a:ext cx="1113525" cy="1185550"/>
            </a:xfrm>
            <a:custGeom>
              <a:rect b="b" l="l" r="r" t="t"/>
              <a:pathLst>
                <a:path extrusionOk="0" fill="none" h="47422" w="44541">
                  <a:moveTo>
                    <a:pt x="44540" y="0"/>
                  </a:moveTo>
                  <a:cubicBezTo>
                    <a:pt x="44069" y="516"/>
                    <a:pt x="43597" y="1039"/>
                    <a:pt x="43117" y="1555"/>
                  </a:cubicBezTo>
                  <a:cubicBezTo>
                    <a:pt x="41903" y="2891"/>
                    <a:pt x="40681" y="4226"/>
                    <a:pt x="39458" y="5554"/>
                  </a:cubicBezTo>
                  <a:cubicBezTo>
                    <a:pt x="38175" y="6951"/>
                    <a:pt x="36882" y="8348"/>
                    <a:pt x="35599" y="9745"/>
                  </a:cubicBezTo>
                  <a:cubicBezTo>
                    <a:pt x="34368" y="11072"/>
                    <a:pt x="33145" y="12399"/>
                    <a:pt x="31914" y="13718"/>
                  </a:cubicBezTo>
                  <a:cubicBezTo>
                    <a:pt x="30604" y="15132"/>
                    <a:pt x="29303" y="16538"/>
                    <a:pt x="27994" y="17935"/>
                  </a:cubicBezTo>
                  <a:cubicBezTo>
                    <a:pt x="26763" y="19262"/>
                    <a:pt x="25523" y="20581"/>
                    <a:pt x="24292" y="21899"/>
                  </a:cubicBezTo>
                  <a:cubicBezTo>
                    <a:pt x="22991" y="23288"/>
                    <a:pt x="21690" y="24667"/>
                    <a:pt x="20389" y="26047"/>
                  </a:cubicBezTo>
                  <a:cubicBezTo>
                    <a:pt x="19149" y="27365"/>
                    <a:pt x="17909" y="28684"/>
                    <a:pt x="16669" y="29993"/>
                  </a:cubicBezTo>
                  <a:cubicBezTo>
                    <a:pt x="15595" y="31120"/>
                    <a:pt x="14530" y="32255"/>
                    <a:pt x="13456" y="33381"/>
                  </a:cubicBezTo>
                  <a:cubicBezTo>
                    <a:pt x="12207" y="34691"/>
                    <a:pt x="10967" y="36001"/>
                    <a:pt x="9719" y="37311"/>
                  </a:cubicBezTo>
                  <a:cubicBezTo>
                    <a:pt x="8400" y="38681"/>
                    <a:pt x="7090" y="40052"/>
                    <a:pt x="5772" y="41423"/>
                  </a:cubicBezTo>
                  <a:cubicBezTo>
                    <a:pt x="4523" y="42733"/>
                    <a:pt x="3275" y="44034"/>
                    <a:pt x="2017" y="45335"/>
                  </a:cubicBezTo>
                  <a:cubicBezTo>
                    <a:pt x="1345" y="46025"/>
                    <a:pt x="673" y="46723"/>
                    <a:pt x="0" y="47422"/>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6"/>
            <p:cNvSpPr/>
            <p:nvPr/>
          </p:nvSpPr>
          <p:spPr>
            <a:xfrm>
              <a:off x="155725" y="2332175"/>
              <a:ext cx="1048475" cy="1116350"/>
            </a:xfrm>
            <a:custGeom>
              <a:rect b="b" l="l" r="r" t="t"/>
              <a:pathLst>
                <a:path extrusionOk="0" fill="none" h="44654" w="41939">
                  <a:moveTo>
                    <a:pt x="41938" y="0"/>
                  </a:moveTo>
                  <a:cubicBezTo>
                    <a:pt x="41877" y="61"/>
                    <a:pt x="41825" y="123"/>
                    <a:pt x="41772" y="184"/>
                  </a:cubicBezTo>
                  <a:cubicBezTo>
                    <a:pt x="40550" y="1520"/>
                    <a:pt x="39327" y="2847"/>
                    <a:pt x="38105" y="4183"/>
                  </a:cubicBezTo>
                  <a:cubicBezTo>
                    <a:pt x="36821" y="5580"/>
                    <a:pt x="35538" y="6977"/>
                    <a:pt x="34246" y="8365"/>
                  </a:cubicBezTo>
                  <a:cubicBezTo>
                    <a:pt x="33023" y="9701"/>
                    <a:pt x="31792" y="11020"/>
                    <a:pt x="30561" y="12347"/>
                  </a:cubicBezTo>
                  <a:cubicBezTo>
                    <a:pt x="29260" y="13753"/>
                    <a:pt x="27950" y="15158"/>
                    <a:pt x="26640" y="16564"/>
                  </a:cubicBezTo>
                  <a:cubicBezTo>
                    <a:pt x="25409" y="17883"/>
                    <a:pt x="24178" y="19201"/>
                    <a:pt x="22938" y="20520"/>
                  </a:cubicBezTo>
                  <a:cubicBezTo>
                    <a:pt x="21646" y="21908"/>
                    <a:pt x="20345" y="23296"/>
                    <a:pt x="19035" y="24676"/>
                  </a:cubicBezTo>
                  <a:cubicBezTo>
                    <a:pt x="17804" y="25994"/>
                    <a:pt x="16564" y="27304"/>
                    <a:pt x="15316" y="28623"/>
                  </a:cubicBezTo>
                  <a:cubicBezTo>
                    <a:pt x="14250" y="29749"/>
                    <a:pt x="13176" y="30884"/>
                    <a:pt x="12102" y="32010"/>
                  </a:cubicBezTo>
                  <a:cubicBezTo>
                    <a:pt x="10863" y="33320"/>
                    <a:pt x="9614" y="34630"/>
                    <a:pt x="8365" y="35931"/>
                  </a:cubicBezTo>
                  <a:cubicBezTo>
                    <a:pt x="7056" y="37311"/>
                    <a:pt x="5746" y="38681"/>
                    <a:pt x="4427" y="40052"/>
                  </a:cubicBezTo>
                  <a:cubicBezTo>
                    <a:pt x="3179" y="41353"/>
                    <a:pt x="1921" y="42654"/>
                    <a:pt x="673" y="43955"/>
                  </a:cubicBezTo>
                  <a:cubicBezTo>
                    <a:pt x="446" y="44191"/>
                    <a:pt x="219" y="44427"/>
                    <a:pt x="0" y="44654"/>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6"/>
            <p:cNvSpPr/>
            <p:nvPr/>
          </p:nvSpPr>
          <p:spPr>
            <a:xfrm>
              <a:off x="306550" y="2480175"/>
              <a:ext cx="945675" cy="1007000"/>
            </a:xfrm>
            <a:custGeom>
              <a:rect b="b" l="l" r="r" t="t"/>
              <a:pathLst>
                <a:path extrusionOk="0" fill="none" h="40280" w="37827">
                  <a:moveTo>
                    <a:pt x="37826" y="0"/>
                  </a:moveTo>
                  <a:cubicBezTo>
                    <a:pt x="37224" y="664"/>
                    <a:pt x="36612" y="1336"/>
                    <a:pt x="36001" y="2000"/>
                  </a:cubicBezTo>
                  <a:cubicBezTo>
                    <a:pt x="34718" y="3397"/>
                    <a:pt x="33425" y="4794"/>
                    <a:pt x="32142" y="6191"/>
                  </a:cubicBezTo>
                  <a:cubicBezTo>
                    <a:pt x="30911" y="7518"/>
                    <a:pt x="29688" y="8846"/>
                    <a:pt x="28457" y="10164"/>
                  </a:cubicBezTo>
                  <a:cubicBezTo>
                    <a:pt x="27147" y="11570"/>
                    <a:pt x="25846" y="12976"/>
                    <a:pt x="24537" y="14381"/>
                  </a:cubicBezTo>
                  <a:cubicBezTo>
                    <a:pt x="23305" y="15709"/>
                    <a:pt x="22066" y="17027"/>
                    <a:pt x="20834" y="18346"/>
                  </a:cubicBezTo>
                  <a:cubicBezTo>
                    <a:pt x="19533" y="19725"/>
                    <a:pt x="18232" y="21113"/>
                    <a:pt x="16931" y="22493"/>
                  </a:cubicBezTo>
                  <a:cubicBezTo>
                    <a:pt x="15692" y="23812"/>
                    <a:pt x="14452" y="25121"/>
                    <a:pt x="13212" y="26440"/>
                  </a:cubicBezTo>
                  <a:cubicBezTo>
                    <a:pt x="12138" y="27566"/>
                    <a:pt x="11073" y="28701"/>
                    <a:pt x="9999" y="29828"/>
                  </a:cubicBezTo>
                  <a:cubicBezTo>
                    <a:pt x="8750" y="31137"/>
                    <a:pt x="7501" y="32447"/>
                    <a:pt x="6253" y="33757"/>
                  </a:cubicBezTo>
                  <a:cubicBezTo>
                    <a:pt x="4943" y="35128"/>
                    <a:pt x="3633" y="36499"/>
                    <a:pt x="2315" y="37869"/>
                  </a:cubicBezTo>
                  <a:cubicBezTo>
                    <a:pt x="1546" y="38673"/>
                    <a:pt x="778" y="39476"/>
                    <a:pt x="1" y="40279"/>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6"/>
            <p:cNvSpPr/>
            <p:nvPr/>
          </p:nvSpPr>
          <p:spPr>
            <a:xfrm>
              <a:off x="467450" y="2668775"/>
              <a:ext cx="805075" cy="856600"/>
            </a:xfrm>
            <a:custGeom>
              <a:rect b="b" l="l" r="r" t="t"/>
              <a:pathLst>
                <a:path extrusionOk="0" fill="none" h="34264" w="32203">
                  <a:moveTo>
                    <a:pt x="0" y="34263"/>
                  </a:moveTo>
                  <a:cubicBezTo>
                    <a:pt x="376" y="33870"/>
                    <a:pt x="760" y="33478"/>
                    <a:pt x="1135" y="33076"/>
                  </a:cubicBezTo>
                  <a:cubicBezTo>
                    <a:pt x="2069" y="32107"/>
                    <a:pt x="3004" y="31129"/>
                    <a:pt x="3938" y="30151"/>
                  </a:cubicBezTo>
                  <a:cubicBezTo>
                    <a:pt x="5187" y="28841"/>
                    <a:pt x="6427" y="27531"/>
                    <a:pt x="7675" y="26222"/>
                  </a:cubicBezTo>
                  <a:cubicBezTo>
                    <a:pt x="8749" y="25095"/>
                    <a:pt x="9823" y="23969"/>
                    <a:pt x="10888" y="22834"/>
                  </a:cubicBezTo>
                  <a:cubicBezTo>
                    <a:pt x="12137" y="21524"/>
                    <a:pt x="13377" y="20205"/>
                    <a:pt x="14608" y="18896"/>
                  </a:cubicBezTo>
                  <a:cubicBezTo>
                    <a:pt x="15918" y="17507"/>
                    <a:pt x="17210" y="16128"/>
                    <a:pt x="18511" y="14739"/>
                  </a:cubicBezTo>
                  <a:cubicBezTo>
                    <a:pt x="19751" y="13421"/>
                    <a:pt x="20982" y="12103"/>
                    <a:pt x="22213" y="10784"/>
                  </a:cubicBezTo>
                  <a:cubicBezTo>
                    <a:pt x="23523" y="9378"/>
                    <a:pt x="24833" y="7972"/>
                    <a:pt x="26134" y="6567"/>
                  </a:cubicBezTo>
                  <a:cubicBezTo>
                    <a:pt x="27365" y="5239"/>
                    <a:pt x="28596" y="3912"/>
                    <a:pt x="29818" y="2585"/>
                  </a:cubicBezTo>
                  <a:cubicBezTo>
                    <a:pt x="30613" y="1729"/>
                    <a:pt x="31408" y="865"/>
                    <a:pt x="32202" y="1"/>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6"/>
            <p:cNvSpPr/>
            <p:nvPr/>
          </p:nvSpPr>
          <p:spPr>
            <a:xfrm>
              <a:off x="732450" y="2908450"/>
              <a:ext cx="503175" cy="535925"/>
            </a:xfrm>
            <a:custGeom>
              <a:rect b="b" l="l" r="r" t="t"/>
              <a:pathLst>
                <a:path extrusionOk="0" fill="none" h="21437" w="20127">
                  <a:moveTo>
                    <a:pt x="20126" y="1"/>
                  </a:moveTo>
                  <a:lnTo>
                    <a:pt x="20126" y="1"/>
                  </a:lnTo>
                  <a:cubicBezTo>
                    <a:pt x="19899" y="245"/>
                    <a:pt x="19672" y="490"/>
                    <a:pt x="19445" y="734"/>
                  </a:cubicBezTo>
                  <a:cubicBezTo>
                    <a:pt x="18136" y="2140"/>
                    <a:pt x="16835" y="3546"/>
                    <a:pt x="15516" y="4952"/>
                  </a:cubicBezTo>
                  <a:cubicBezTo>
                    <a:pt x="14285" y="6270"/>
                    <a:pt x="13054" y="7597"/>
                    <a:pt x="11814" y="8916"/>
                  </a:cubicBezTo>
                  <a:cubicBezTo>
                    <a:pt x="10522" y="10295"/>
                    <a:pt x="9221" y="11684"/>
                    <a:pt x="7920" y="13063"/>
                  </a:cubicBezTo>
                  <a:cubicBezTo>
                    <a:pt x="6680" y="14382"/>
                    <a:pt x="5440" y="15692"/>
                    <a:pt x="4191" y="17010"/>
                  </a:cubicBezTo>
                  <a:cubicBezTo>
                    <a:pt x="3126" y="18136"/>
                    <a:pt x="2052" y="19272"/>
                    <a:pt x="978" y="20398"/>
                  </a:cubicBezTo>
                  <a:cubicBezTo>
                    <a:pt x="655" y="20738"/>
                    <a:pt x="323" y="21088"/>
                    <a:pt x="0" y="21437"/>
                  </a:cubicBezTo>
                </a:path>
              </a:pathLst>
            </a:custGeom>
            <a:noFill/>
            <a:ln cap="rnd" cmpd="sng" w="2467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6"/>
            <p:cNvSpPr/>
            <p:nvPr/>
          </p:nvSpPr>
          <p:spPr>
            <a:xfrm>
              <a:off x="-63650" y="3882700"/>
              <a:ext cx="969000" cy="339450"/>
            </a:xfrm>
            <a:custGeom>
              <a:rect b="b" l="l" r="r" t="t"/>
              <a:pathLst>
                <a:path extrusionOk="0" h="13578" w="38760">
                  <a:moveTo>
                    <a:pt x="0" y="0"/>
                  </a:moveTo>
                  <a:lnTo>
                    <a:pt x="8496" y="13368"/>
                  </a:lnTo>
                  <a:lnTo>
                    <a:pt x="30482" y="13578"/>
                  </a:lnTo>
                  <a:lnTo>
                    <a:pt x="38760" y="358"/>
                  </a:lnTo>
                  <a:lnTo>
                    <a:pt x="0" y="0"/>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6"/>
            <p:cNvSpPr/>
            <p:nvPr/>
          </p:nvSpPr>
          <p:spPr>
            <a:xfrm>
              <a:off x="147650" y="4217100"/>
              <a:ext cx="550775" cy="125975"/>
            </a:xfrm>
            <a:custGeom>
              <a:rect b="b" l="l" r="r" t="t"/>
              <a:pathLst>
                <a:path extrusionOk="0" h="5039" w="22031">
                  <a:moveTo>
                    <a:pt x="44" y="1"/>
                  </a:moveTo>
                  <a:lnTo>
                    <a:pt x="0" y="4838"/>
                  </a:lnTo>
                  <a:lnTo>
                    <a:pt x="21986" y="5039"/>
                  </a:lnTo>
                  <a:lnTo>
                    <a:pt x="22030" y="210"/>
                  </a:lnTo>
                  <a:lnTo>
                    <a:pt x="44"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6"/>
            <p:cNvSpPr/>
            <p:nvPr/>
          </p:nvSpPr>
          <p:spPr>
            <a:xfrm>
              <a:off x="147650" y="4217100"/>
              <a:ext cx="550775" cy="125975"/>
            </a:xfrm>
            <a:custGeom>
              <a:rect b="b" l="l" r="r" t="t"/>
              <a:pathLst>
                <a:path extrusionOk="0" h="5039" w="22031">
                  <a:moveTo>
                    <a:pt x="44" y="1"/>
                  </a:moveTo>
                  <a:lnTo>
                    <a:pt x="0" y="4838"/>
                  </a:lnTo>
                  <a:lnTo>
                    <a:pt x="21986" y="5039"/>
                  </a:lnTo>
                  <a:lnTo>
                    <a:pt x="22030" y="210"/>
                  </a:lnTo>
                  <a:lnTo>
                    <a:pt x="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6"/>
            <p:cNvSpPr/>
            <p:nvPr/>
          </p:nvSpPr>
          <p:spPr>
            <a:xfrm>
              <a:off x="-229125" y="3186775"/>
              <a:ext cx="1307150" cy="706625"/>
            </a:xfrm>
            <a:custGeom>
              <a:rect b="b" l="l" r="r" t="t"/>
              <a:pathLst>
                <a:path extrusionOk="0" h="28265" w="52286">
                  <a:moveTo>
                    <a:pt x="254" y="1"/>
                  </a:moveTo>
                  <a:lnTo>
                    <a:pt x="1" y="27785"/>
                  </a:lnTo>
                  <a:lnTo>
                    <a:pt x="52023" y="28265"/>
                  </a:lnTo>
                  <a:lnTo>
                    <a:pt x="52285" y="481"/>
                  </a:lnTo>
                  <a:lnTo>
                    <a:pt x="254" y="1"/>
                  </a:ln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6"/>
            <p:cNvSpPr/>
            <p:nvPr/>
          </p:nvSpPr>
          <p:spPr>
            <a:xfrm>
              <a:off x="177550" y="3300500"/>
              <a:ext cx="199550" cy="455600"/>
            </a:xfrm>
            <a:custGeom>
              <a:rect b="b" l="l" r="r" t="t"/>
              <a:pathLst>
                <a:path extrusionOk="0" h="18224" w="7982">
                  <a:moveTo>
                    <a:pt x="27" y="1"/>
                  </a:moveTo>
                  <a:lnTo>
                    <a:pt x="1" y="3493"/>
                  </a:lnTo>
                  <a:lnTo>
                    <a:pt x="2157" y="3511"/>
                  </a:lnTo>
                  <a:lnTo>
                    <a:pt x="2018" y="18189"/>
                  </a:lnTo>
                  <a:lnTo>
                    <a:pt x="5650" y="18224"/>
                  </a:lnTo>
                  <a:lnTo>
                    <a:pt x="5790" y="3546"/>
                  </a:lnTo>
                  <a:lnTo>
                    <a:pt x="7946" y="3563"/>
                  </a:lnTo>
                  <a:lnTo>
                    <a:pt x="7981" y="71"/>
                  </a:lnTo>
                  <a:lnTo>
                    <a:pt x="27"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6"/>
            <p:cNvSpPr/>
            <p:nvPr/>
          </p:nvSpPr>
          <p:spPr>
            <a:xfrm>
              <a:off x="441025" y="3302700"/>
              <a:ext cx="235775" cy="456250"/>
            </a:xfrm>
            <a:custGeom>
              <a:rect b="b" l="l" r="r" t="t"/>
              <a:pathLst>
                <a:path extrusionOk="0" h="18250" w="9431">
                  <a:moveTo>
                    <a:pt x="1" y="0"/>
                  </a:moveTo>
                  <a:lnTo>
                    <a:pt x="2070" y="18197"/>
                  </a:lnTo>
                  <a:lnTo>
                    <a:pt x="7021" y="18249"/>
                  </a:lnTo>
                  <a:lnTo>
                    <a:pt x="9431" y="87"/>
                  </a:lnTo>
                  <a:lnTo>
                    <a:pt x="5973" y="53"/>
                  </a:lnTo>
                  <a:lnTo>
                    <a:pt x="4672" y="12408"/>
                  </a:lnTo>
                  <a:lnTo>
                    <a:pt x="3458" y="35"/>
                  </a:lnTo>
                  <a:lnTo>
                    <a:pt x="1"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7" name="Google Shape;2357;p86"/>
          <p:cNvGrpSpPr/>
          <p:nvPr/>
        </p:nvGrpSpPr>
        <p:grpSpPr>
          <a:xfrm>
            <a:off x="6180897" y="2471364"/>
            <a:ext cx="2101053" cy="2365883"/>
            <a:chOff x="-4291025" y="454950"/>
            <a:chExt cx="2612925" cy="2942275"/>
          </a:xfrm>
        </p:grpSpPr>
        <p:sp>
          <p:nvSpPr>
            <p:cNvPr id="2358" name="Google Shape;2358;p86"/>
            <p:cNvSpPr/>
            <p:nvPr/>
          </p:nvSpPr>
          <p:spPr>
            <a:xfrm>
              <a:off x="-3881975" y="2442950"/>
              <a:ext cx="866650" cy="933775"/>
            </a:xfrm>
            <a:custGeom>
              <a:rect b="b" l="l" r="r" t="t"/>
              <a:pathLst>
                <a:path extrusionOk="0" h="37351" w="34666">
                  <a:moveTo>
                    <a:pt x="3840" y="1"/>
                  </a:moveTo>
                  <a:cubicBezTo>
                    <a:pt x="2902" y="1"/>
                    <a:pt x="3062" y="2967"/>
                    <a:pt x="1" y="5261"/>
                  </a:cubicBezTo>
                  <a:cubicBezTo>
                    <a:pt x="4445" y="11609"/>
                    <a:pt x="22843" y="32399"/>
                    <a:pt x="25366" y="37350"/>
                  </a:cubicBezTo>
                  <a:cubicBezTo>
                    <a:pt x="27986" y="35193"/>
                    <a:pt x="29409" y="32766"/>
                    <a:pt x="31880" y="30426"/>
                  </a:cubicBezTo>
                  <a:cubicBezTo>
                    <a:pt x="32910" y="29457"/>
                    <a:pt x="33993" y="28287"/>
                    <a:pt x="34665" y="27012"/>
                  </a:cubicBezTo>
                  <a:cubicBezTo>
                    <a:pt x="34573" y="26919"/>
                    <a:pt x="34483" y="26878"/>
                    <a:pt x="34396" y="26878"/>
                  </a:cubicBezTo>
                  <a:cubicBezTo>
                    <a:pt x="33822" y="26878"/>
                    <a:pt x="33330" y="28608"/>
                    <a:pt x="32695" y="28608"/>
                  </a:cubicBezTo>
                  <a:cubicBezTo>
                    <a:pt x="32609" y="28608"/>
                    <a:pt x="32521" y="28576"/>
                    <a:pt x="32430" y="28505"/>
                  </a:cubicBezTo>
                  <a:cubicBezTo>
                    <a:pt x="29776" y="26436"/>
                    <a:pt x="11265" y="7060"/>
                    <a:pt x="4891" y="686"/>
                  </a:cubicBezTo>
                  <a:cubicBezTo>
                    <a:pt x="4411" y="207"/>
                    <a:pt x="4088" y="1"/>
                    <a:pt x="38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6"/>
            <p:cNvSpPr/>
            <p:nvPr/>
          </p:nvSpPr>
          <p:spPr>
            <a:xfrm>
              <a:off x="-3762775" y="2727275"/>
              <a:ext cx="574350" cy="582650"/>
            </a:xfrm>
            <a:custGeom>
              <a:rect b="b" l="l" r="r" t="t"/>
              <a:pathLst>
                <a:path extrusionOk="0" h="23306" w="22974">
                  <a:moveTo>
                    <a:pt x="0" y="1"/>
                  </a:moveTo>
                  <a:cubicBezTo>
                    <a:pt x="5938" y="7300"/>
                    <a:pt x="14905" y="17787"/>
                    <a:pt x="18878" y="23305"/>
                  </a:cubicBezTo>
                  <a:cubicBezTo>
                    <a:pt x="20589" y="21690"/>
                    <a:pt x="22048" y="19254"/>
                    <a:pt x="22973" y="17525"/>
                  </a:cubicBezTo>
                  <a:cubicBezTo>
                    <a:pt x="20057" y="14958"/>
                    <a:pt x="16643" y="13133"/>
                    <a:pt x="13657" y="10627"/>
                  </a:cubicBezTo>
                  <a:cubicBezTo>
                    <a:pt x="11124" y="8505"/>
                    <a:pt x="4052" y="3135"/>
                    <a:pt x="0"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6"/>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6"/>
            <p:cNvSpPr/>
            <p:nvPr/>
          </p:nvSpPr>
          <p:spPr>
            <a:xfrm>
              <a:off x="-4177750" y="2350650"/>
              <a:ext cx="470450" cy="353000"/>
            </a:xfrm>
            <a:custGeom>
              <a:rect b="b" l="l" r="r" t="t"/>
              <a:pathLst>
                <a:path extrusionOk="0" h="14120" w="18818">
                  <a:moveTo>
                    <a:pt x="8957" y="0"/>
                  </a:moveTo>
                  <a:cubicBezTo>
                    <a:pt x="8768" y="0"/>
                    <a:pt x="8574" y="44"/>
                    <a:pt x="8392" y="91"/>
                  </a:cubicBezTo>
                  <a:cubicBezTo>
                    <a:pt x="7065" y="423"/>
                    <a:pt x="5737" y="754"/>
                    <a:pt x="4419" y="1078"/>
                  </a:cubicBezTo>
                  <a:cubicBezTo>
                    <a:pt x="3572" y="1287"/>
                    <a:pt x="2725" y="1505"/>
                    <a:pt x="1948" y="1890"/>
                  </a:cubicBezTo>
                  <a:cubicBezTo>
                    <a:pt x="2297" y="2344"/>
                    <a:pt x="1939" y="3025"/>
                    <a:pt x="1459" y="3339"/>
                  </a:cubicBezTo>
                  <a:cubicBezTo>
                    <a:pt x="979" y="3662"/>
                    <a:pt x="385" y="3828"/>
                    <a:pt x="1" y="4256"/>
                  </a:cubicBezTo>
                  <a:lnTo>
                    <a:pt x="332" y="4919"/>
                  </a:lnTo>
                  <a:cubicBezTo>
                    <a:pt x="1171" y="5190"/>
                    <a:pt x="2018" y="5461"/>
                    <a:pt x="2856" y="5732"/>
                  </a:cubicBezTo>
                  <a:cubicBezTo>
                    <a:pt x="3083" y="5801"/>
                    <a:pt x="3310" y="5880"/>
                    <a:pt x="3511" y="6002"/>
                  </a:cubicBezTo>
                  <a:cubicBezTo>
                    <a:pt x="3921" y="6273"/>
                    <a:pt x="4157" y="6744"/>
                    <a:pt x="4358" y="7190"/>
                  </a:cubicBezTo>
                  <a:cubicBezTo>
                    <a:pt x="4524" y="7539"/>
                    <a:pt x="4698" y="7914"/>
                    <a:pt x="4646" y="8299"/>
                  </a:cubicBezTo>
                  <a:cubicBezTo>
                    <a:pt x="4524" y="9163"/>
                    <a:pt x="3354" y="9687"/>
                    <a:pt x="3432" y="10551"/>
                  </a:cubicBezTo>
                  <a:cubicBezTo>
                    <a:pt x="4401" y="10211"/>
                    <a:pt x="5414" y="9958"/>
                    <a:pt x="6436" y="9800"/>
                  </a:cubicBezTo>
                  <a:cubicBezTo>
                    <a:pt x="6455" y="9798"/>
                    <a:pt x="6475" y="9797"/>
                    <a:pt x="6496" y="9797"/>
                  </a:cubicBezTo>
                  <a:cubicBezTo>
                    <a:pt x="6648" y="9797"/>
                    <a:pt x="6833" y="9855"/>
                    <a:pt x="6803" y="10001"/>
                  </a:cubicBezTo>
                  <a:cubicBezTo>
                    <a:pt x="6794" y="10045"/>
                    <a:pt x="6759" y="10080"/>
                    <a:pt x="6724" y="10115"/>
                  </a:cubicBezTo>
                  <a:cubicBezTo>
                    <a:pt x="6183" y="10691"/>
                    <a:pt x="5790" y="11416"/>
                    <a:pt x="5589" y="12184"/>
                  </a:cubicBezTo>
                  <a:cubicBezTo>
                    <a:pt x="5571" y="12263"/>
                    <a:pt x="5554" y="12341"/>
                    <a:pt x="5589" y="12402"/>
                  </a:cubicBezTo>
                  <a:cubicBezTo>
                    <a:pt x="5634" y="12511"/>
                    <a:pt x="5753" y="12545"/>
                    <a:pt x="5879" y="12545"/>
                  </a:cubicBezTo>
                  <a:cubicBezTo>
                    <a:pt x="5925" y="12545"/>
                    <a:pt x="5972" y="12540"/>
                    <a:pt x="6017" y="12533"/>
                  </a:cubicBezTo>
                  <a:cubicBezTo>
                    <a:pt x="6794" y="12411"/>
                    <a:pt x="7571" y="12298"/>
                    <a:pt x="8348" y="12175"/>
                  </a:cubicBezTo>
                  <a:cubicBezTo>
                    <a:pt x="8732" y="13022"/>
                    <a:pt x="9649" y="13485"/>
                    <a:pt x="10548" y="13747"/>
                  </a:cubicBezTo>
                  <a:cubicBezTo>
                    <a:pt x="11389" y="13995"/>
                    <a:pt x="12265" y="14120"/>
                    <a:pt x="13141" y="14120"/>
                  </a:cubicBezTo>
                  <a:cubicBezTo>
                    <a:pt x="13903" y="14120"/>
                    <a:pt x="14664" y="14025"/>
                    <a:pt x="15403" y="13834"/>
                  </a:cubicBezTo>
                  <a:cubicBezTo>
                    <a:pt x="15499" y="13808"/>
                    <a:pt x="15604" y="13782"/>
                    <a:pt x="15683" y="13721"/>
                  </a:cubicBezTo>
                  <a:cubicBezTo>
                    <a:pt x="15770" y="13651"/>
                    <a:pt x="15831" y="13555"/>
                    <a:pt x="15883" y="13459"/>
                  </a:cubicBezTo>
                  <a:cubicBezTo>
                    <a:pt x="16634" y="12097"/>
                    <a:pt x="17638" y="10883"/>
                    <a:pt x="18817" y="9879"/>
                  </a:cubicBezTo>
                  <a:cubicBezTo>
                    <a:pt x="17909" y="9111"/>
                    <a:pt x="16992" y="8334"/>
                    <a:pt x="16154" y="7478"/>
                  </a:cubicBezTo>
                  <a:cubicBezTo>
                    <a:pt x="15028" y="6325"/>
                    <a:pt x="14050" y="5042"/>
                    <a:pt x="12993" y="3819"/>
                  </a:cubicBezTo>
                  <a:cubicBezTo>
                    <a:pt x="11954" y="2606"/>
                    <a:pt x="10837" y="1462"/>
                    <a:pt x="9693" y="353"/>
                  </a:cubicBezTo>
                  <a:cubicBezTo>
                    <a:pt x="9579" y="248"/>
                    <a:pt x="9466" y="143"/>
                    <a:pt x="9326" y="73"/>
                  </a:cubicBezTo>
                  <a:cubicBezTo>
                    <a:pt x="9210" y="20"/>
                    <a:pt x="9084" y="0"/>
                    <a:pt x="8957"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6"/>
            <p:cNvSpPr/>
            <p:nvPr/>
          </p:nvSpPr>
          <p:spPr>
            <a:xfrm>
              <a:off x="-4291025" y="2078725"/>
              <a:ext cx="560575" cy="608200"/>
            </a:xfrm>
            <a:custGeom>
              <a:rect b="b" l="l" r="r" t="t"/>
              <a:pathLst>
                <a:path extrusionOk="0" h="24328" w="22423">
                  <a:moveTo>
                    <a:pt x="8845" y="1"/>
                  </a:moveTo>
                  <a:lnTo>
                    <a:pt x="0" y="6881"/>
                  </a:lnTo>
                  <a:lnTo>
                    <a:pt x="13578" y="24327"/>
                  </a:lnTo>
                  <a:lnTo>
                    <a:pt x="22423" y="17438"/>
                  </a:lnTo>
                  <a:lnTo>
                    <a:pt x="884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6"/>
            <p:cNvSpPr/>
            <p:nvPr/>
          </p:nvSpPr>
          <p:spPr>
            <a:xfrm>
              <a:off x="-4266600" y="2103625"/>
              <a:ext cx="468275" cy="502750"/>
            </a:xfrm>
            <a:custGeom>
              <a:rect b="b" l="l" r="r" t="t"/>
              <a:pathLst>
                <a:path extrusionOk="0" h="20110" w="18731">
                  <a:moveTo>
                    <a:pt x="7816" y="0"/>
                  </a:moveTo>
                  <a:lnTo>
                    <a:pt x="1" y="6086"/>
                  </a:lnTo>
                  <a:lnTo>
                    <a:pt x="10915" y="20109"/>
                  </a:lnTo>
                  <a:lnTo>
                    <a:pt x="18730" y="14023"/>
                  </a:lnTo>
                  <a:lnTo>
                    <a:pt x="7816"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6"/>
            <p:cNvSpPr/>
            <p:nvPr/>
          </p:nvSpPr>
          <p:spPr>
            <a:xfrm>
              <a:off x="-4166625" y="2203150"/>
              <a:ext cx="212875" cy="234000"/>
            </a:xfrm>
            <a:custGeom>
              <a:rect b="b" l="l" r="r" t="t"/>
              <a:pathLst>
                <a:path extrusionOk="0" h="9360" w="8515">
                  <a:moveTo>
                    <a:pt x="2544" y="0"/>
                  </a:moveTo>
                  <a:cubicBezTo>
                    <a:pt x="2353" y="0"/>
                    <a:pt x="2161" y="61"/>
                    <a:pt x="2001" y="184"/>
                  </a:cubicBezTo>
                  <a:lnTo>
                    <a:pt x="455" y="1389"/>
                  </a:lnTo>
                  <a:cubicBezTo>
                    <a:pt x="71" y="1686"/>
                    <a:pt x="1" y="2254"/>
                    <a:pt x="298" y="2638"/>
                  </a:cubicBezTo>
                  <a:lnTo>
                    <a:pt x="5266" y="9012"/>
                  </a:lnTo>
                  <a:cubicBezTo>
                    <a:pt x="5439" y="9240"/>
                    <a:pt x="5702" y="9359"/>
                    <a:pt x="5968" y="9359"/>
                  </a:cubicBezTo>
                  <a:cubicBezTo>
                    <a:pt x="6160" y="9359"/>
                    <a:pt x="6354" y="9297"/>
                    <a:pt x="6515" y="9169"/>
                  </a:cubicBezTo>
                  <a:lnTo>
                    <a:pt x="8060" y="7973"/>
                  </a:lnTo>
                  <a:cubicBezTo>
                    <a:pt x="8444" y="7667"/>
                    <a:pt x="8514" y="7109"/>
                    <a:pt x="8209" y="6724"/>
                  </a:cubicBezTo>
                  <a:lnTo>
                    <a:pt x="3249" y="342"/>
                  </a:lnTo>
                  <a:cubicBezTo>
                    <a:pt x="3076" y="118"/>
                    <a:pt x="2811" y="0"/>
                    <a:pt x="254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6"/>
            <p:cNvSpPr/>
            <p:nvPr/>
          </p:nvSpPr>
          <p:spPr>
            <a:xfrm>
              <a:off x="-4112250" y="2262975"/>
              <a:ext cx="58525" cy="36925"/>
            </a:xfrm>
            <a:custGeom>
              <a:rect b="b" l="l" r="r" t="t"/>
              <a:pathLst>
                <a:path extrusionOk="0" fill="none" h="1477" w="2341">
                  <a:moveTo>
                    <a:pt x="0" y="0"/>
                  </a:moveTo>
                  <a:cubicBezTo>
                    <a:pt x="777" y="481"/>
                    <a:pt x="1563" y="978"/>
                    <a:pt x="2340" y="147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6"/>
            <p:cNvSpPr/>
            <p:nvPr/>
          </p:nvSpPr>
          <p:spPr>
            <a:xfrm>
              <a:off x="-4136925" y="2267775"/>
              <a:ext cx="132750" cy="83425"/>
            </a:xfrm>
            <a:custGeom>
              <a:rect b="b" l="l" r="r" t="t"/>
              <a:pathLst>
                <a:path extrusionOk="0" fill="none" h="3337" w="5310">
                  <a:moveTo>
                    <a:pt x="0" y="1"/>
                  </a:moveTo>
                  <a:cubicBezTo>
                    <a:pt x="1162" y="612"/>
                    <a:pt x="4209" y="2524"/>
                    <a:pt x="5309"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6"/>
            <p:cNvSpPr/>
            <p:nvPr/>
          </p:nvSpPr>
          <p:spPr>
            <a:xfrm>
              <a:off x="-4119025" y="2296600"/>
              <a:ext cx="121825" cy="75975"/>
            </a:xfrm>
            <a:custGeom>
              <a:rect b="b" l="l" r="r" t="t"/>
              <a:pathLst>
                <a:path extrusionOk="0" fill="none" h="3039" w="4873">
                  <a:moveTo>
                    <a:pt x="0" y="0"/>
                  </a:moveTo>
                  <a:cubicBezTo>
                    <a:pt x="1345" y="821"/>
                    <a:pt x="3572" y="2104"/>
                    <a:pt x="4873" y="303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6"/>
            <p:cNvSpPr/>
            <p:nvPr/>
          </p:nvSpPr>
          <p:spPr>
            <a:xfrm>
              <a:off x="-4125350" y="2232850"/>
              <a:ext cx="53925" cy="35600"/>
            </a:xfrm>
            <a:custGeom>
              <a:rect b="b" l="l" r="r" t="t"/>
              <a:pathLst>
                <a:path extrusionOk="0" fill="none" h="1424" w="2157">
                  <a:moveTo>
                    <a:pt x="0" y="0"/>
                  </a:moveTo>
                  <a:cubicBezTo>
                    <a:pt x="480" y="324"/>
                    <a:pt x="1685" y="1083"/>
                    <a:pt x="2157" y="142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6"/>
            <p:cNvSpPr/>
            <p:nvPr/>
          </p:nvSpPr>
          <p:spPr>
            <a:xfrm>
              <a:off x="-4100475" y="2228925"/>
              <a:ext cx="21425" cy="15075"/>
            </a:xfrm>
            <a:custGeom>
              <a:rect b="b" l="l" r="r" t="t"/>
              <a:pathLst>
                <a:path extrusionOk="0" fill="none" h="603" w="857">
                  <a:moveTo>
                    <a:pt x="1" y="0"/>
                  </a:moveTo>
                  <a:cubicBezTo>
                    <a:pt x="280" y="219"/>
                    <a:pt x="559" y="428"/>
                    <a:pt x="856" y="60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6"/>
            <p:cNvSpPr/>
            <p:nvPr/>
          </p:nvSpPr>
          <p:spPr>
            <a:xfrm>
              <a:off x="-4087375" y="2331525"/>
              <a:ext cx="93450" cy="59600"/>
            </a:xfrm>
            <a:custGeom>
              <a:rect b="b" l="l" r="r" t="t"/>
              <a:pathLst>
                <a:path extrusionOk="0" fill="none" h="2384" w="3738">
                  <a:moveTo>
                    <a:pt x="1" y="0"/>
                  </a:moveTo>
                  <a:cubicBezTo>
                    <a:pt x="839" y="498"/>
                    <a:pt x="2917" y="1825"/>
                    <a:pt x="3738" y="2384"/>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6"/>
            <p:cNvSpPr/>
            <p:nvPr/>
          </p:nvSpPr>
          <p:spPr>
            <a:xfrm>
              <a:off x="-4071225" y="2357050"/>
              <a:ext cx="79050" cy="46975"/>
            </a:xfrm>
            <a:custGeom>
              <a:rect b="b" l="l" r="r" t="t"/>
              <a:pathLst>
                <a:path extrusionOk="0" fill="none" h="1879" w="3162">
                  <a:moveTo>
                    <a:pt x="1" y="1"/>
                  </a:moveTo>
                  <a:cubicBezTo>
                    <a:pt x="612" y="446"/>
                    <a:pt x="2507" y="1538"/>
                    <a:pt x="3162" y="1878"/>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6"/>
            <p:cNvSpPr/>
            <p:nvPr/>
          </p:nvSpPr>
          <p:spPr>
            <a:xfrm>
              <a:off x="-4093925" y="2235250"/>
              <a:ext cx="7675" cy="107000"/>
            </a:xfrm>
            <a:custGeom>
              <a:rect b="b" l="l" r="r" t="t"/>
              <a:pathLst>
                <a:path extrusionOk="0" fill="none" h="4280" w="307">
                  <a:moveTo>
                    <a:pt x="1" y="1"/>
                  </a:moveTo>
                  <a:cubicBezTo>
                    <a:pt x="79" y="1118"/>
                    <a:pt x="228" y="3161"/>
                    <a:pt x="306" y="4279"/>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6"/>
            <p:cNvSpPr/>
            <p:nvPr/>
          </p:nvSpPr>
          <p:spPr>
            <a:xfrm>
              <a:off x="-4107025" y="2234600"/>
              <a:ext cx="2650" cy="83400"/>
            </a:xfrm>
            <a:custGeom>
              <a:rect b="b" l="l" r="r" t="t"/>
              <a:pathLst>
                <a:path extrusionOk="0" fill="none" h="3336" w="106">
                  <a:moveTo>
                    <a:pt x="105" y="0"/>
                  </a:moveTo>
                  <a:cubicBezTo>
                    <a:pt x="105" y="0"/>
                    <a:pt x="18" y="664"/>
                    <a:pt x="18" y="830"/>
                  </a:cubicBezTo>
                  <a:cubicBezTo>
                    <a:pt x="9" y="1476"/>
                    <a:pt x="9" y="2681"/>
                    <a:pt x="1" y="333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6"/>
            <p:cNvSpPr/>
            <p:nvPr/>
          </p:nvSpPr>
          <p:spPr>
            <a:xfrm>
              <a:off x="-4124050" y="2246175"/>
              <a:ext cx="2425" cy="35825"/>
            </a:xfrm>
            <a:custGeom>
              <a:rect b="b" l="l" r="r" t="t"/>
              <a:pathLst>
                <a:path extrusionOk="0" fill="none" h="1433" w="97">
                  <a:moveTo>
                    <a:pt x="1" y="0"/>
                  </a:moveTo>
                  <a:cubicBezTo>
                    <a:pt x="97" y="341"/>
                    <a:pt x="79" y="672"/>
                    <a:pt x="53" y="987"/>
                  </a:cubicBezTo>
                  <a:cubicBezTo>
                    <a:pt x="44" y="1135"/>
                    <a:pt x="36" y="1284"/>
                    <a:pt x="27" y="1432"/>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6"/>
            <p:cNvSpPr/>
            <p:nvPr/>
          </p:nvSpPr>
          <p:spPr>
            <a:xfrm>
              <a:off x="-4078650" y="2257950"/>
              <a:ext cx="7450" cy="99125"/>
            </a:xfrm>
            <a:custGeom>
              <a:rect b="b" l="l" r="r" t="t"/>
              <a:pathLst>
                <a:path extrusionOk="0" fill="none" h="3965" w="298">
                  <a:moveTo>
                    <a:pt x="18" y="1"/>
                  </a:moveTo>
                  <a:cubicBezTo>
                    <a:pt x="1" y="655"/>
                    <a:pt x="271" y="3205"/>
                    <a:pt x="298" y="3965"/>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6"/>
            <p:cNvSpPr/>
            <p:nvPr/>
          </p:nvSpPr>
          <p:spPr>
            <a:xfrm>
              <a:off x="-4060950" y="2264275"/>
              <a:ext cx="7875" cy="125325"/>
            </a:xfrm>
            <a:custGeom>
              <a:rect b="b" l="l" r="r" t="t"/>
              <a:pathLst>
                <a:path extrusionOk="0" fill="none" h="5013" w="315">
                  <a:moveTo>
                    <a:pt x="18" y="1"/>
                  </a:moveTo>
                  <a:cubicBezTo>
                    <a:pt x="0" y="656"/>
                    <a:pt x="297" y="4253"/>
                    <a:pt x="314" y="5013"/>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6"/>
            <p:cNvSpPr/>
            <p:nvPr/>
          </p:nvSpPr>
          <p:spPr>
            <a:xfrm>
              <a:off x="-4042200" y="2288525"/>
              <a:ext cx="8550" cy="108950"/>
            </a:xfrm>
            <a:custGeom>
              <a:rect b="b" l="l" r="r" t="t"/>
              <a:pathLst>
                <a:path extrusionOk="0" fill="none" h="4358" w="342">
                  <a:moveTo>
                    <a:pt x="10" y="0"/>
                  </a:moveTo>
                  <a:cubicBezTo>
                    <a:pt x="1" y="541"/>
                    <a:pt x="324" y="3728"/>
                    <a:pt x="342" y="4357"/>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6"/>
            <p:cNvSpPr/>
            <p:nvPr/>
          </p:nvSpPr>
          <p:spPr>
            <a:xfrm>
              <a:off x="-4021225" y="2311000"/>
              <a:ext cx="7450" cy="98900"/>
            </a:xfrm>
            <a:custGeom>
              <a:rect b="b" l="l" r="r" t="t"/>
              <a:pathLst>
                <a:path extrusionOk="0" fill="none" h="3956" w="298">
                  <a:moveTo>
                    <a:pt x="18" y="0"/>
                  </a:moveTo>
                  <a:cubicBezTo>
                    <a:pt x="0" y="647"/>
                    <a:pt x="271" y="3205"/>
                    <a:pt x="297" y="3956"/>
                  </a:cubicBezTo>
                </a:path>
              </a:pathLst>
            </a:custGeom>
            <a:noFill/>
            <a:ln cap="flat" cmpd="sng" w="63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6"/>
            <p:cNvSpPr/>
            <p:nvPr/>
          </p:nvSpPr>
          <p:spPr>
            <a:xfrm>
              <a:off x="-4114000" y="2362300"/>
              <a:ext cx="139725" cy="97150"/>
            </a:xfrm>
            <a:custGeom>
              <a:rect b="b" l="l" r="r" t="t"/>
              <a:pathLst>
                <a:path extrusionOk="0" fill="none" h="3886" w="5589">
                  <a:moveTo>
                    <a:pt x="0" y="0"/>
                  </a:moveTo>
                  <a:cubicBezTo>
                    <a:pt x="734" y="891"/>
                    <a:pt x="1458" y="1782"/>
                    <a:pt x="2183" y="2672"/>
                  </a:cubicBezTo>
                  <a:cubicBezTo>
                    <a:pt x="2576" y="3152"/>
                    <a:pt x="3021" y="3668"/>
                    <a:pt x="3633" y="3772"/>
                  </a:cubicBezTo>
                  <a:cubicBezTo>
                    <a:pt x="4366" y="3886"/>
                    <a:pt x="5030" y="3379"/>
                    <a:pt x="5588" y="2899"/>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6"/>
            <p:cNvSpPr/>
            <p:nvPr/>
          </p:nvSpPr>
          <p:spPr>
            <a:xfrm>
              <a:off x="-4009000" y="2280650"/>
              <a:ext cx="70525" cy="153050"/>
            </a:xfrm>
            <a:custGeom>
              <a:rect b="b" l="l" r="r" t="t"/>
              <a:pathLst>
                <a:path extrusionOk="0" fill="none" h="6122" w="2821">
                  <a:moveTo>
                    <a:pt x="0" y="1"/>
                  </a:moveTo>
                  <a:cubicBezTo>
                    <a:pt x="690" y="918"/>
                    <a:pt x="1371" y="1843"/>
                    <a:pt x="2061" y="2769"/>
                  </a:cubicBezTo>
                  <a:cubicBezTo>
                    <a:pt x="2428" y="3266"/>
                    <a:pt x="2820" y="3825"/>
                    <a:pt x="2768" y="4445"/>
                  </a:cubicBezTo>
                  <a:cubicBezTo>
                    <a:pt x="2698" y="5179"/>
                    <a:pt x="2043" y="5694"/>
                    <a:pt x="1441" y="6122"/>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6"/>
            <p:cNvSpPr/>
            <p:nvPr/>
          </p:nvSpPr>
          <p:spPr>
            <a:xfrm>
              <a:off x="-3970375" y="2433675"/>
              <a:ext cx="39550" cy="50900"/>
            </a:xfrm>
            <a:custGeom>
              <a:rect b="b" l="l" r="r" t="t"/>
              <a:pathLst>
                <a:path extrusionOk="0" fill="none" h="2036" w="1582">
                  <a:moveTo>
                    <a:pt x="1" y="1"/>
                  </a:moveTo>
                  <a:cubicBezTo>
                    <a:pt x="525" y="682"/>
                    <a:pt x="1057" y="1363"/>
                    <a:pt x="1581" y="2035"/>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6"/>
            <p:cNvSpPr/>
            <p:nvPr/>
          </p:nvSpPr>
          <p:spPr>
            <a:xfrm>
              <a:off x="-3971675" y="2455500"/>
              <a:ext cx="95400" cy="74250"/>
            </a:xfrm>
            <a:custGeom>
              <a:rect b="b" l="l" r="r" t="t"/>
              <a:pathLst>
                <a:path extrusionOk="0" fill="none" h="2970" w="3816">
                  <a:moveTo>
                    <a:pt x="0" y="2969"/>
                  </a:moveTo>
                  <a:cubicBezTo>
                    <a:pt x="1083" y="2166"/>
                    <a:pt x="3816" y="1"/>
                    <a:pt x="3816" y="1"/>
                  </a:cubicBezTo>
                </a:path>
              </a:pathLst>
            </a:custGeom>
            <a:noFill/>
            <a:ln cap="rnd" cmpd="sng" w="1790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6"/>
            <p:cNvSpPr/>
            <p:nvPr/>
          </p:nvSpPr>
          <p:spPr>
            <a:xfrm>
              <a:off x="-3976050" y="2266000"/>
              <a:ext cx="289925" cy="366850"/>
            </a:xfrm>
            <a:custGeom>
              <a:rect b="b" l="l" r="r" t="t"/>
              <a:pathLst>
                <a:path extrusionOk="0" h="14674" w="11597">
                  <a:moveTo>
                    <a:pt x="698" y="0"/>
                  </a:moveTo>
                  <a:cubicBezTo>
                    <a:pt x="514" y="0"/>
                    <a:pt x="337" y="41"/>
                    <a:pt x="219" y="176"/>
                  </a:cubicBezTo>
                  <a:cubicBezTo>
                    <a:pt x="1" y="421"/>
                    <a:pt x="140" y="814"/>
                    <a:pt x="306" y="1093"/>
                  </a:cubicBezTo>
                  <a:cubicBezTo>
                    <a:pt x="1258" y="2700"/>
                    <a:pt x="2961" y="3817"/>
                    <a:pt x="4803" y="4053"/>
                  </a:cubicBezTo>
                  <a:cubicBezTo>
                    <a:pt x="4951" y="4071"/>
                    <a:pt x="5100" y="4088"/>
                    <a:pt x="5213" y="4184"/>
                  </a:cubicBezTo>
                  <a:cubicBezTo>
                    <a:pt x="5301" y="4254"/>
                    <a:pt x="5397" y="4359"/>
                    <a:pt x="5388" y="4472"/>
                  </a:cubicBezTo>
                  <a:cubicBezTo>
                    <a:pt x="4986" y="8148"/>
                    <a:pt x="7833" y="13256"/>
                    <a:pt x="8654" y="14522"/>
                  </a:cubicBezTo>
                  <a:cubicBezTo>
                    <a:pt x="8724" y="14631"/>
                    <a:pt x="8822" y="14674"/>
                    <a:pt x="8938" y="14674"/>
                  </a:cubicBezTo>
                  <a:cubicBezTo>
                    <a:pt x="9396" y="14674"/>
                    <a:pt x="10144" y="14003"/>
                    <a:pt x="10667" y="14003"/>
                  </a:cubicBezTo>
                  <a:cubicBezTo>
                    <a:pt x="10750" y="14003"/>
                    <a:pt x="10828" y="14020"/>
                    <a:pt x="10898" y="14060"/>
                  </a:cubicBezTo>
                  <a:cubicBezTo>
                    <a:pt x="10944" y="14086"/>
                    <a:pt x="10981" y="14098"/>
                    <a:pt x="11012" y="14098"/>
                  </a:cubicBezTo>
                  <a:cubicBezTo>
                    <a:pt x="11392" y="14098"/>
                    <a:pt x="10594" y="12144"/>
                    <a:pt x="11055" y="11658"/>
                  </a:cubicBezTo>
                  <a:lnTo>
                    <a:pt x="11468" y="11001"/>
                  </a:lnTo>
                  <a:lnTo>
                    <a:pt x="11468" y="11001"/>
                  </a:lnTo>
                  <a:cubicBezTo>
                    <a:pt x="11499" y="11055"/>
                    <a:pt x="11531" y="11094"/>
                    <a:pt x="11553" y="11094"/>
                  </a:cubicBezTo>
                  <a:cubicBezTo>
                    <a:pt x="11583" y="11094"/>
                    <a:pt x="11596" y="11027"/>
                    <a:pt x="11570" y="10838"/>
                  </a:cubicBezTo>
                  <a:lnTo>
                    <a:pt x="11570" y="10838"/>
                  </a:lnTo>
                  <a:lnTo>
                    <a:pt x="11570" y="10838"/>
                  </a:lnTo>
                  <a:cubicBezTo>
                    <a:pt x="11500" y="10314"/>
                    <a:pt x="11404" y="7930"/>
                    <a:pt x="11282" y="7415"/>
                  </a:cubicBezTo>
                  <a:cubicBezTo>
                    <a:pt x="11177" y="6978"/>
                    <a:pt x="10461" y="5276"/>
                    <a:pt x="10243" y="4874"/>
                  </a:cubicBezTo>
                  <a:cubicBezTo>
                    <a:pt x="9343" y="3224"/>
                    <a:pt x="7850" y="2604"/>
                    <a:pt x="6506" y="1285"/>
                  </a:cubicBezTo>
                  <a:cubicBezTo>
                    <a:pt x="6357" y="1146"/>
                    <a:pt x="6209" y="1006"/>
                    <a:pt x="6034" y="910"/>
                  </a:cubicBezTo>
                  <a:cubicBezTo>
                    <a:pt x="5833" y="805"/>
                    <a:pt x="5615" y="761"/>
                    <a:pt x="5397" y="726"/>
                  </a:cubicBezTo>
                  <a:cubicBezTo>
                    <a:pt x="3939" y="464"/>
                    <a:pt x="2472" y="229"/>
                    <a:pt x="996" y="28"/>
                  </a:cubicBezTo>
                  <a:cubicBezTo>
                    <a:pt x="900" y="12"/>
                    <a:pt x="798" y="0"/>
                    <a:pt x="698"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6"/>
            <p:cNvSpPr/>
            <p:nvPr/>
          </p:nvSpPr>
          <p:spPr>
            <a:xfrm>
              <a:off x="-4198050" y="2394125"/>
              <a:ext cx="152825" cy="82800"/>
            </a:xfrm>
            <a:custGeom>
              <a:rect b="b" l="l" r="r" t="t"/>
              <a:pathLst>
                <a:path extrusionOk="0" h="3312" w="6113">
                  <a:moveTo>
                    <a:pt x="4669" y="1"/>
                  </a:moveTo>
                  <a:cubicBezTo>
                    <a:pt x="4309" y="1"/>
                    <a:pt x="3954" y="77"/>
                    <a:pt x="3598" y="159"/>
                  </a:cubicBezTo>
                  <a:cubicBezTo>
                    <a:pt x="2795" y="343"/>
                    <a:pt x="1965" y="517"/>
                    <a:pt x="1171" y="736"/>
                  </a:cubicBezTo>
                  <a:cubicBezTo>
                    <a:pt x="516" y="919"/>
                    <a:pt x="1" y="1478"/>
                    <a:pt x="245" y="2194"/>
                  </a:cubicBezTo>
                  <a:cubicBezTo>
                    <a:pt x="341" y="2464"/>
                    <a:pt x="516" y="2709"/>
                    <a:pt x="690" y="2945"/>
                  </a:cubicBezTo>
                  <a:cubicBezTo>
                    <a:pt x="778" y="3067"/>
                    <a:pt x="883" y="3198"/>
                    <a:pt x="1022" y="3259"/>
                  </a:cubicBezTo>
                  <a:cubicBezTo>
                    <a:pt x="1118" y="3303"/>
                    <a:pt x="1223" y="3311"/>
                    <a:pt x="1328" y="3311"/>
                  </a:cubicBezTo>
                  <a:cubicBezTo>
                    <a:pt x="1335" y="3311"/>
                    <a:pt x="1343" y="3311"/>
                    <a:pt x="1350" y="3311"/>
                  </a:cubicBezTo>
                  <a:cubicBezTo>
                    <a:pt x="3009" y="3311"/>
                    <a:pt x="4503" y="2355"/>
                    <a:pt x="5833" y="1364"/>
                  </a:cubicBezTo>
                  <a:cubicBezTo>
                    <a:pt x="5929" y="1294"/>
                    <a:pt x="6034" y="1216"/>
                    <a:pt x="6069" y="1102"/>
                  </a:cubicBezTo>
                  <a:cubicBezTo>
                    <a:pt x="6113" y="998"/>
                    <a:pt x="6087" y="875"/>
                    <a:pt x="6052" y="771"/>
                  </a:cubicBezTo>
                  <a:cubicBezTo>
                    <a:pt x="5877" y="343"/>
                    <a:pt x="5423" y="81"/>
                    <a:pt x="4969" y="20"/>
                  </a:cubicBezTo>
                  <a:cubicBezTo>
                    <a:pt x="4869" y="6"/>
                    <a:pt x="4769" y="1"/>
                    <a:pt x="466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6"/>
            <p:cNvSpPr/>
            <p:nvPr/>
          </p:nvSpPr>
          <p:spPr>
            <a:xfrm>
              <a:off x="-4185825" y="2428175"/>
              <a:ext cx="17700" cy="38525"/>
            </a:xfrm>
            <a:custGeom>
              <a:rect b="b" l="l" r="r" t="t"/>
              <a:pathLst>
                <a:path extrusionOk="0" h="1541" w="708">
                  <a:moveTo>
                    <a:pt x="90" y="0"/>
                  </a:moveTo>
                  <a:cubicBezTo>
                    <a:pt x="78" y="0"/>
                    <a:pt x="65" y="4"/>
                    <a:pt x="53" y="11"/>
                  </a:cubicBezTo>
                  <a:cubicBezTo>
                    <a:pt x="9" y="28"/>
                    <a:pt x="1" y="98"/>
                    <a:pt x="18" y="151"/>
                  </a:cubicBezTo>
                  <a:cubicBezTo>
                    <a:pt x="149" y="648"/>
                    <a:pt x="315" y="1102"/>
                    <a:pt x="629" y="1522"/>
                  </a:cubicBezTo>
                  <a:cubicBezTo>
                    <a:pt x="629" y="1530"/>
                    <a:pt x="638" y="1539"/>
                    <a:pt x="655" y="1539"/>
                  </a:cubicBezTo>
                  <a:cubicBezTo>
                    <a:pt x="659" y="1540"/>
                    <a:pt x="663" y="1541"/>
                    <a:pt x="666" y="1541"/>
                  </a:cubicBezTo>
                  <a:cubicBezTo>
                    <a:pt x="688" y="1541"/>
                    <a:pt x="708" y="1518"/>
                    <a:pt x="708" y="1495"/>
                  </a:cubicBezTo>
                  <a:cubicBezTo>
                    <a:pt x="708" y="1469"/>
                    <a:pt x="690" y="1443"/>
                    <a:pt x="682" y="1426"/>
                  </a:cubicBezTo>
                  <a:cubicBezTo>
                    <a:pt x="455" y="1041"/>
                    <a:pt x="289" y="613"/>
                    <a:pt x="210" y="168"/>
                  </a:cubicBezTo>
                  <a:cubicBezTo>
                    <a:pt x="201" y="125"/>
                    <a:pt x="193" y="81"/>
                    <a:pt x="167" y="46"/>
                  </a:cubicBezTo>
                  <a:cubicBezTo>
                    <a:pt x="148" y="21"/>
                    <a:pt x="120" y="0"/>
                    <a:pt x="90"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6"/>
            <p:cNvSpPr/>
            <p:nvPr/>
          </p:nvSpPr>
          <p:spPr>
            <a:xfrm>
              <a:off x="-4170325" y="2461050"/>
              <a:ext cx="153925" cy="112500"/>
            </a:xfrm>
            <a:custGeom>
              <a:rect b="b" l="l" r="r" t="t"/>
              <a:pathLst>
                <a:path extrusionOk="0" h="4500" w="6157">
                  <a:moveTo>
                    <a:pt x="5046" y="1"/>
                  </a:moveTo>
                  <a:cubicBezTo>
                    <a:pt x="4953" y="1"/>
                    <a:pt x="4860" y="8"/>
                    <a:pt x="4768" y="23"/>
                  </a:cubicBezTo>
                  <a:cubicBezTo>
                    <a:pt x="4288" y="102"/>
                    <a:pt x="3842" y="346"/>
                    <a:pt x="3406" y="591"/>
                  </a:cubicBezTo>
                  <a:cubicBezTo>
                    <a:pt x="2620" y="1019"/>
                    <a:pt x="1799" y="1446"/>
                    <a:pt x="1040" y="1909"/>
                  </a:cubicBezTo>
                  <a:cubicBezTo>
                    <a:pt x="411" y="2293"/>
                    <a:pt x="1" y="3018"/>
                    <a:pt x="402" y="3656"/>
                  </a:cubicBezTo>
                  <a:cubicBezTo>
                    <a:pt x="559" y="3909"/>
                    <a:pt x="795" y="4101"/>
                    <a:pt x="1022" y="4284"/>
                  </a:cubicBezTo>
                  <a:cubicBezTo>
                    <a:pt x="1144" y="4380"/>
                    <a:pt x="1267" y="4476"/>
                    <a:pt x="1424" y="4494"/>
                  </a:cubicBezTo>
                  <a:cubicBezTo>
                    <a:pt x="1449" y="4498"/>
                    <a:pt x="1473" y="4499"/>
                    <a:pt x="1497" y="4499"/>
                  </a:cubicBezTo>
                  <a:cubicBezTo>
                    <a:pt x="1583" y="4499"/>
                    <a:pt x="1665" y="4477"/>
                    <a:pt x="1747" y="4450"/>
                  </a:cubicBezTo>
                  <a:cubicBezTo>
                    <a:pt x="3458" y="3952"/>
                    <a:pt x="4794" y="2520"/>
                    <a:pt x="5947" y="1115"/>
                  </a:cubicBezTo>
                  <a:cubicBezTo>
                    <a:pt x="6034" y="1010"/>
                    <a:pt x="6121" y="905"/>
                    <a:pt x="6139" y="774"/>
                  </a:cubicBezTo>
                  <a:cubicBezTo>
                    <a:pt x="6156" y="652"/>
                    <a:pt x="6104" y="538"/>
                    <a:pt x="6043" y="442"/>
                  </a:cubicBezTo>
                  <a:cubicBezTo>
                    <a:pt x="5824" y="139"/>
                    <a:pt x="5439" y="1"/>
                    <a:pt x="504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6"/>
            <p:cNvSpPr/>
            <p:nvPr/>
          </p:nvSpPr>
          <p:spPr>
            <a:xfrm>
              <a:off x="-4158100" y="2529100"/>
              <a:ext cx="25775" cy="34475"/>
            </a:xfrm>
            <a:custGeom>
              <a:rect b="b" l="l" r="r" t="t"/>
              <a:pathLst>
                <a:path extrusionOk="0" h="1379" w="1031">
                  <a:moveTo>
                    <a:pt x="95" y="1"/>
                  </a:moveTo>
                  <a:cubicBezTo>
                    <a:pt x="77" y="1"/>
                    <a:pt x="59" y="6"/>
                    <a:pt x="44" y="17"/>
                  </a:cubicBezTo>
                  <a:cubicBezTo>
                    <a:pt x="1" y="60"/>
                    <a:pt x="9" y="130"/>
                    <a:pt x="35" y="174"/>
                  </a:cubicBezTo>
                  <a:cubicBezTo>
                    <a:pt x="271" y="637"/>
                    <a:pt x="542" y="1038"/>
                    <a:pt x="952" y="1361"/>
                  </a:cubicBezTo>
                  <a:cubicBezTo>
                    <a:pt x="961" y="1370"/>
                    <a:pt x="970" y="1379"/>
                    <a:pt x="987" y="1379"/>
                  </a:cubicBezTo>
                  <a:cubicBezTo>
                    <a:pt x="1013" y="1379"/>
                    <a:pt x="1031" y="1344"/>
                    <a:pt x="1031" y="1318"/>
                  </a:cubicBezTo>
                  <a:cubicBezTo>
                    <a:pt x="1022" y="1292"/>
                    <a:pt x="1005" y="1274"/>
                    <a:pt x="987" y="1248"/>
                  </a:cubicBezTo>
                  <a:cubicBezTo>
                    <a:pt x="673" y="934"/>
                    <a:pt x="411" y="549"/>
                    <a:pt x="236" y="139"/>
                  </a:cubicBezTo>
                  <a:cubicBezTo>
                    <a:pt x="219" y="95"/>
                    <a:pt x="201" y="52"/>
                    <a:pt x="166" y="25"/>
                  </a:cubicBezTo>
                  <a:cubicBezTo>
                    <a:pt x="146" y="10"/>
                    <a:pt x="120" y="1"/>
                    <a:pt x="95"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6"/>
            <p:cNvSpPr/>
            <p:nvPr/>
          </p:nvSpPr>
          <p:spPr>
            <a:xfrm>
              <a:off x="-4129500" y="2514075"/>
              <a:ext cx="139300" cy="101950"/>
            </a:xfrm>
            <a:custGeom>
              <a:rect b="b" l="l" r="r" t="t"/>
              <a:pathLst>
                <a:path extrusionOk="0" h="4078" w="5572">
                  <a:moveTo>
                    <a:pt x="4584" y="0"/>
                  </a:moveTo>
                  <a:cubicBezTo>
                    <a:pt x="4496" y="0"/>
                    <a:pt x="4408" y="8"/>
                    <a:pt x="4322" y="24"/>
                  </a:cubicBezTo>
                  <a:cubicBezTo>
                    <a:pt x="3886" y="94"/>
                    <a:pt x="3476" y="312"/>
                    <a:pt x="3083" y="530"/>
                  </a:cubicBezTo>
                  <a:cubicBezTo>
                    <a:pt x="2367" y="923"/>
                    <a:pt x="1624" y="1308"/>
                    <a:pt x="935" y="1727"/>
                  </a:cubicBezTo>
                  <a:cubicBezTo>
                    <a:pt x="367" y="2076"/>
                    <a:pt x="0" y="2731"/>
                    <a:pt x="358" y="3316"/>
                  </a:cubicBezTo>
                  <a:cubicBezTo>
                    <a:pt x="507" y="3543"/>
                    <a:pt x="716" y="3709"/>
                    <a:pt x="917" y="3875"/>
                  </a:cubicBezTo>
                  <a:cubicBezTo>
                    <a:pt x="1031" y="3962"/>
                    <a:pt x="1144" y="4058"/>
                    <a:pt x="1293" y="4075"/>
                  </a:cubicBezTo>
                  <a:cubicBezTo>
                    <a:pt x="1305" y="4077"/>
                    <a:pt x="1318" y="4077"/>
                    <a:pt x="1331" y="4077"/>
                  </a:cubicBezTo>
                  <a:cubicBezTo>
                    <a:pt x="1414" y="4077"/>
                    <a:pt x="1498" y="4055"/>
                    <a:pt x="1581" y="4032"/>
                  </a:cubicBezTo>
                  <a:cubicBezTo>
                    <a:pt x="3126" y="3578"/>
                    <a:pt x="4340" y="2285"/>
                    <a:pt x="5388" y="1002"/>
                  </a:cubicBezTo>
                  <a:cubicBezTo>
                    <a:pt x="5458" y="915"/>
                    <a:pt x="5536" y="819"/>
                    <a:pt x="5554" y="705"/>
                  </a:cubicBezTo>
                  <a:cubicBezTo>
                    <a:pt x="5571" y="592"/>
                    <a:pt x="5527" y="487"/>
                    <a:pt x="5466" y="399"/>
                  </a:cubicBezTo>
                  <a:cubicBezTo>
                    <a:pt x="5278" y="127"/>
                    <a:pt x="4933" y="0"/>
                    <a:pt x="458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6"/>
            <p:cNvSpPr/>
            <p:nvPr/>
          </p:nvSpPr>
          <p:spPr>
            <a:xfrm>
              <a:off x="-4118600" y="2575650"/>
              <a:ext cx="23600" cy="31375"/>
            </a:xfrm>
            <a:custGeom>
              <a:rect b="b" l="l" r="r" t="t"/>
              <a:pathLst>
                <a:path extrusionOk="0" h="1255" w="944">
                  <a:moveTo>
                    <a:pt x="94" y="0"/>
                  </a:moveTo>
                  <a:cubicBezTo>
                    <a:pt x="75" y="0"/>
                    <a:pt x="57" y="7"/>
                    <a:pt x="45" y="23"/>
                  </a:cubicBezTo>
                  <a:cubicBezTo>
                    <a:pt x="1" y="58"/>
                    <a:pt x="10" y="119"/>
                    <a:pt x="36" y="163"/>
                  </a:cubicBezTo>
                  <a:cubicBezTo>
                    <a:pt x="254" y="573"/>
                    <a:pt x="499" y="940"/>
                    <a:pt x="865" y="1237"/>
                  </a:cubicBezTo>
                  <a:cubicBezTo>
                    <a:pt x="874" y="1246"/>
                    <a:pt x="883" y="1246"/>
                    <a:pt x="892" y="1254"/>
                  </a:cubicBezTo>
                  <a:cubicBezTo>
                    <a:pt x="918" y="1254"/>
                    <a:pt x="944" y="1220"/>
                    <a:pt x="935" y="1193"/>
                  </a:cubicBezTo>
                  <a:cubicBezTo>
                    <a:pt x="935" y="1167"/>
                    <a:pt x="918" y="1150"/>
                    <a:pt x="900" y="1132"/>
                  </a:cubicBezTo>
                  <a:cubicBezTo>
                    <a:pt x="612" y="844"/>
                    <a:pt x="376" y="504"/>
                    <a:pt x="219" y="119"/>
                  </a:cubicBezTo>
                  <a:cubicBezTo>
                    <a:pt x="202" y="84"/>
                    <a:pt x="184" y="50"/>
                    <a:pt x="158" y="23"/>
                  </a:cubicBezTo>
                  <a:cubicBezTo>
                    <a:pt x="139" y="9"/>
                    <a:pt x="116" y="0"/>
                    <a:pt x="9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6"/>
            <p:cNvSpPr/>
            <p:nvPr/>
          </p:nvSpPr>
          <p:spPr>
            <a:xfrm>
              <a:off x="-4074500" y="2574450"/>
              <a:ext cx="122700" cy="89600"/>
            </a:xfrm>
            <a:custGeom>
              <a:rect b="b" l="l" r="r" t="t"/>
              <a:pathLst>
                <a:path extrusionOk="0" h="3584" w="4908">
                  <a:moveTo>
                    <a:pt x="4028" y="1"/>
                  </a:moveTo>
                  <a:cubicBezTo>
                    <a:pt x="3951" y="1"/>
                    <a:pt x="3875" y="7"/>
                    <a:pt x="3799" y="19"/>
                  </a:cubicBezTo>
                  <a:cubicBezTo>
                    <a:pt x="3423" y="80"/>
                    <a:pt x="3057" y="272"/>
                    <a:pt x="2707" y="464"/>
                  </a:cubicBezTo>
                  <a:cubicBezTo>
                    <a:pt x="2088" y="805"/>
                    <a:pt x="1433" y="1154"/>
                    <a:pt x="830" y="1521"/>
                  </a:cubicBezTo>
                  <a:cubicBezTo>
                    <a:pt x="324" y="1826"/>
                    <a:pt x="1" y="2403"/>
                    <a:pt x="315" y="2918"/>
                  </a:cubicBezTo>
                  <a:cubicBezTo>
                    <a:pt x="446" y="3110"/>
                    <a:pt x="629" y="3267"/>
                    <a:pt x="813" y="3416"/>
                  </a:cubicBezTo>
                  <a:cubicBezTo>
                    <a:pt x="909" y="3494"/>
                    <a:pt x="1005" y="3573"/>
                    <a:pt x="1136" y="3581"/>
                  </a:cubicBezTo>
                  <a:cubicBezTo>
                    <a:pt x="1151" y="3583"/>
                    <a:pt x="1167" y="3584"/>
                    <a:pt x="1182" y="3584"/>
                  </a:cubicBezTo>
                  <a:cubicBezTo>
                    <a:pt x="1254" y="3584"/>
                    <a:pt x="1326" y="3568"/>
                    <a:pt x="1398" y="3547"/>
                  </a:cubicBezTo>
                  <a:cubicBezTo>
                    <a:pt x="2760" y="3145"/>
                    <a:pt x="3825" y="2010"/>
                    <a:pt x="4742" y="883"/>
                  </a:cubicBezTo>
                  <a:cubicBezTo>
                    <a:pt x="4812" y="805"/>
                    <a:pt x="4873" y="717"/>
                    <a:pt x="4890" y="613"/>
                  </a:cubicBezTo>
                  <a:cubicBezTo>
                    <a:pt x="4908" y="517"/>
                    <a:pt x="4864" y="429"/>
                    <a:pt x="4812" y="351"/>
                  </a:cubicBezTo>
                  <a:cubicBezTo>
                    <a:pt x="4643" y="105"/>
                    <a:pt x="4340" y="1"/>
                    <a:pt x="40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6"/>
            <p:cNvSpPr/>
            <p:nvPr/>
          </p:nvSpPr>
          <p:spPr>
            <a:xfrm>
              <a:off x="-4064900" y="2628625"/>
              <a:ext cx="20775" cy="27525"/>
            </a:xfrm>
            <a:custGeom>
              <a:rect b="b" l="l" r="r" t="t"/>
              <a:pathLst>
                <a:path extrusionOk="0" h="1101" w="831">
                  <a:moveTo>
                    <a:pt x="80" y="1"/>
                  </a:moveTo>
                  <a:cubicBezTo>
                    <a:pt x="63" y="1"/>
                    <a:pt x="48" y="6"/>
                    <a:pt x="36" y="17"/>
                  </a:cubicBezTo>
                  <a:cubicBezTo>
                    <a:pt x="1" y="52"/>
                    <a:pt x="10" y="105"/>
                    <a:pt x="27" y="140"/>
                  </a:cubicBezTo>
                  <a:cubicBezTo>
                    <a:pt x="219" y="506"/>
                    <a:pt x="437" y="829"/>
                    <a:pt x="761" y="1091"/>
                  </a:cubicBezTo>
                  <a:cubicBezTo>
                    <a:pt x="769" y="1091"/>
                    <a:pt x="778" y="1100"/>
                    <a:pt x="787" y="1100"/>
                  </a:cubicBezTo>
                  <a:cubicBezTo>
                    <a:pt x="813" y="1100"/>
                    <a:pt x="830" y="1074"/>
                    <a:pt x="822" y="1056"/>
                  </a:cubicBezTo>
                  <a:cubicBezTo>
                    <a:pt x="822" y="1030"/>
                    <a:pt x="804" y="1013"/>
                    <a:pt x="787" y="995"/>
                  </a:cubicBezTo>
                  <a:cubicBezTo>
                    <a:pt x="542" y="742"/>
                    <a:pt x="333" y="445"/>
                    <a:pt x="193" y="105"/>
                  </a:cubicBezTo>
                  <a:cubicBezTo>
                    <a:pt x="176" y="78"/>
                    <a:pt x="167" y="44"/>
                    <a:pt x="141" y="17"/>
                  </a:cubicBezTo>
                  <a:cubicBezTo>
                    <a:pt x="121" y="8"/>
                    <a:pt x="100" y="1"/>
                    <a:pt x="8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6"/>
            <p:cNvSpPr/>
            <p:nvPr/>
          </p:nvSpPr>
          <p:spPr>
            <a:xfrm>
              <a:off x="-3804900" y="2552000"/>
              <a:ext cx="169850" cy="163725"/>
            </a:xfrm>
            <a:custGeom>
              <a:rect b="b" l="l" r="r" t="t"/>
              <a:pathLst>
                <a:path extrusionOk="0" h="6549" w="6794">
                  <a:moveTo>
                    <a:pt x="5665" y="1"/>
                  </a:moveTo>
                  <a:cubicBezTo>
                    <a:pt x="5452" y="1"/>
                    <a:pt x="5213" y="257"/>
                    <a:pt x="5038" y="376"/>
                  </a:cubicBezTo>
                  <a:cubicBezTo>
                    <a:pt x="3178" y="1589"/>
                    <a:pt x="1258" y="3851"/>
                    <a:pt x="0" y="5623"/>
                  </a:cubicBezTo>
                  <a:cubicBezTo>
                    <a:pt x="323" y="5920"/>
                    <a:pt x="629" y="6234"/>
                    <a:pt x="934" y="6549"/>
                  </a:cubicBezTo>
                  <a:cubicBezTo>
                    <a:pt x="3161" y="5073"/>
                    <a:pt x="5161" y="3650"/>
                    <a:pt x="6793" y="1808"/>
                  </a:cubicBezTo>
                  <a:cubicBezTo>
                    <a:pt x="6453" y="1388"/>
                    <a:pt x="6339" y="166"/>
                    <a:pt x="5728" y="9"/>
                  </a:cubicBezTo>
                  <a:cubicBezTo>
                    <a:pt x="5707" y="3"/>
                    <a:pt x="5686" y="1"/>
                    <a:pt x="5665"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6"/>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6"/>
            <p:cNvSpPr/>
            <p:nvPr/>
          </p:nvSpPr>
          <p:spPr>
            <a:xfrm>
              <a:off x="-3796400" y="2575125"/>
              <a:ext cx="770600" cy="822100"/>
            </a:xfrm>
            <a:custGeom>
              <a:rect b="b" l="l" r="r" t="t"/>
              <a:pathLst>
                <a:path extrusionOk="0" h="32884" w="30824">
                  <a:moveTo>
                    <a:pt x="6156" y="1"/>
                  </a:moveTo>
                  <a:cubicBezTo>
                    <a:pt x="5467" y="149"/>
                    <a:pt x="4847" y="883"/>
                    <a:pt x="4349" y="1328"/>
                  </a:cubicBezTo>
                  <a:cubicBezTo>
                    <a:pt x="2830" y="2699"/>
                    <a:pt x="1441" y="4244"/>
                    <a:pt x="1" y="5694"/>
                  </a:cubicBezTo>
                  <a:cubicBezTo>
                    <a:pt x="1" y="5694"/>
                    <a:pt x="3004" y="9116"/>
                    <a:pt x="4358" y="10592"/>
                  </a:cubicBezTo>
                  <a:cubicBezTo>
                    <a:pt x="6305" y="12714"/>
                    <a:pt x="18311" y="27724"/>
                    <a:pt x="19315" y="28929"/>
                  </a:cubicBezTo>
                  <a:cubicBezTo>
                    <a:pt x="19874" y="29610"/>
                    <a:pt x="20450" y="30212"/>
                    <a:pt x="20930" y="30946"/>
                  </a:cubicBezTo>
                  <a:cubicBezTo>
                    <a:pt x="21341" y="31565"/>
                    <a:pt x="21637" y="32421"/>
                    <a:pt x="22179" y="32884"/>
                  </a:cubicBezTo>
                  <a:cubicBezTo>
                    <a:pt x="23026" y="32116"/>
                    <a:pt x="23733" y="31164"/>
                    <a:pt x="24554" y="30343"/>
                  </a:cubicBezTo>
                  <a:cubicBezTo>
                    <a:pt x="25645" y="29260"/>
                    <a:pt x="26571" y="28047"/>
                    <a:pt x="27645" y="26946"/>
                  </a:cubicBezTo>
                  <a:cubicBezTo>
                    <a:pt x="28605" y="25960"/>
                    <a:pt x="30194" y="24912"/>
                    <a:pt x="30823" y="23646"/>
                  </a:cubicBezTo>
                  <a:cubicBezTo>
                    <a:pt x="28570" y="21917"/>
                    <a:pt x="26414" y="19699"/>
                    <a:pt x="24397" y="17682"/>
                  </a:cubicBezTo>
                  <a:cubicBezTo>
                    <a:pt x="22144" y="15421"/>
                    <a:pt x="19874" y="13185"/>
                    <a:pt x="17708" y="10854"/>
                  </a:cubicBezTo>
                  <a:cubicBezTo>
                    <a:pt x="14163" y="7038"/>
                    <a:pt x="10217" y="3153"/>
                    <a:pt x="615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6"/>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6"/>
            <p:cNvSpPr/>
            <p:nvPr/>
          </p:nvSpPr>
          <p:spPr>
            <a:xfrm>
              <a:off x="-2752750" y="2706900"/>
              <a:ext cx="774950" cy="644050"/>
            </a:xfrm>
            <a:custGeom>
              <a:rect b="b" l="l" r="r" t="t"/>
              <a:pathLst>
                <a:path extrusionOk="0" h="25762" w="30998">
                  <a:moveTo>
                    <a:pt x="24085" y="1"/>
                  </a:moveTo>
                  <a:cubicBezTo>
                    <a:pt x="23959" y="1"/>
                    <a:pt x="23832" y="10"/>
                    <a:pt x="23706" y="30"/>
                  </a:cubicBezTo>
                  <a:cubicBezTo>
                    <a:pt x="23086" y="135"/>
                    <a:pt x="22536" y="501"/>
                    <a:pt x="22021" y="877"/>
                  </a:cubicBezTo>
                  <a:cubicBezTo>
                    <a:pt x="20851" y="1732"/>
                    <a:pt x="19734" y="2675"/>
                    <a:pt x="18825" y="3811"/>
                  </a:cubicBezTo>
                  <a:cubicBezTo>
                    <a:pt x="18214" y="4579"/>
                    <a:pt x="3467" y="17371"/>
                    <a:pt x="2585" y="19169"/>
                  </a:cubicBezTo>
                  <a:cubicBezTo>
                    <a:pt x="0" y="24426"/>
                    <a:pt x="10269" y="25107"/>
                    <a:pt x="11081" y="25762"/>
                  </a:cubicBezTo>
                  <a:cubicBezTo>
                    <a:pt x="13237" y="23684"/>
                    <a:pt x="22632" y="10220"/>
                    <a:pt x="22903" y="10115"/>
                  </a:cubicBezTo>
                  <a:cubicBezTo>
                    <a:pt x="23156" y="10010"/>
                    <a:pt x="23427" y="9966"/>
                    <a:pt x="23698" y="9905"/>
                  </a:cubicBezTo>
                  <a:cubicBezTo>
                    <a:pt x="25208" y="9573"/>
                    <a:pt x="26579" y="8770"/>
                    <a:pt x="27767" y="7783"/>
                  </a:cubicBezTo>
                  <a:cubicBezTo>
                    <a:pt x="28954" y="6797"/>
                    <a:pt x="29984" y="5635"/>
                    <a:pt x="30997" y="4474"/>
                  </a:cubicBezTo>
                  <a:lnTo>
                    <a:pt x="30211" y="2780"/>
                  </a:lnTo>
                  <a:cubicBezTo>
                    <a:pt x="28666" y="1785"/>
                    <a:pt x="27094" y="781"/>
                    <a:pt x="25339" y="231"/>
                  </a:cubicBezTo>
                  <a:cubicBezTo>
                    <a:pt x="24935" y="103"/>
                    <a:pt x="24511" y="1"/>
                    <a:pt x="2408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6"/>
            <p:cNvSpPr/>
            <p:nvPr/>
          </p:nvSpPr>
          <p:spPr>
            <a:xfrm>
              <a:off x="-2318575" y="2526300"/>
              <a:ext cx="249300" cy="308300"/>
            </a:xfrm>
            <a:custGeom>
              <a:rect b="b" l="l" r="r" t="t"/>
              <a:pathLst>
                <a:path extrusionOk="0" h="12332" w="9972">
                  <a:moveTo>
                    <a:pt x="4387" y="1"/>
                  </a:moveTo>
                  <a:cubicBezTo>
                    <a:pt x="4124" y="1"/>
                    <a:pt x="3861" y="25"/>
                    <a:pt x="3598" y="76"/>
                  </a:cubicBezTo>
                  <a:lnTo>
                    <a:pt x="2192" y="190"/>
                  </a:lnTo>
                  <a:cubicBezTo>
                    <a:pt x="1965" y="1369"/>
                    <a:pt x="1729" y="2556"/>
                    <a:pt x="1293" y="3674"/>
                  </a:cubicBezTo>
                  <a:cubicBezTo>
                    <a:pt x="1013" y="4381"/>
                    <a:pt x="664" y="5053"/>
                    <a:pt x="454" y="5778"/>
                  </a:cubicBezTo>
                  <a:cubicBezTo>
                    <a:pt x="0" y="7280"/>
                    <a:pt x="166" y="8887"/>
                    <a:pt x="332" y="10450"/>
                  </a:cubicBezTo>
                  <a:cubicBezTo>
                    <a:pt x="376" y="10851"/>
                    <a:pt x="419" y="11262"/>
                    <a:pt x="603" y="11628"/>
                  </a:cubicBezTo>
                  <a:cubicBezTo>
                    <a:pt x="777" y="11986"/>
                    <a:pt x="1127" y="12301"/>
                    <a:pt x="1528" y="12309"/>
                  </a:cubicBezTo>
                  <a:cubicBezTo>
                    <a:pt x="1598" y="12313"/>
                    <a:pt x="1730" y="12331"/>
                    <a:pt x="1921" y="12331"/>
                  </a:cubicBezTo>
                  <a:cubicBezTo>
                    <a:pt x="2733" y="12331"/>
                    <a:pt x="4600" y="11991"/>
                    <a:pt x="7160" y="8660"/>
                  </a:cubicBezTo>
                  <a:cubicBezTo>
                    <a:pt x="7815" y="7795"/>
                    <a:pt x="8741" y="7149"/>
                    <a:pt x="9256" y="6197"/>
                  </a:cubicBezTo>
                  <a:cubicBezTo>
                    <a:pt x="9771" y="5245"/>
                    <a:pt x="9972" y="4058"/>
                    <a:pt x="9518" y="3080"/>
                  </a:cubicBezTo>
                  <a:cubicBezTo>
                    <a:pt x="9273" y="2574"/>
                    <a:pt x="8880" y="2154"/>
                    <a:pt x="8461" y="1779"/>
                  </a:cubicBezTo>
                  <a:cubicBezTo>
                    <a:pt x="7326" y="770"/>
                    <a:pt x="5870" y="1"/>
                    <a:pt x="4387"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6"/>
            <p:cNvSpPr/>
            <p:nvPr/>
          </p:nvSpPr>
          <p:spPr>
            <a:xfrm>
              <a:off x="-2263350" y="2359300"/>
              <a:ext cx="585250" cy="583225"/>
            </a:xfrm>
            <a:custGeom>
              <a:rect b="b" l="l" r="r" t="t"/>
              <a:pathLst>
                <a:path extrusionOk="0" h="23329" w="23410">
                  <a:moveTo>
                    <a:pt x="9728" y="0"/>
                  </a:moveTo>
                  <a:cubicBezTo>
                    <a:pt x="9609" y="0"/>
                    <a:pt x="9492" y="46"/>
                    <a:pt x="9404" y="138"/>
                  </a:cubicBezTo>
                  <a:lnTo>
                    <a:pt x="175" y="9350"/>
                  </a:lnTo>
                  <a:cubicBezTo>
                    <a:pt x="0" y="9524"/>
                    <a:pt x="0" y="9821"/>
                    <a:pt x="175" y="9996"/>
                  </a:cubicBezTo>
                  <a:lnTo>
                    <a:pt x="13351" y="23198"/>
                  </a:lnTo>
                  <a:cubicBezTo>
                    <a:pt x="13438" y="23285"/>
                    <a:pt x="13556" y="23329"/>
                    <a:pt x="13674" y="23329"/>
                  </a:cubicBezTo>
                  <a:cubicBezTo>
                    <a:pt x="13792" y="23329"/>
                    <a:pt x="13910" y="23285"/>
                    <a:pt x="13997" y="23198"/>
                  </a:cubicBezTo>
                  <a:lnTo>
                    <a:pt x="23226" y="13986"/>
                  </a:lnTo>
                  <a:cubicBezTo>
                    <a:pt x="23410" y="13803"/>
                    <a:pt x="23410" y="13515"/>
                    <a:pt x="23226" y="13331"/>
                  </a:cubicBezTo>
                  <a:lnTo>
                    <a:pt x="10059" y="138"/>
                  </a:lnTo>
                  <a:cubicBezTo>
                    <a:pt x="9967" y="46"/>
                    <a:pt x="9847" y="0"/>
                    <a:pt x="9728"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6"/>
            <p:cNvSpPr/>
            <p:nvPr/>
          </p:nvSpPr>
          <p:spPr>
            <a:xfrm>
              <a:off x="-2099850" y="2521875"/>
              <a:ext cx="285975" cy="285975"/>
            </a:xfrm>
            <a:custGeom>
              <a:rect b="b" l="l" r="r" t="t"/>
              <a:pathLst>
                <a:path extrusionOk="0" h="11439" w="11439">
                  <a:moveTo>
                    <a:pt x="5719" y="0"/>
                  </a:moveTo>
                  <a:cubicBezTo>
                    <a:pt x="2559" y="0"/>
                    <a:pt x="0" y="2567"/>
                    <a:pt x="0" y="5719"/>
                  </a:cubicBezTo>
                  <a:cubicBezTo>
                    <a:pt x="0" y="8880"/>
                    <a:pt x="2559" y="11439"/>
                    <a:pt x="5719" y="11439"/>
                  </a:cubicBezTo>
                  <a:cubicBezTo>
                    <a:pt x="8880" y="11439"/>
                    <a:pt x="11439" y="8880"/>
                    <a:pt x="11439" y="5719"/>
                  </a:cubicBezTo>
                  <a:cubicBezTo>
                    <a:pt x="11439" y="2567"/>
                    <a:pt x="8880" y="0"/>
                    <a:pt x="5719"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6"/>
            <p:cNvSpPr/>
            <p:nvPr/>
          </p:nvSpPr>
          <p:spPr>
            <a:xfrm>
              <a:off x="-2058825" y="2567525"/>
              <a:ext cx="203700" cy="194875"/>
            </a:xfrm>
            <a:custGeom>
              <a:rect b="b" l="l" r="r" t="t"/>
              <a:pathLst>
                <a:path extrusionOk="0" h="7795" w="8148">
                  <a:moveTo>
                    <a:pt x="4080" y="1"/>
                  </a:moveTo>
                  <a:cubicBezTo>
                    <a:pt x="3964" y="1"/>
                    <a:pt x="3847" y="6"/>
                    <a:pt x="3729" y="17"/>
                  </a:cubicBezTo>
                  <a:cubicBezTo>
                    <a:pt x="1581" y="209"/>
                    <a:pt x="1" y="2103"/>
                    <a:pt x="193" y="4243"/>
                  </a:cubicBezTo>
                  <a:cubicBezTo>
                    <a:pt x="366" y="6272"/>
                    <a:pt x="2067" y="7795"/>
                    <a:pt x="4066" y="7795"/>
                  </a:cubicBezTo>
                  <a:cubicBezTo>
                    <a:pt x="4183" y="7795"/>
                    <a:pt x="4300" y="7790"/>
                    <a:pt x="4419" y="7779"/>
                  </a:cubicBezTo>
                  <a:cubicBezTo>
                    <a:pt x="6558" y="7587"/>
                    <a:pt x="8147" y="5701"/>
                    <a:pt x="7955" y="3553"/>
                  </a:cubicBezTo>
                  <a:cubicBezTo>
                    <a:pt x="7774" y="1531"/>
                    <a:pt x="6072" y="1"/>
                    <a:pt x="40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6"/>
            <p:cNvSpPr/>
            <p:nvPr/>
          </p:nvSpPr>
          <p:spPr>
            <a:xfrm>
              <a:off x="-2046800" y="2583025"/>
              <a:ext cx="179875" cy="163775"/>
            </a:xfrm>
            <a:custGeom>
              <a:rect b="b" l="l" r="r" t="t"/>
              <a:pathLst>
                <a:path extrusionOk="0" h="6551" w="7195">
                  <a:moveTo>
                    <a:pt x="3596" y="0"/>
                  </a:moveTo>
                  <a:cubicBezTo>
                    <a:pt x="2761" y="0"/>
                    <a:pt x="1924" y="319"/>
                    <a:pt x="1284" y="959"/>
                  </a:cubicBezTo>
                  <a:cubicBezTo>
                    <a:pt x="0" y="2234"/>
                    <a:pt x="0" y="4312"/>
                    <a:pt x="1284" y="5587"/>
                  </a:cubicBezTo>
                  <a:cubicBezTo>
                    <a:pt x="1922" y="6230"/>
                    <a:pt x="2760" y="6551"/>
                    <a:pt x="3599" y="6551"/>
                  </a:cubicBezTo>
                  <a:cubicBezTo>
                    <a:pt x="4434" y="6551"/>
                    <a:pt x="5271" y="6232"/>
                    <a:pt x="5911" y="5596"/>
                  </a:cubicBezTo>
                  <a:cubicBezTo>
                    <a:pt x="7195" y="4312"/>
                    <a:pt x="7195" y="2243"/>
                    <a:pt x="5911" y="959"/>
                  </a:cubicBezTo>
                  <a:cubicBezTo>
                    <a:pt x="5273" y="321"/>
                    <a:pt x="4435" y="0"/>
                    <a:pt x="3596"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6"/>
            <p:cNvSpPr/>
            <p:nvPr/>
          </p:nvSpPr>
          <p:spPr>
            <a:xfrm>
              <a:off x="-2325775" y="2299875"/>
              <a:ext cx="378975" cy="375250"/>
            </a:xfrm>
            <a:custGeom>
              <a:rect b="b" l="l" r="r" t="t"/>
              <a:pathLst>
                <a:path extrusionOk="0" h="15010" w="15159">
                  <a:moveTo>
                    <a:pt x="11193" y="0"/>
                  </a:moveTo>
                  <a:cubicBezTo>
                    <a:pt x="11011" y="0"/>
                    <a:pt x="10827" y="70"/>
                    <a:pt x="10688" y="210"/>
                  </a:cubicBezTo>
                  <a:lnTo>
                    <a:pt x="280" y="10600"/>
                  </a:lnTo>
                  <a:cubicBezTo>
                    <a:pt x="0" y="10880"/>
                    <a:pt x="0" y="11334"/>
                    <a:pt x="271" y="11604"/>
                  </a:cubicBezTo>
                  <a:lnTo>
                    <a:pt x="3458" y="14800"/>
                  </a:lnTo>
                  <a:cubicBezTo>
                    <a:pt x="3598" y="14940"/>
                    <a:pt x="3781" y="15010"/>
                    <a:pt x="3964" y="15010"/>
                  </a:cubicBezTo>
                  <a:cubicBezTo>
                    <a:pt x="4148" y="15010"/>
                    <a:pt x="4331" y="14940"/>
                    <a:pt x="4471" y="14800"/>
                  </a:cubicBezTo>
                  <a:lnTo>
                    <a:pt x="14879" y="4410"/>
                  </a:lnTo>
                  <a:cubicBezTo>
                    <a:pt x="15158" y="4130"/>
                    <a:pt x="15158" y="3676"/>
                    <a:pt x="14879" y="3405"/>
                  </a:cubicBezTo>
                  <a:lnTo>
                    <a:pt x="11692" y="210"/>
                  </a:lnTo>
                  <a:cubicBezTo>
                    <a:pt x="11556" y="70"/>
                    <a:pt x="11375" y="0"/>
                    <a:pt x="11193"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6"/>
            <p:cNvSpPr/>
            <p:nvPr/>
          </p:nvSpPr>
          <p:spPr>
            <a:xfrm>
              <a:off x="-1842500" y="2402450"/>
              <a:ext cx="145200" cy="145200"/>
            </a:xfrm>
            <a:custGeom>
              <a:rect b="b" l="l" r="r" t="t"/>
              <a:pathLst>
                <a:path extrusionOk="0" h="5808" w="5808">
                  <a:moveTo>
                    <a:pt x="2192" y="1"/>
                  </a:moveTo>
                  <a:lnTo>
                    <a:pt x="1" y="2193"/>
                  </a:lnTo>
                  <a:lnTo>
                    <a:pt x="3607" y="5807"/>
                  </a:lnTo>
                  <a:lnTo>
                    <a:pt x="5807" y="3616"/>
                  </a:lnTo>
                  <a:lnTo>
                    <a:pt x="219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6"/>
            <p:cNvSpPr/>
            <p:nvPr/>
          </p:nvSpPr>
          <p:spPr>
            <a:xfrm>
              <a:off x="-1832225" y="2425375"/>
              <a:ext cx="111775" cy="112025"/>
            </a:xfrm>
            <a:custGeom>
              <a:rect b="b" l="l" r="r" t="t"/>
              <a:pathLst>
                <a:path extrusionOk="0" h="4481" w="4471">
                  <a:moveTo>
                    <a:pt x="1694" y="1"/>
                  </a:moveTo>
                  <a:lnTo>
                    <a:pt x="0" y="1695"/>
                  </a:lnTo>
                  <a:lnTo>
                    <a:pt x="2786" y="4480"/>
                  </a:lnTo>
                  <a:lnTo>
                    <a:pt x="4471" y="2786"/>
                  </a:lnTo>
                  <a:lnTo>
                    <a:pt x="169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6"/>
            <p:cNvSpPr/>
            <p:nvPr/>
          </p:nvSpPr>
          <p:spPr>
            <a:xfrm>
              <a:off x="-1924575" y="2444800"/>
              <a:ext cx="182525" cy="203050"/>
            </a:xfrm>
            <a:custGeom>
              <a:rect b="b" l="l" r="r" t="t"/>
              <a:pathLst>
                <a:path extrusionOk="0" h="8122" w="7301">
                  <a:moveTo>
                    <a:pt x="3205" y="1"/>
                  </a:moveTo>
                  <a:lnTo>
                    <a:pt x="1" y="219"/>
                  </a:lnTo>
                  <a:lnTo>
                    <a:pt x="7300" y="8121"/>
                  </a:lnTo>
                  <a:lnTo>
                    <a:pt x="7292" y="4087"/>
                  </a:lnTo>
                  <a:lnTo>
                    <a:pt x="3205"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6"/>
            <p:cNvSpPr/>
            <p:nvPr/>
          </p:nvSpPr>
          <p:spPr>
            <a:xfrm>
              <a:off x="-1856250" y="2462700"/>
              <a:ext cx="98475" cy="98700"/>
            </a:xfrm>
            <a:custGeom>
              <a:rect b="b" l="l" r="r" t="t"/>
              <a:pathLst>
                <a:path extrusionOk="0" h="3948" w="3939">
                  <a:moveTo>
                    <a:pt x="333" y="1"/>
                  </a:moveTo>
                  <a:lnTo>
                    <a:pt x="1" y="333"/>
                  </a:lnTo>
                  <a:lnTo>
                    <a:pt x="3607" y="3948"/>
                  </a:lnTo>
                  <a:lnTo>
                    <a:pt x="3939" y="3616"/>
                  </a:lnTo>
                  <a:lnTo>
                    <a:pt x="333"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6"/>
            <p:cNvSpPr/>
            <p:nvPr/>
          </p:nvSpPr>
          <p:spPr>
            <a:xfrm>
              <a:off x="-1772200" y="2675800"/>
              <a:ext cx="55250" cy="50175"/>
            </a:xfrm>
            <a:custGeom>
              <a:rect b="b" l="l" r="r" t="t"/>
              <a:pathLst>
                <a:path extrusionOk="0" h="2007" w="2210">
                  <a:moveTo>
                    <a:pt x="1101" y="0"/>
                  </a:moveTo>
                  <a:cubicBezTo>
                    <a:pt x="844" y="0"/>
                    <a:pt x="589" y="96"/>
                    <a:pt x="393" y="287"/>
                  </a:cubicBezTo>
                  <a:cubicBezTo>
                    <a:pt x="0" y="680"/>
                    <a:pt x="0" y="1317"/>
                    <a:pt x="393" y="1710"/>
                  </a:cubicBezTo>
                  <a:cubicBezTo>
                    <a:pt x="591" y="1908"/>
                    <a:pt x="850" y="2006"/>
                    <a:pt x="1109" y="2006"/>
                  </a:cubicBezTo>
                  <a:cubicBezTo>
                    <a:pt x="1365" y="2006"/>
                    <a:pt x="1621" y="1910"/>
                    <a:pt x="1817" y="1719"/>
                  </a:cubicBezTo>
                  <a:cubicBezTo>
                    <a:pt x="2209" y="1326"/>
                    <a:pt x="2209" y="689"/>
                    <a:pt x="1817" y="296"/>
                  </a:cubicBezTo>
                  <a:cubicBezTo>
                    <a:pt x="1619" y="98"/>
                    <a:pt x="1360" y="0"/>
                    <a:pt x="1101"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6"/>
            <p:cNvSpPr/>
            <p:nvPr/>
          </p:nvSpPr>
          <p:spPr>
            <a:xfrm>
              <a:off x="-2170600" y="2311425"/>
              <a:ext cx="185600" cy="192325"/>
            </a:xfrm>
            <a:custGeom>
              <a:rect b="b" l="l" r="r" t="t"/>
              <a:pathLst>
                <a:path extrusionOk="0" h="7693" w="7424">
                  <a:moveTo>
                    <a:pt x="2214" y="0"/>
                  </a:moveTo>
                  <a:cubicBezTo>
                    <a:pt x="1259" y="0"/>
                    <a:pt x="0" y="990"/>
                    <a:pt x="630" y="1878"/>
                  </a:cubicBezTo>
                  <a:cubicBezTo>
                    <a:pt x="1582" y="3214"/>
                    <a:pt x="2979" y="4340"/>
                    <a:pt x="4105" y="5545"/>
                  </a:cubicBezTo>
                  <a:cubicBezTo>
                    <a:pt x="4786" y="6279"/>
                    <a:pt x="5485" y="7012"/>
                    <a:pt x="6332" y="7580"/>
                  </a:cubicBezTo>
                  <a:cubicBezTo>
                    <a:pt x="6447" y="7656"/>
                    <a:pt x="6579" y="7692"/>
                    <a:pt x="6708" y="7692"/>
                  </a:cubicBezTo>
                  <a:cubicBezTo>
                    <a:pt x="6979" y="7692"/>
                    <a:pt x="7241" y="7534"/>
                    <a:pt x="7336" y="7257"/>
                  </a:cubicBezTo>
                  <a:cubicBezTo>
                    <a:pt x="7336" y="7257"/>
                    <a:pt x="7336" y="7257"/>
                    <a:pt x="7345" y="7248"/>
                  </a:cubicBezTo>
                  <a:cubicBezTo>
                    <a:pt x="7423" y="6995"/>
                    <a:pt x="7388" y="6750"/>
                    <a:pt x="7336" y="6523"/>
                  </a:cubicBezTo>
                  <a:cubicBezTo>
                    <a:pt x="6873" y="4419"/>
                    <a:pt x="5459" y="2804"/>
                    <a:pt x="4044" y="1276"/>
                  </a:cubicBezTo>
                  <a:cubicBezTo>
                    <a:pt x="3721" y="926"/>
                    <a:pt x="3389" y="577"/>
                    <a:pt x="2961" y="333"/>
                  </a:cubicBezTo>
                  <a:cubicBezTo>
                    <a:pt x="2789" y="100"/>
                    <a:pt x="2517" y="0"/>
                    <a:pt x="2214"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6"/>
            <p:cNvSpPr/>
            <p:nvPr/>
          </p:nvSpPr>
          <p:spPr>
            <a:xfrm>
              <a:off x="-2225375" y="2364800"/>
              <a:ext cx="172475" cy="219150"/>
            </a:xfrm>
            <a:custGeom>
              <a:rect b="b" l="l" r="r" t="t"/>
              <a:pathLst>
                <a:path extrusionOk="0" h="8766" w="6899">
                  <a:moveTo>
                    <a:pt x="2052" y="1"/>
                  </a:moveTo>
                  <a:cubicBezTo>
                    <a:pt x="1118" y="1"/>
                    <a:pt x="1" y="780"/>
                    <a:pt x="507" y="1725"/>
                  </a:cubicBezTo>
                  <a:cubicBezTo>
                    <a:pt x="1337" y="3271"/>
                    <a:pt x="2646" y="4668"/>
                    <a:pt x="3677" y="6109"/>
                  </a:cubicBezTo>
                  <a:cubicBezTo>
                    <a:pt x="4297" y="6982"/>
                    <a:pt x="4925" y="7855"/>
                    <a:pt x="5737" y="8580"/>
                  </a:cubicBezTo>
                  <a:cubicBezTo>
                    <a:pt x="5877" y="8705"/>
                    <a:pt x="6048" y="8766"/>
                    <a:pt x="6214" y="8766"/>
                  </a:cubicBezTo>
                  <a:cubicBezTo>
                    <a:pt x="6451" y="8766"/>
                    <a:pt x="6677" y="8641"/>
                    <a:pt x="6785" y="8405"/>
                  </a:cubicBezTo>
                  <a:lnTo>
                    <a:pt x="6794" y="8405"/>
                  </a:lnTo>
                  <a:cubicBezTo>
                    <a:pt x="6899" y="8152"/>
                    <a:pt x="6881" y="7890"/>
                    <a:pt x="6855" y="7645"/>
                  </a:cubicBezTo>
                  <a:cubicBezTo>
                    <a:pt x="6593" y="5375"/>
                    <a:pt x="5309" y="3472"/>
                    <a:pt x="4026" y="1647"/>
                  </a:cubicBezTo>
                  <a:cubicBezTo>
                    <a:pt x="3729" y="1236"/>
                    <a:pt x="3432" y="808"/>
                    <a:pt x="3013" y="485"/>
                  </a:cubicBezTo>
                  <a:cubicBezTo>
                    <a:pt x="2824" y="146"/>
                    <a:pt x="2455" y="1"/>
                    <a:pt x="20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6"/>
            <p:cNvSpPr/>
            <p:nvPr/>
          </p:nvSpPr>
          <p:spPr>
            <a:xfrm>
              <a:off x="-2267500" y="2426575"/>
              <a:ext cx="151525" cy="192650"/>
            </a:xfrm>
            <a:custGeom>
              <a:rect b="b" l="l" r="r" t="t"/>
              <a:pathLst>
                <a:path extrusionOk="0" h="7706" w="6061">
                  <a:moveTo>
                    <a:pt x="1800" y="0"/>
                  </a:moveTo>
                  <a:cubicBezTo>
                    <a:pt x="979" y="0"/>
                    <a:pt x="0" y="683"/>
                    <a:pt x="446" y="1507"/>
                  </a:cubicBezTo>
                  <a:cubicBezTo>
                    <a:pt x="1179" y="2878"/>
                    <a:pt x="2323" y="4100"/>
                    <a:pt x="3231" y="5366"/>
                  </a:cubicBezTo>
                  <a:cubicBezTo>
                    <a:pt x="3773" y="6135"/>
                    <a:pt x="4331" y="6903"/>
                    <a:pt x="5039" y="7541"/>
                  </a:cubicBezTo>
                  <a:cubicBezTo>
                    <a:pt x="5165" y="7652"/>
                    <a:pt x="5318" y="7706"/>
                    <a:pt x="5465" y="7706"/>
                  </a:cubicBezTo>
                  <a:cubicBezTo>
                    <a:pt x="5674" y="7706"/>
                    <a:pt x="5872" y="7597"/>
                    <a:pt x="5964" y="7392"/>
                  </a:cubicBezTo>
                  <a:cubicBezTo>
                    <a:pt x="5964" y="7383"/>
                    <a:pt x="5964" y="7383"/>
                    <a:pt x="5964" y="7383"/>
                  </a:cubicBezTo>
                  <a:cubicBezTo>
                    <a:pt x="6060" y="7156"/>
                    <a:pt x="6051" y="6929"/>
                    <a:pt x="6025" y="6720"/>
                  </a:cubicBezTo>
                  <a:cubicBezTo>
                    <a:pt x="5790" y="4720"/>
                    <a:pt x="4663" y="3044"/>
                    <a:pt x="3537" y="1446"/>
                  </a:cubicBezTo>
                  <a:cubicBezTo>
                    <a:pt x="3275" y="1079"/>
                    <a:pt x="3013" y="712"/>
                    <a:pt x="2646" y="424"/>
                  </a:cubicBezTo>
                  <a:cubicBezTo>
                    <a:pt x="2478" y="127"/>
                    <a:pt x="2154" y="0"/>
                    <a:pt x="180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6"/>
            <p:cNvSpPr/>
            <p:nvPr/>
          </p:nvSpPr>
          <p:spPr>
            <a:xfrm>
              <a:off x="-2315250" y="2464250"/>
              <a:ext cx="138800" cy="176200"/>
            </a:xfrm>
            <a:custGeom>
              <a:rect b="b" l="l" r="r" t="t"/>
              <a:pathLst>
                <a:path extrusionOk="0" h="7048" w="5552">
                  <a:moveTo>
                    <a:pt x="1648" y="1"/>
                  </a:moveTo>
                  <a:cubicBezTo>
                    <a:pt x="897" y="1"/>
                    <a:pt x="1" y="624"/>
                    <a:pt x="409" y="1380"/>
                  </a:cubicBezTo>
                  <a:cubicBezTo>
                    <a:pt x="1081" y="2628"/>
                    <a:pt x="2129" y="3755"/>
                    <a:pt x="2958" y="4907"/>
                  </a:cubicBezTo>
                  <a:cubicBezTo>
                    <a:pt x="3456" y="5606"/>
                    <a:pt x="3962" y="6313"/>
                    <a:pt x="4617" y="6898"/>
                  </a:cubicBezTo>
                  <a:cubicBezTo>
                    <a:pt x="4729" y="6999"/>
                    <a:pt x="4867" y="7048"/>
                    <a:pt x="5001" y="7048"/>
                  </a:cubicBezTo>
                  <a:cubicBezTo>
                    <a:pt x="5192" y="7048"/>
                    <a:pt x="5373" y="6948"/>
                    <a:pt x="5456" y="6758"/>
                  </a:cubicBezTo>
                  <a:cubicBezTo>
                    <a:pt x="5464" y="6758"/>
                    <a:pt x="5464" y="6758"/>
                    <a:pt x="5464" y="6750"/>
                  </a:cubicBezTo>
                  <a:cubicBezTo>
                    <a:pt x="5552" y="6549"/>
                    <a:pt x="5534" y="6339"/>
                    <a:pt x="5517" y="6147"/>
                  </a:cubicBezTo>
                  <a:cubicBezTo>
                    <a:pt x="5298" y="4322"/>
                    <a:pt x="4277" y="2785"/>
                    <a:pt x="3238" y="1327"/>
                  </a:cubicBezTo>
                  <a:cubicBezTo>
                    <a:pt x="3002" y="987"/>
                    <a:pt x="2757" y="655"/>
                    <a:pt x="2426" y="393"/>
                  </a:cubicBezTo>
                  <a:cubicBezTo>
                    <a:pt x="2272" y="118"/>
                    <a:pt x="1974" y="1"/>
                    <a:pt x="164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6"/>
            <p:cNvSpPr/>
            <p:nvPr/>
          </p:nvSpPr>
          <p:spPr>
            <a:xfrm>
              <a:off x="-2336050" y="1346950"/>
              <a:ext cx="164400" cy="287600"/>
            </a:xfrm>
            <a:custGeom>
              <a:rect b="b" l="l" r="r" t="t"/>
              <a:pathLst>
                <a:path extrusionOk="0" h="11504" w="6576">
                  <a:moveTo>
                    <a:pt x="5555" y="0"/>
                  </a:moveTo>
                  <a:cubicBezTo>
                    <a:pt x="4891" y="0"/>
                    <a:pt x="4333" y="745"/>
                    <a:pt x="3930" y="1392"/>
                  </a:cubicBezTo>
                  <a:cubicBezTo>
                    <a:pt x="2742" y="3295"/>
                    <a:pt x="1162" y="5295"/>
                    <a:pt x="271" y="7347"/>
                  </a:cubicBezTo>
                  <a:cubicBezTo>
                    <a:pt x="1" y="7984"/>
                    <a:pt x="27" y="8465"/>
                    <a:pt x="289" y="9032"/>
                  </a:cubicBezTo>
                  <a:cubicBezTo>
                    <a:pt x="429" y="9338"/>
                    <a:pt x="2149" y="11390"/>
                    <a:pt x="2096" y="11503"/>
                  </a:cubicBezTo>
                  <a:cubicBezTo>
                    <a:pt x="2760" y="10228"/>
                    <a:pt x="3424" y="8954"/>
                    <a:pt x="4087" y="7679"/>
                  </a:cubicBezTo>
                  <a:cubicBezTo>
                    <a:pt x="4995" y="5941"/>
                    <a:pt x="5912" y="4177"/>
                    <a:pt x="6375" y="2300"/>
                  </a:cubicBezTo>
                  <a:cubicBezTo>
                    <a:pt x="6488" y="1829"/>
                    <a:pt x="6576" y="1331"/>
                    <a:pt x="6480" y="885"/>
                  </a:cubicBezTo>
                  <a:cubicBezTo>
                    <a:pt x="6384" y="431"/>
                    <a:pt x="6069" y="39"/>
                    <a:pt x="5633" y="4"/>
                  </a:cubicBezTo>
                  <a:cubicBezTo>
                    <a:pt x="5607" y="1"/>
                    <a:pt x="5581" y="0"/>
                    <a:pt x="5555"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6"/>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6"/>
            <p:cNvSpPr/>
            <p:nvPr/>
          </p:nvSpPr>
          <p:spPr>
            <a:xfrm>
              <a:off x="-2519175" y="1797725"/>
              <a:ext cx="338575" cy="445400"/>
            </a:xfrm>
            <a:custGeom>
              <a:rect b="b" l="l" r="r" t="t"/>
              <a:pathLst>
                <a:path extrusionOk="0" h="17816" w="13543">
                  <a:moveTo>
                    <a:pt x="11772" y="1"/>
                  </a:moveTo>
                  <a:cubicBezTo>
                    <a:pt x="11506" y="1"/>
                    <a:pt x="11246" y="23"/>
                    <a:pt x="11028" y="38"/>
                  </a:cubicBezTo>
                  <a:cubicBezTo>
                    <a:pt x="10757" y="56"/>
                    <a:pt x="10478" y="73"/>
                    <a:pt x="10233" y="169"/>
                  </a:cubicBezTo>
                  <a:cubicBezTo>
                    <a:pt x="9971" y="274"/>
                    <a:pt x="9753" y="449"/>
                    <a:pt x="9535" y="623"/>
                  </a:cubicBezTo>
                  <a:cubicBezTo>
                    <a:pt x="8190" y="1697"/>
                    <a:pt x="6776" y="2693"/>
                    <a:pt x="5309" y="3583"/>
                  </a:cubicBezTo>
                  <a:cubicBezTo>
                    <a:pt x="5178" y="3671"/>
                    <a:pt x="5038" y="3749"/>
                    <a:pt x="4933" y="3871"/>
                  </a:cubicBezTo>
                  <a:cubicBezTo>
                    <a:pt x="4846" y="3985"/>
                    <a:pt x="4785" y="4125"/>
                    <a:pt x="4733" y="4256"/>
                  </a:cubicBezTo>
                  <a:cubicBezTo>
                    <a:pt x="4505" y="4797"/>
                    <a:pt x="4287" y="5338"/>
                    <a:pt x="4060" y="5888"/>
                  </a:cubicBezTo>
                  <a:cubicBezTo>
                    <a:pt x="3912" y="6255"/>
                    <a:pt x="3763" y="6622"/>
                    <a:pt x="3650" y="6997"/>
                  </a:cubicBezTo>
                  <a:cubicBezTo>
                    <a:pt x="3484" y="7521"/>
                    <a:pt x="3397" y="8063"/>
                    <a:pt x="3274" y="8604"/>
                  </a:cubicBezTo>
                  <a:cubicBezTo>
                    <a:pt x="2672" y="11258"/>
                    <a:pt x="1371" y="13703"/>
                    <a:pt x="0" y="16052"/>
                  </a:cubicBezTo>
                  <a:cubicBezTo>
                    <a:pt x="1153" y="16777"/>
                    <a:pt x="2384" y="17371"/>
                    <a:pt x="3667" y="17816"/>
                  </a:cubicBezTo>
                  <a:cubicBezTo>
                    <a:pt x="5064" y="16855"/>
                    <a:pt x="6426" y="15843"/>
                    <a:pt x="7745" y="14786"/>
                  </a:cubicBezTo>
                  <a:cubicBezTo>
                    <a:pt x="8147" y="14463"/>
                    <a:pt x="8548" y="14131"/>
                    <a:pt x="8897" y="13756"/>
                  </a:cubicBezTo>
                  <a:cubicBezTo>
                    <a:pt x="9343" y="13284"/>
                    <a:pt x="9701" y="12734"/>
                    <a:pt x="10067" y="12201"/>
                  </a:cubicBezTo>
                  <a:cubicBezTo>
                    <a:pt x="10783" y="11119"/>
                    <a:pt x="11508" y="10036"/>
                    <a:pt x="11936" y="8814"/>
                  </a:cubicBezTo>
                  <a:cubicBezTo>
                    <a:pt x="12076" y="8429"/>
                    <a:pt x="12181" y="8036"/>
                    <a:pt x="12277" y="7635"/>
                  </a:cubicBezTo>
                  <a:cubicBezTo>
                    <a:pt x="12704" y="5906"/>
                    <a:pt x="13027" y="4142"/>
                    <a:pt x="13228" y="2370"/>
                  </a:cubicBezTo>
                  <a:cubicBezTo>
                    <a:pt x="13298" y="1776"/>
                    <a:pt x="13543" y="877"/>
                    <a:pt x="13062" y="388"/>
                  </a:cubicBezTo>
                  <a:cubicBezTo>
                    <a:pt x="12753" y="73"/>
                    <a:pt x="12253" y="1"/>
                    <a:pt x="117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6"/>
            <p:cNvSpPr/>
            <p:nvPr/>
          </p:nvSpPr>
          <p:spPr>
            <a:xfrm>
              <a:off x="-2546900" y="1639550"/>
              <a:ext cx="43675" cy="45575"/>
            </a:xfrm>
            <a:custGeom>
              <a:rect b="b" l="l" r="r" t="t"/>
              <a:pathLst>
                <a:path extrusionOk="0" h="1823" w="1747">
                  <a:moveTo>
                    <a:pt x="507" y="1"/>
                  </a:moveTo>
                  <a:cubicBezTo>
                    <a:pt x="359" y="1"/>
                    <a:pt x="161" y="48"/>
                    <a:pt x="105" y="175"/>
                  </a:cubicBezTo>
                  <a:cubicBezTo>
                    <a:pt x="0" y="428"/>
                    <a:pt x="262" y="375"/>
                    <a:pt x="428" y="515"/>
                  </a:cubicBezTo>
                  <a:cubicBezTo>
                    <a:pt x="786" y="812"/>
                    <a:pt x="1048" y="1126"/>
                    <a:pt x="1240" y="1563"/>
                  </a:cubicBezTo>
                  <a:cubicBezTo>
                    <a:pt x="1284" y="1668"/>
                    <a:pt x="1336" y="1790"/>
                    <a:pt x="1450" y="1816"/>
                  </a:cubicBezTo>
                  <a:cubicBezTo>
                    <a:pt x="1464" y="1820"/>
                    <a:pt x="1478" y="1822"/>
                    <a:pt x="1493" y="1822"/>
                  </a:cubicBezTo>
                  <a:cubicBezTo>
                    <a:pt x="1601" y="1822"/>
                    <a:pt x="1705" y="1713"/>
                    <a:pt x="1720" y="1598"/>
                  </a:cubicBezTo>
                  <a:cubicBezTo>
                    <a:pt x="1746" y="1476"/>
                    <a:pt x="1703" y="1345"/>
                    <a:pt x="1650" y="1222"/>
                  </a:cubicBezTo>
                  <a:cubicBezTo>
                    <a:pt x="1554" y="960"/>
                    <a:pt x="1450" y="698"/>
                    <a:pt x="1284" y="471"/>
                  </a:cubicBezTo>
                  <a:cubicBezTo>
                    <a:pt x="1118" y="244"/>
                    <a:pt x="882" y="52"/>
                    <a:pt x="603" y="9"/>
                  </a:cubicBezTo>
                  <a:cubicBezTo>
                    <a:pt x="575" y="4"/>
                    <a:pt x="542" y="1"/>
                    <a:pt x="507"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6"/>
            <p:cNvSpPr/>
            <p:nvPr/>
          </p:nvSpPr>
          <p:spPr>
            <a:xfrm>
              <a:off x="-2383625" y="1749675"/>
              <a:ext cx="80575" cy="34400"/>
            </a:xfrm>
            <a:custGeom>
              <a:rect b="b" l="l" r="r" t="t"/>
              <a:pathLst>
                <a:path extrusionOk="0" h="1376" w="3223">
                  <a:moveTo>
                    <a:pt x="2980" y="1"/>
                  </a:moveTo>
                  <a:cubicBezTo>
                    <a:pt x="2563" y="1"/>
                    <a:pt x="2084" y="163"/>
                    <a:pt x="1720" y="301"/>
                  </a:cubicBezTo>
                  <a:cubicBezTo>
                    <a:pt x="1205" y="493"/>
                    <a:pt x="725" y="764"/>
                    <a:pt x="262" y="1052"/>
                  </a:cubicBezTo>
                  <a:cubicBezTo>
                    <a:pt x="131" y="1131"/>
                    <a:pt x="0" y="1236"/>
                    <a:pt x="0" y="1375"/>
                  </a:cubicBezTo>
                  <a:cubicBezTo>
                    <a:pt x="612" y="1087"/>
                    <a:pt x="1240" y="843"/>
                    <a:pt x="1886" y="642"/>
                  </a:cubicBezTo>
                  <a:cubicBezTo>
                    <a:pt x="2253" y="528"/>
                    <a:pt x="3179" y="493"/>
                    <a:pt x="3222" y="22"/>
                  </a:cubicBezTo>
                  <a:cubicBezTo>
                    <a:pt x="3145" y="7"/>
                    <a:pt x="3064" y="1"/>
                    <a:pt x="298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6"/>
            <p:cNvSpPr/>
            <p:nvPr/>
          </p:nvSpPr>
          <p:spPr>
            <a:xfrm>
              <a:off x="-2388225" y="1829900"/>
              <a:ext cx="77750" cy="28175"/>
            </a:xfrm>
            <a:custGeom>
              <a:rect b="b" l="l" r="r" t="t"/>
              <a:pathLst>
                <a:path extrusionOk="0" h="1127" w="3110">
                  <a:moveTo>
                    <a:pt x="2839" y="0"/>
                  </a:moveTo>
                  <a:cubicBezTo>
                    <a:pt x="1855" y="0"/>
                    <a:pt x="792" y="655"/>
                    <a:pt x="1" y="1126"/>
                  </a:cubicBezTo>
                  <a:cubicBezTo>
                    <a:pt x="403" y="891"/>
                    <a:pt x="1232" y="925"/>
                    <a:pt x="1704" y="768"/>
                  </a:cubicBezTo>
                  <a:cubicBezTo>
                    <a:pt x="2044" y="655"/>
                    <a:pt x="3066" y="402"/>
                    <a:pt x="3109" y="17"/>
                  </a:cubicBezTo>
                  <a:cubicBezTo>
                    <a:pt x="3020" y="6"/>
                    <a:pt x="2930" y="0"/>
                    <a:pt x="2839"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6"/>
            <p:cNvSpPr/>
            <p:nvPr/>
          </p:nvSpPr>
          <p:spPr>
            <a:xfrm>
              <a:off x="-2742725" y="1289375"/>
              <a:ext cx="644200" cy="752300"/>
            </a:xfrm>
            <a:custGeom>
              <a:rect b="b" l="l" r="r" t="t"/>
              <a:pathLst>
                <a:path extrusionOk="0" h="30092" w="25768">
                  <a:moveTo>
                    <a:pt x="12161" y="1"/>
                  </a:moveTo>
                  <a:cubicBezTo>
                    <a:pt x="12037" y="1"/>
                    <a:pt x="11911" y="32"/>
                    <a:pt x="11797" y="98"/>
                  </a:cubicBezTo>
                  <a:lnTo>
                    <a:pt x="472" y="6646"/>
                  </a:lnTo>
                  <a:cubicBezTo>
                    <a:pt x="123" y="6856"/>
                    <a:pt x="1" y="7310"/>
                    <a:pt x="202" y="7659"/>
                  </a:cubicBezTo>
                  <a:lnTo>
                    <a:pt x="12959" y="29724"/>
                  </a:lnTo>
                  <a:cubicBezTo>
                    <a:pt x="13094" y="29959"/>
                    <a:pt x="13344" y="30091"/>
                    <a:pt x="13602" y="30091"/>
                  </a:cubicBezTo>
                  <a:cubicBezTo>
                    <a:pt x="13727" y="30091"/>
                    <a:pt x="13854" y="30060"/>
                    <a:pt x="13971" y="29995"/>
                  </a:cubicBezTo>
                  <a:lnTo>
                    <a:pt x="25296" y="23446"/>
                  </a:lnTo>
                  <a:cubicBezTo>
                    <a:pt x="25645" y="23245"/>
                    <a:pt x="25768" y="22791"/>
                    <a:pt x="25567" y="22433"/>
                  </a:cubicBezTo>
                  <a:lnTo>
                    <a:pt x="12810" y="368"/>
                  </a:lnTo>
                  <a:cubicBezTo>
                    <a:pt x="12669" y="133"/>
                    <a:pt x="12417" y="1"/>
                    <a:pt x="1216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6"/>
            <p:cNvSpPr/>
            <p:nvPr/>
          </p:nvSpPr>
          <p:spPr>
            <a:xfrm>
              <a:off x="-2600175" y="1375700"/>
              <a:ext cx="302800" cy="351325"/>
            </a:xfrm>
            <a:custGeom>
              <a:rect b="b" l="l" r="r" t="t"/>
              <a:pathLst>
                <a:path extrusionOk="0" h="14053" w="12112">
                  <a:moveTo>
                    <a:pt x="5605" y="0"/>
                  </a:moveTo>
                  <a:cubicBezTo>
                    <a:pt x="5486" y="0"/>
                    <a:pt x="5366" y="30"/>
                    <a:pt x="5257" y="93"/>
                  </a:cubicBezTo>
                  <a:lnTo>
                    <a:pt x="455" y="2870"/>
                  </a:lnTo>
                  <a:cubicBezTo>
                    <a:pt x="123" y="3062"/>
                    <a:pt x="1" y="3490"/>
                    <a:pt x="193" y="3822"/>
                  </a:cubicBezTo>
                  <a:lnTo>
                    <a:pt x="5912" y="13706"/>
                  </a:lnTo>
                  <a:cubicBezTo>
                    <a:pt x="6041" y="13928"/>
                    <a:pt x="6275" y="14053"/>
                    <a:pt x="6516" y="14053"/>
                  </a:cubicBezTo>
                  <a:cubicBezTo>
                    <a:pt x="6634" y="14053"/>
                    <a:pt x="6754" y="14023"/>
                    <a:pt x="6864" y="13959"/>
                  </a:cubicBezTo>
                  <a:lnTo>
                    <a:pt x="11666" y="11183"/>
                  </a:lnTo>
                  <a:cubicBezTo>
                    <a:pt x="11998" y="10991"/>
                    <a:pt x="12111" y="10563"/>
                    <a:pt x="11919" y="10231"/>
                  </a:cubicBezTo>
                  <a:lnTo>
                    <a:pt x="6209" y="347"/>
                  </a:lnTo>
                  <a:cubicBezTo>
                    <a:pt x="6080" y="124"/>
                    <a:pt x="5845" y="0"/>
                    <a:pt x="5605"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6"/>
            <p:cNvSpPr/>
            <p:nvPr/>
          </p:nvSpPr>
          <p:spPr>
            <a:xfrm>
              <a:off x="-2544500" y="1435150"/>
              <a:ext cx="115500" cy="101175"/>
            </a:xfrm>
            <a:custGeom>
              <a:rect b="b" l="l" r="r" t="t"/>
              <a:pathLst>
                <a:path extrusionOk="0" h="4047" w="4620">
                  <a:moveTo>
                    <a:pt x="2317" y="0"/>
                  </a:moveTo>
                  <a:cubicBezTo>
                    <a:pt x="1973" y="0"/>
                    <a:pt x="1622" y="89"/>
                    <a:pt x="1301" y="274"/>
                  </a:cubicBezTo>
                  <a:cubicBezTo>
                    <a:pt x="332" y="833"/>
                    <a:pt x="0" y="2064"/>
                    <a:pt x="559" y="3033"/>
                  </a:cubicBezTo>
                  <a:cubicBezTo>
                    <a:pt x="934" y="3683"/>
                    <a:pt x="1615" y="4047"/>
                    <a:pt x="2316" y="4047"/>
                  </a:cubicBezTo>
                  <a:cubicBezTo>
                    <a:pt x="2660" y="4047"/>
                    <a:pt x="3008" y="3959"/>
                    <a:pt x="3327" y="3775"/>
                  </a:cubicBezTo>
                  <a:cubicBezTo>
                    <a:pt x="4296" y="3216"/>
                    <a:pt x="4619" y="1977"/>
                    <a:pt x="4060" y="1007"/>
                  </a:cubicBezTo>
                  <a:cubicBezTo>
                    <a:pt x="3687" y="359"/>
                    <a:pt x="3013" y="0"/>
                    <a:pt x="2317"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6"/>
            <p:cNvSpPr/>
            <p:nvPr/>
          </p:nvSpPr>
          <p:spPr>
            <a:xfrm>
              <a:off x="-2528125" y="1444175"/>
              <a:ext cx="82975" cy="82975"/>
            </a:xfrm>
            <a:custGeom>
              <a:rect b="b" l="l" r="r" t="t"/>
              <a:pathLst>
                <a:path extrusionOk="0" fill="none" h="3319" w="3319">
                  <a:moveTo>
                    <a:pt x="402" y="2384"/>
                  </a:moveTo>
                  <a:cubicBezTo>
                    <a:pt x="803" y="3082"/>
                    <a:pt x="1694" y="3318"/>
                    <a:pt x="2384" y="2917"/>
                  </a:cubicBezTo>
                  <a:cubicBezTo>
                    <a:pt x="3074" y="2515"/>
                    <a:pt x="3318" y="1624"/>
                    <a:pt x="2916" y="934"/>
                  </a:cubicBezTo>
                  <a:cubicBezTo>
                    <a:pt x="2515" y="245"/>
                    <a:pt x="1624" y="0"/>
                    <a:pt x="934" y="402"/>
                  </a:cubicBezTo>
                  <a:cubicBezTo>
                    <a:pt x="236" y="803"/>
                    <a:pt x="0" y="1694"/>
                    <a:pt x="402" y="2384"/>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6"/>
            <p:cNvSpPr/>
            <p:nvPr/>
          </p:nvSpPr>
          <p:spPr>
            <a:xfrm>
              <a:off x="-2475300" y="1554825"/>
              <a:ext cx="115500" cy="101125"/>
            </a:xfrm>
            <a:custGeom>
              <a:rect b="b" l="l" r="r" t="t"/>
              <a:pathLst>
                <a:path extrusionOk="0" h="4045" w="4620">
                  <a:moveTo>
                    <a:pt x="2312" y="0"/>
                  </a:moveTo>
                  <a:cubicBezTo>
                    <a:pt x="1969" y="0"/>
                    <a:pt x="1621" y="88"/>
                    <a:pt x="1301" y="272"/>
                  </a:cubicBezTo>
                  <a:cubicBezTo>
                    <a:pt x="332" y="831"/>
                    <a:pt x="0" y="2070"/>
                    <a:pt x="559" y="3031"/>
                  </a:cubicBezTo>
                  <a:cubicBezTo>
                    <a:pt x="934" y="3681"/>
                    <a:pt x="1615" y="4045"/>
                    <a:pt x="2316" y="4045"/>
                  </a:cubicBezTo>
                  <a:cubicBezTo>
                    <a:pt x="2659" y="4045"/>
                    <a:pt x="3008" y="3957"/>
                    <a:pt x="3327" y="3773"/>
                  </a:cubicBezTo>
                  <a:cubicBezTo>
                    <a:pt x="4287" y="3214"/>
                    <a:pt x="4619" y="1974"/>
                    <a:pt x="4060" y="1005"/>
                  </a:cubicBezTo>
                  <a:cubicBezTo>
                    <a:pt x="3686" y="361"/>
                    <a:pt x="3009" y="0"/>
                    <a:pt x="2312"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6"/>
            <p:cNvSpPr/>
            <p:nvPr/>
          </p:nvSpPr>
          <p:spPr>
            <a:xfrm>
              <a:off x="-2458950" y="1564000"/>
              <a:ext cx="82975" cy="82775"/>
            </a:xfrm>
            <a:custGeom>
              <a:rect b="b" l="l" r="r" t="t"/>
              <a:pathLst>
                <a:path extrusionOk="0" fill="none" h="3311" w="3319">
                  <a:moveTo>
                    <a:pt x="403" y="2376"/>
                  </a:moveTo>
                  <a:cubicBezTo>
                    <a:pt x="804" y="3074"/>
                    <a:pt x="1686" y="3310"/>
                    <a:pt x="2385" y="2908"/>
                  </a:cubicBezTo>
                  <a:cubicBezTo>
                    <a:pt x="3074" y="2507"/>
                    <a:pt x="3319" y="1625"/>
                    <a:pt x="2917" y="926"/>
                  </a:cubicBezTo>
                  <a:cubicBezTo>
                    <a:pt x="2516" y="237"/>
                    <a:pt x="1625" y="1"/>
                    <a:pt x="935" y="394"/>
                  </a:cubicBezTo>
                  <a:cubicBezTo>
                    <a:pt x="237" y="795"/>
                    <a:pt x="1" y="1686"/>
                    <a:pt x="403" y="2376"/>
                  </a:cubicBezTo>
                  <a:close/>
                </a:path>
              </a:pathLst>
            </a:custGeom>
            <a:noFill/>
            <a:ln cap="flat" cmpd="sng" w="67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6"/>
            <p:cNvSpPr/>
            <p:nvPr/>
          </p:nvSpPr>
          <p:spPr>
            <a:xfrm>
              <a:off x="-2696000" y="1438375"/>
              <a:ext cx="94100" cy="116825"/>
            </a:xfrm>
            <a:custGeom>
              <a:rect b="b" l="l" r="r" t="t"/>
              <a:pathLst>
                <a:path extrusionOk="0" h="4673" w="3764">
                  <a:moveTo>
                    <a:pt x="1072" y="0"/>
                  </a:moveTo>
                  <a:cubicBezTo>
                    <a:pt x="912" y="0"/>
                    <a:pt x="750" y="41"/>
                    <a:pt x="603" y="127"/>
                  </a:cubicBezTo>
                  <a:cubicBezTo>
                    <a:pt x="158" y="381"/>
                    <a:pt x="0" y="966"/>
                    <a:pt x="262" y="1411"/>
                  </a:cubicBezTo>
                  <a:lnTo>
                    <a:pt x="1878" y="4205"/>
                  </a:lnTo>
                  <a:cubicBezTo>
                    <a:pt x="2053" y="4504"/>
                    <a:pt x="2370" y="4673"/>
                    <a:pt x="2694" y="4673"/>
                  </a:cubicBezTo>
                  <a:cubicBezTo>
                    <a:pt x="2854" y="4673"/>
                    <a:pt x="3015" y="4632"/>
                    <a:pt x="3161" y="4546"/>
                  </a:cubicBezTo>
                  <a:cubicBezTo>
                    <a:pt x="3607" y="4292"/>
                    <a:pt x="3764" y="3716"/>
                    <a:pt x="3502" y="3262"/>
                  </a:cubicBezTo>
                  <a:lnTo>
                    <a:pt x="1886" y="468"/>
                  </a:lnTo>
                  <a:cubicBezTo>
                    <a:pt x="1717" y="169"/>
                    <a:pt x="1398" y="0"/>
                    <a:pt x="1072"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6"/>
            <p:cNvSpPr/>
            <p:nvPr/>
          </p:nvSpPr>
          <p:spPr>
            <a:xfrm>
              <a:off x="-2613050" y="1587700"/>
              <a:ext cx="58750" cy="51325"/>
            </a:xfrm>
            <a:custGeom>
              <a:rect b="b" l="l" r="r" t="t"/>
              <a:pathLst>
                <a:path extrusionOk="0" h="2053" w="2350">
                  <a:moveTo>
                    <a:pt x="1174" y="0"/>
                  </a:moveTo>
                  <a:cubicBezTo>
                    <a:pt x="1000" y="0"/>
                    <a:pt x="825" y="44"/>
                    <a:pt x="664" y="136"/>
                  </a:cubicBezTo>
                  <a:cubicBezTo>
                    <a:pt x="166" y="424"/>
                    <a:pt x="0" y="1052"/>
                    <a:pt x="289" y="1541"/>
                  </a:cubicBezTo>
                  <a:cubicBezTo>
                    <a:pt x="476" y="1870"/>
                    <a:pt x="821" y="2052"/>
                    <a:pt x="1176" y="2052"/>
                  </a:cubicBezTo>
                  <a:cubicBezTo>
                    <a:pt x="1349" y="2052"/>
                    <a:pt x="1525" y="2009"/>
                    <a:pt x="1686" y="1917"/>
                  </a:cubicBezTo>
                  <a:cubicBezTo>
                    <a:pt x="2183" y="1629"/>
                    <a:pt x="2349" y="1000"/>
                    <a:pt x="2061" y="511"/>
                  </a:cubicBezTo>
                  <a:cubicBezTo>
                    <a:pt x="1873" y="183"/>
                    <a:pt x="1528" y="0"/>
                    <a:pt x="1174"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6"/>
            <p:cNvSpPr/>
            <p:nvPr/>
          </p:nvSpPr>
          <p:spPr>
            <a:xfrm>
              <a:off x="-2574850" y="1653675"/>
              <a:ext cx="58750" cy="51425"/>
            </a:xfrm>
            <a:custGeom>
              <a:rect b="b" l="l" r="r" t="t"/>
              <a:pathLst>
                <a:path extrusionOk="0" h="2057" w="2350">
                  <a:moveTo>
                    <a:pt x="1177" y="1"/>
                  </a:moveTo>
                  <a:cubicBezTo>
                    <a:pt x="1000" y="1"/>
                    <a:pt x="821" y="47"/>
                    <a:pt x="655" y="142"/>
                  </a:cubicBezTo>
                  <a:cubicBezTo>
                    <a:pt x="166" y="422"/>
                    <a:pt x="0" y="1050"/>
                    <a:pt x="280" y="1539"/>
                  </a:cubicBezTo>
                  <a:cubicBezTo>
                    <a:pt x="472" y="1872"/>
                    <a:pt x="817" y="2056"/>
                    <a:pt x="1170" y="2056"/>
                  </a:cubicBezTo>
                  <a:cubicBezTo>
                    <a:pt x="1345" y="2056"/>
                    <a:pt x="1523" y="2010"/>
                    <a:pt x="1686" y="1915"/>
                  </a:cubicBezTo>
                  <a:cubicBezTo>
                    <a:pt x="2175" y="1635"/>
                    <a:pt x="2349" y="1007"/>
                    <a:pt x="2061" y="518"/>
                  </a:cubicBezTo>
                  <a:cubicBezTo>
                    <a:pt x="1875" y="185"/>
                    <a:pt x="1532" y="1"/>
                    <a:pt x="1177"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6"/>
            <p:cNvSpPr/>
            <p:nvPr/>
          </p:nvSpPr>
          <p:spPr>
            <a:xfrm>
              <a:off x="-2499750" y="1674125"/>
              <a:ext cx="337050" cy="313900"/>
            </a:xfrm>
            <a:custGeom>
              <a:rect b="b" l="l" r="r" t="t"/>
              <a:pathLst>
                <a:path extrusionOk="0" h="12556" w="13482">
                  <a:moveTo>
                    <a:pt x="9042" y="0"/>
                  </a:moveTo>
                  <a:cubicBezTo>
                    <a:pt x="8954" y="0"/>
                    <a:pt x="8866" y="21"/>
                    <a:pt x="8784" y="66"/>
                  </a:cubicBezTo>
                  <a:lnTo>
                    <a:pt x="341" y="4947"/>
                  </a:lnTo>
                  <a:cubicBezTo>
                    <a:pt x="87" y="5096"/>
                    <a:pt x="0" y="5428"/>
                    <a:pt x="140" y="5681"/>
                  </a:cubicBezTo>
                  <a:lnTo>
                    <a:pt x="3964" y="12291"/>
                  </a:lnTo>
                  <a:cubicBezTo>
                    <a:pt x="4064" y="12460"/>
                    <a:pt x="4241" y="12555"/>
                    <a:pt x="4423" y="12555"/>
                  </a:cubicBezTo>
                  <a:cubicBezTo>
                    <a:pt x="4514" y="12555"/>
                    <a:pt x="4605" y="12532"/>
                    <a:pt x="4689" y="12483"/>
                  </a:cubicBezTo>
                  <a:lnTo>
                    <a:pt x="13132" y="7602"/>
                  </a:lnTo>
                  <a:cubicBezTo>
                    <a:pt x="13386" y="7453"/>
                    <a:pt x="13482" y="7122"/>
                    <a:pt x="13333" y="6868"/>
                  </a:cubicBezTo>
                  <a:lnTo>
                    <a:pt x="9509" y="267"/>
                  </a:lnTo>
                  <a:cubicBezTo>
                    <a:pt x="9408" y="95"/>
                    <a:pt x="9227" y="0"/>
                    <a:pt x="9042"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6"/>
            <p:cNvSpPr/>
            <p:nvPr/>
          </p:nvSpPr>
          <p:spPr>
            <a:xfrm>
              <a:off x="-2645800" y="1674675"/>
              <a:ext cx="240800" cy="537925"/>
            </a:xfrm>
            <a:custGeom>
              <a:rect b="b" l="l" r="r" t="t"/>
              <a:pathLst>
                <a:path extrusionOk="0" h="21517" w="9632">
                  <a:moveTo>
                    <a:pt x="2096" y="1"/>
                  </a:moveTo>
                  <a:cubicBezTo>
                    <a:pt x="1902" y="1"/>
                    <a:pt x="1722" y="154"/>
                    <a:pt x="1695" y="367"/>
                  </a:cubicBezTo>
                  <a:cubicBezTo>
                    <a:pt x="1450" y="2384"/>
                    <a:pt x="1083" y="4393"/>
                    <a:pt x="577" y="6375"/>
                  </a:cubicBezTo>
                  <a:cubicBezTo>
                    <a:pt x="315" y="7431"/>
                    <a:pt x="1" y="8505"/>
                    <a:pt x="36" y="9597"/>
                  </a:cubicBezTo>
                  <a:cubicBezTo>
                    <a:pt x="62" y="10575"/>
                    <a:pt x="359" y="11526"/>
                    <a:pt x="603" y="12469"/>
                  </a:cubicBezTo>
                  <a:cubicBezTo>
                    <a:pt x="856" y="13465"/>
                    <a:pt x="1049" y="14469"/>
                    <a:pt x="1171" y="15473"/>
                  </a:cubicBezTo>
                  <a:cubicBezTo>
                    <a:pt x="1258" y="16233"/>
                    <a:pt x="1092" y="16844"/>
                    <a:pt x="1066" y="17577"/>
                  </a:cubicBezTo>
                  <a:cubicBezTo>
                    <a:pt x="1005" y="19420"/>
                    <a:pt x="3423" y="20494"/>
                    <a:pt x="4803" y="21157"/>
                  </a:cubicBezTo>
                  <a:cubicBezTo>
                    <a:pt x="5161" y="21323"/>
                    <a:pt x="5528" y="21498"/>
                    <a:pt x="5912" y="21515"/>
                  </a:cubicBezTo>
                  <a:cubicBezTo>
                    <a:pt x="5929" y="21516"/>
                    <a:pt x="5946" y="21516"/>
                    <a:pt x="5962" y="21516"/>
                  </a:cubicBezTo>
                  <a:cubicBezTo>
                    <a:pt x="7009" y="21516"/>
                    <a:pt x="7717" y="20452"/>
                    <a:pt x="8139" y="19490"/>
                  </a:cubicBezTo>
                  <a:cubicBezTo>
                    <a:pt x="9082" y="17342"/>
                    <a:pt x="9632" y="14888"/>
                    <a:pt x="8924" y="12662"/>
                  </a:cubicBezTo>
                  <a:cubicBezTo>
                    <a:pt x="8182" y="10339"/>
                    <a:pt x="6226" y="8654"/>
                    <a:pt x="4349" y="7100"/>
                  </a:cubicBezTo>
                  <a:cubicBezTo>
                    <a:pt x="4131" y="6925"/>
                    <a:pt x="3904" y="6733"/>
                    <a:pt x="3816" y="6462"/>
                  </a:cubicBezTo>
                  <a:cubicBezTo>
                    <a:pt x="3755" y="6270"/>
                    <a:pt x="3773" y="6060"/>
                    <a:pt x="3799" y="5860"/>
                  </a:cubicBezTo>
                  <a:cubicBezTo>
                    <a:pt x="3912" y="4698"/>
                    <a:pt x="4139" y="3520"/>
                    <a:pt x="3921" y="2367"/>
                  </a:cubicBezTo>
                  <a:cubicBezTo>
                    <a:pt x="3738" y="1389"/>
                    <a:pt x="3135" y="420"/>
                    <a:pt x="2253" y="36"/>
                  </a:cubicBezTo>
                  <a:cubicBezTo>
                    <a:pt x="2202" y="12"/>
                    <a:pt x="2148" y="1"/>
                    <a:pt x="209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6"/>
            <p:cNvSpPr/>
            <p:nvPr/>
          </p:nvSpPr>
          <p:spPr>
            <a:xfrm>
              <a:off x="-2327750" y="1551125"/>
              <a:ext cx="160250" cy="196275"/>
            </a:xfrm>
            <a:custGeom>
              <a:rect b="b" l="l" r="r" t="t"/>
              <a:pathLst>
                <a:path extrusionOk="0" h="7851" w="6410">
                  <a:moveTo>
                    <a:pt x="4825" y="1"/>
                  </a:moveTo>
                  <a:cubicBezTo>
                    <a:pt x="4778" y="1"/>
                    <a:pt x="4729" y="4"/>
                    <a:pt x="4681" y="9"/>
                  </a:cubicBezTo>
                  <a:cubicBezTo>
                    <a:pt x="3659" y="140"/>
                    <a:pt x="2515" y="2000"/>
                    <a:pt x="2061" y="2830"/>
                  </a:cubicBezTo>
                  <a:cubicBezTo>
                    <a:pt x="341" y="5956"/>
                    <a:pt x="1" y="6235"/>
                    <a:pt x="132" y="7248"/>
                  </a:cubicBezTo>
                  <a:cubicBezTo>
                    <a:pt x="149" y="7335"/>
                    <a:pt x="367" y="7623"/>
                    <a:pt x="428" y="7667"/>
                  </a:cubicBezTo>
                  <a:cubicBezTo>
                    <a:pt x="607" y="7794"/>
                    <a:pt x="822" y="7850"/>
                    <a:pt x="1043" y="7850"/>
                  </a:cubicBezTo>
                  <a:cubicBezTo>
                    <a:pt x="1232" y="7850"/>
                    <a:pt x="1426" y="7809"/>
                    <a:pt x="1607" y="7737"/>
                  </a:cubicBezTo>
                  <a:cubicBezTo>
                    <a:pt x="2009" y="7588"/>
                    <a:pt x="2367" y="7309"/>
                    <a:pt x="2716" y="7038"/>
                  </a:cubicBezTo>
                  <a:cubicBezTo>
                    <a:pt x="3790" y="6174"/>
                    <a:pt x="4855" y="5231"/>
                    <a:pt x="5598" y="4026"/>
                  </a:cubicBezTo>
                  <a:cubicBezTo>
                    <a:pt x="6069" y="3266"/>
                    <a:pt x="6410" y="2358"/>
                    <a:pt x="6296" y="1502"/>
                  </a:cubicBezTo>
                  <a:cubicBezTo>
                    <a:pt x="6189" y="698"/>
                    <a:pt x="5580" y="1"/>
                    <a:pt x="482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6"/>
            <p:cNvSpPr/>
            <p:nvPr/>
          </p:nvSpPr>
          <p:spPr>
            <a:xfrm>
              <a:off x="-2260300" y="1629900"/>
              <a:ext cx="137125" cy="172350"/>
            </a:xfrm>
            <a:custGeom>
              <a:rect b="b" l="l" r="r" t="t"/>
              <a:pathLst>
                <a:path extrusionOk="0" h="6894" w="5485">
                  <a:moveTo>
                    <a:pt x="4209" y="1"/>
                  </a:moveTo>
                  <a:cubicBezTo>
                    <a:pt x="4163" y="1"/>
                    <a:pt x="4117" y="4"/>
                    <a:pt x="4070" y="11"/>
                  </a:cubicBezTo>
                  <a:cubicBezTo>
                    <a:pt x="3196" y="141"/>
                    <a:pt x="2201" y="1783"/>
                    <a:pt x="1799" y="2508"/>
                  </a:cubicBezTo>
                  <a:cubicBezTo>
                    <a:pt x="298" y="5258"/>
                    <a:pt x="1" y="5503"/>
                    <a:pt x="97" y="6385"/>
                  </a:cubicBezTo>
                  <a:cubicBezTo>
                    <a:pt x="105" y="6463"/>
                    <a:pt x="289" y="6708"/>
                    <a:pt x="341" y="6751"/>
                  </a:cubicBezTo>
                  <a:cubicBezTo>
                    <a:pt x="480" y="6850"/>
                    <a:pt x="649" y="6893"/>
                    <a:pt x="826" y="6893"/>
                  </a:cubicBezTo>
                  <a:cubicBezTo>
                    <a:pt x="995" y="6893"/>
                    <a:pt x="1171" y="6854"/>
                    <a:pt x="1337" y="6786"/>
                  </a:cubicBezTo>
                  <a:cubicBezTo>
                    <a:pt x="1677" y="6647"/>
                    <a:pt x="1991" y="6402"/>
                    <a:pt x="2288" y="6158"/>
                  </a:cubicBezTo>
                  <a:cubicBezTo>
                    <a:pt x="3214" y="5389"/>
                    <a:pt x="4122" y="4551"/>
                    <a:pt x="4777" y="3494"/>
                  </a:cubicBezTo>
                  <a:cubicBezTo>
                    <a:pt x="5187" y="2813"/>
                    <a:pt x="5484" y="2019"/>
                    <a:pt x="5405" y="1277"/>
                  </a:cubicBezTo>
                  <a:cubicBezTo>
                    <a:pt x="5324" y="593"/>
                    <a:pt x="4833" y="1"/>
                    <a:pt x="420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6"/>
            <p:cNvSpPr/>
            <p:nvPr/>
          </p:nvSpPr>
          <p:spPr>
            <a:xfrm>
              <a:off x="-2198300" y="1699575"/>
              <a:ext cx="108300" cy="135850"/>
            </a:xfrm>
            <a:custGeom>
              <a:rect b="b" l="l" r="r" t="t"/>
              <a:pathLst>
                <a:path extrusionOk="0" h="5434" w="4332">
                  <a:moveTo>
                    <a:pt x="3328" y="1"/>
                  </a:moveTo>
                  <a:cubicBezTo>
                    <a:pt x="3290" y="1"/>
                    <a:pt x="3252" y="3"/>
                    <a:pt x="3214" y="9"/>
                  </a:cubicBezTo>
                  <a:cubicBezTo>
                    <a:pt x="2524" y="105"/>
                    <a:pt x="1738" y="1397"/>
                    <a:pt x="1424" y="1974"/>
                  </a:cubicBezTo>
                  <a:cubicBezTo>
                    <a:pt x="236" y="4139"/>
                    <a:pt x="0" y="4340"/>
                    <a:pt x="79" y="5030"/>
                  </a:cubicBezTo>
                  <a:cubicBezTo>
                    <a:pt x="88" y="5091"/>
                    <a:pt x="227" y="5283"/>
                    <a:pt x="271" y="5318"/>
                  </a:cubicBezTo>
                  <a:cubicBezTo>
                    <a:pt x="384" y="5399"/>
                    <a:pt x="518" y="5434"/>
                    <a:pt x="658" y="5434"/>
                  </a:cubicBezTo>
                  <a:cubicBezTo>
                    <a:pt x="789" y="5434"/>
                    <a:pt x="926" y="5403"/>
                    <a:pt x="1057" y="5353"/>
                  </a:cubicBezTo>
                  <a:cubicBezTo>
                    <a:pt x="1328" y="5239"/>
                    <a:pt x="1572" y="5047"/>
                    <a:pt x="1808" y="4855"/>
                  </a:cubicBezTo>
                  <a:cubicBezTo>
                    <a:pt x="2533" y="4244"/>
                    <a:pt x="3257" y="3589"/>
                    <a:pt x="3764" y="2751"/>
                  </a:cubicBezTo>
                  <a:cubicBezTo>
                    <a:pt x="4087" y="2218"/>
                    <a:pt x="4331" y="1589"/>
                    <a:pt x="4261" y="1004"/>
                  </a:cubicBezTo>
                  <a:cubicBezTo>
                    <a:pt x="4205" y="461"/>
                    <a:pt x="3817" y="1"/>
                    <a:pt x="332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6"/>
            <p:cNvSpPr/>
            <p:nvPr/>
          </p:nvSpPr>
          <p:spPr>
            <a:xfrm>
              <a:off x="-3119275" y="2099050"/>
              <a:ext cx="711225" cy="844150"/>
            </a:xfrm>
            <a:custGeom>
              <a:rect b="b" l="l" r="r" t="t"/>
              <a:pathLst>
                <a:path extrusionOk="0" h="33766" w="28449">
                  <a:moveTo>
                    <a:pt x="19125" y="0"/>
                  </a:moveTo>
                  <a:cubicBezTo>
                    <a:pt x="18113" y="0"/>
                    <a:pt x="17249" y="2434"/>
                    <a:pt x="16835" y="3161"/>
                  </a:cubicBezTo>
                  <a:cubicBezTo>
                    <a:pt x="15945" y="4706"/>
                    <a:pt x="892" y="28963"/>
                    <a:pt x="1" y="30517"/>
                  </a:cubicBezTo>
                  <a:cubicBezTo>
                    <a:pt x="3930" y="33058"/>
                    <a:pt x="14295" y="31224"/>
                    <a:pt x="18224" y="33765"/>
                  </a:cubicBezTo>
                  <a:cubicBezTo>
                    <a:pt x="18739" y="30735"/>
                    <a:pt x="27235" y="9404"/>
                    <a:pt x="28256" y="6505"/>
                  </a:cubicBezTo>
                  <a:cubicBezTo>
                    <a:pt x="28352" y="6217"/>
                    <a:pt x="28448" y="5876"/>
                    <a:pt x="28256" y="5632"/>
                  </a:cubicBezTo>
                  <a:cubicBezTo>
                    <a:pt x="28186" y="5545"/>
                    <a:pt x="28082" y="5483"/>
                    <a:pt x="27986" y="5431"/>
                  </a:cubicBezTo>
                  <a:cubicBezTo>
                    <a:pt x="26554" y="4497"/>
                    <a:pt x="25017" y="3711"/>
                    <a:pt x="23567" y="2812"/>
                  </a:cubicBezTo>
                  <a:cubicBezTo>
                    <a:pt x="22817" y="2349"/>
                    <a:pt x="22074" y="1869"/>
                    <a:pt x="21332" y="1388"/>
                  </a:cubicBezTo>
                  <a:cubicBezTo>
                    <a:pt x="20782" y="1030"/>
                    <a:pt x="19865" y="114"/>
                    <a:pt x="19228" y="9"/>
                  </a:cubicBezTo>
                  <a:cubicBezTo>
                    <a:pt x="19193" y="3"/>
                    <a:pt x="19159" y="0"/>
                    <a:pt x="19125"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6"/>
            <p:cNvSpPr/>
            <p:nvPr/>
          </p:nvSpPr>
          <p:spPr>
            <a:xfrm>
              <a:off x="-3584425" y="1799750"/>
              <a:ext cx="1060450" cy="1472400"/>
            </a:xfrm>
            <a:custGeom>
              <a:rect b="b" l="l" r="r" t="t"/>
              <a:pathLst>
                <a:path extrusionOk="0" h="58896" w="42418">
                  <a:moveTo>
                    <a:pt x="10260" y="1"/>
                  </a:moveTo>
                  <a:cubicBezTo>
                    <a:pt x="3143" y="4393"/>
                    <a:pt x="0" y="1669"/>
                    <a:pt x="1170" y="6227"/>
                  </a:cubicBezTo>
                  <a:cubicBezTo>
                    <a:pt x="3545" y="15473"/>
                    <a:pt x="20502" y="51395"/>
                    <a:pt x="21873" y="56075"/>
                  </a:cubicBezTo>
                  <a:cubicBezTo>
                    <a:pt x="22327" y="57612"/>
                    <a:pt x="19436" y="57446"/>
                    <a:pt x="20118" y="58896"/>
                  </a:cubicBezTo>
                  <a:cubicBezTo>
                    <a:pt x="22536" y="58450"/>
                    <a:pt x="25086" y="57359"/>
                    <a:pt x="27277" y="56285"/>
                  </a:cubicBezTo>
                  <a:cubicBezTo>
                    <a:pt x="32577" y="53674"/>
                    <a:pt x="37310" y="52618"/>
                    <a:pt x="42418" y="49719"/>
                  </a:cubicBezTo>
                  <a:cubicBezTo>
                    <a:pt x="36507" y="44052"/>
                    <a:pt x="17009" y="9012"/>
                    <a:pt x="1026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6"/>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6"/>
            <p:cNvSpPr/>
            <p:nvPr/>
          </p:nvSpPr>
          <p:spPr>
            <a:xfrm>
              <a:off x="-3950300" y="1432975"/>
              <a:ext cx="1426325" cy="1839175"/>
            </a:xfrm>
            <a:custGeom>
              <a:rect b="b" l="l" r="r" t="t"/>
              <a:pathLst>
                <a:path extrusionOk="0" h="73567" w="57053">
                  <a:moveTo>
                    <a:pt x="17440" y="1"/>
                  </a:moveTo>
                  <a:cubicBezTo>
                    <a:pt x="17381" y="1"/>
                    <a:pt x="17316" y="4"/>
                    <a:pt x="17246" y="12"/>
                  </a:cubicBezTo>
                  <a:cubicBezTo>
                    <a:pt x="15840" y="177"/>
                    <a:pt x="14277" y="649"/>
                    <a:pt x="12950" y="1182"/>
                  </a:cubicBezTo>
                  <a:cubicBezTo>
                    <a:pt x="10278" y="2247"/>
                    <a:pt x="7641" y="3382"/>
                    <a:pt x="4943" y="4404"/>
                  </a:cubicBezTo>
                  <a:cubicBezTo>
                    <a:pt x="3415" y="4971"/>
                    <a:pt x="1983" y="5783"/>
                    <a:pt x="734" y="6726"/>
                  </a:cubicBezTo>
                  <a:cubicBezTo>
                    <a:pt x="697" y="6754"/>
                    <a:pt x="661" y="6766"/>
                    <a:pt x="626" y="6766"/>
                  </a:cubicBezTo>
                  <a:cubicBezTo>
                    <a:pt x="439" y="6766"/>
                    <a:pt x="292" y="6420"/>
                    <a:pt x="164" y="6420"/>
                  </a:cubicBezTo>
                  <a:cubicBezTo>
                    <a:pt x="107" y="6420"/>
                    <a:pt x="53" y="6488"/>
                    <a:pt x="1" y="6683"/>
                  </a:cubicBezTo>
                  <a:cubicBezTo>
                    <a:pt x="237" y="7285"/>
                    <a:pt x="577" y="11398"/>
                    <a:pt x="1267" y="12550"/>
                  </a:cubicBezTo>
                  <a:cubicBezTo>
                    <a:pt x="1642" y="13170"/>
                    <a:pt x="3284" y="15222"/>
                    <a:pt x="3651" y="15842"/>
                  </a:cubicBezTo>
                  <a:cubicBezTo>
                    <a:pt x="3939" y="16340"/>
                    <a:pt x="8348" y="23255"/>
                    <a:pt x="17220" y="25552"/>
                  </a:cubicBezTo>
                  <a:lnTo>
                    <a:pt x="17228" y="25552"/>
                  </a:lnTo>
                  <a:cubicBezTo>
                    <a:pt x="21489" y="38370"/>
                    <a:pt x="32089" y="64757"/>
                    <a:pt x="33286" y="68825"/>
                  </a:cubicBezTo>
                  <a:cubicBezTo>
                    <a:pt x="33740" y="70380"/>
                    <a:pt x="34071" y="72117"/>
                    <a:pt x="34753" y="73567"/>
                  </a:cubicBezTo>
                  <a:cubicBezTo>
                    <a:pt x="37171" y="73121"/>
                    <a:pt x="39721" y="72030"/>
                    <a:pt x="41912" y="70947"/>
                  </a:cubicBezTo>
                  <a:cubicBezTo>
                    <a:pt x="47212" y="68345"/>
                    <a:pt x="51945" y="67289"/>
                    <a:pt x="57053" y="64390"/>
                  </a:cubicBezTo>
                  <a:cubicBezTo>
                    <a:pt x="56285" y="63656"/>
                    <a:pt x="55289" y="62416"/>
                    <a:pt x="54119" y="60810"/>
                  </a:cubicBezTo>
                  <a:cubicBezTo>
                    <a:pt x="50452" y="62635"/>
                    <a:pt x="45684" y="63735"/>
                    <a:pt x="42401" y="64364"/>
                  </a:cubicBezTo>
                  <a:cubicBezTo>
                    <a:pt x="40428" y="59090"/>
                    <a:pt x="39957" y="53432"/>
                    <a:pt x="38123" y="48097"/>
                  </a:cubicBezTo>
                  <a:cubicBezTo>
                    <a:pt x="36577" y="43582"/>
                    <a:pt x="33128" y="31183"/>
                    <a:pt x="31068" y="24050"/>
                  </a:cubicBezTo>
                  <a:cubicBezTo>
                    <a:pt x="28571" y="20033"/>
                    <a:pt x="26405" y="16698"/>
                    <a:pt x="24895" y="14672"/>
                  </a:cubicBezTo>
                  <a:cubicBezTo>
                    <a:pt x="24118" y="15152"/>
                    <a:pt x="23393" y="15545"/>
                    <a:pt x="22720" y="15868"/>
                  </a:cubicBezTo>
                  <a:cubicBezTo>
                    <a:pt x="22057" y="15528"/>
                    <a:pt x="21192" y="15205"/>
                    <a:pt x="20992" y="14777"/>
                  </a:cubicBezTo>
                  <a:cubicBezTo>
                    <a:pt x="20389" y="13493"/>
                    <a:pt x="20084" y="12166"/>
                    <a:pt x="19979" y="10743"/>
                  </a:cubicBezTo>
                  <a:cubicBezTo>
                    <a:pt x="19830" y="8831"/>
                    <a:pt x="19621" y="6927"/>
                    <a:pt x="19490" y="5015"/>
                  </a:cubicBezTo>
                  <a:cubicBezTo>
                    <a:pt x="19455" y="4430"/>
                    <a:pt x="19507" y="3906"/>
                    <a:pt x="19333" y="3347"/>
                  </a:cubicBezTo>
                  <a:cubicBezTo>
                    <a:pt x="19202" y="2876"/>
                    <a:pt x="19036" y="2422"/>
                    <a:pt x="18835" y="1976"/>
                  </a:cubicBezTo>
                  <a:cubicBezTo>
                    <a:pt x="18590" y="1452"/>
                    <a:pt x="18390" y="867"/>
                    <a:pt x="18093" y="378"/>
                  </a:cubicBezTo>
                  <a:cubicBezTo>
                    <a:pt x="17925" y="101"/>
                    <a:pt x="17745" y="1"/>
                    <a:pt x="1744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6"/>
            <p:cNvSpPr/>
            <p:nvPr/>
          </p:nvSpPr>
          <p:spPr>
            <a:xfrm>
              <a:off x="-4109425" y="1054725"/>
              <a:ext cx="1032525" cy="835000"/>
            </a:xfrm>
            <a:custGeom>
              <a:rect b="b" l="l" r="r" t="t"/>
              <a:pathLst>
                <a:path extrusionOk="0" h="33400" w="41301">
                  <a:moveTo>
                    <a:pt x="35774" y="1"/>
                  </a:moveTo>
                  <a:lnTo>
                    <a:pt x="1" y="28274"/>
                  </a:lnTo>
                  <a:lnTo>
                    <a:pt x="3860" y="33399"/>
                  </a:lnTo>
                  <a:lnTo>
                    <a:pt x="41301" y="6847"/>
                  </a:lnTo>
                  <a:lnTo>
                    <a:pt x="35774"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6"/>
            <p:cNvSpPr/>
            <p:nvPr/>
          </p:nvSpPr>
          <p:spPr>
            <a:xfrm>
              <a:off x="-3673650" y="1344800"/>
              <a:ext cx="213450" cy="281875"/>
            </a:xfrm>
            <a:custGeom>
              <a:rect b="b" l="l" r="r" t="t"/>
              <a:pathLst>
                <a:path extrusionOk="0" h="11275" w="8538">
                  <a:moveTo>
                    <a:pt x="2329" y="1"/>
                  </a:moveTo>
                  <a:cubicBezTo>
                    <a:pt x="1062" y="1"/>
                    <a:pt x="0" y="561"/>
                    <a:pt x="155" y="1923"/>
                  </a:cubicBezTo>
                  <a:cubicBezTo>
                    <a:pt x="426" y="4351"/>
                    <a:pt x="2722" y="7931"/>
                    <a:pt x="3997" y="9974"/>
                  </a:cubicBezTo>
                  <a:cubicBezTo>
                    <a:pt x="4441" y="10683"/>
                    <a:pt x="4775" y="11275"/>
                    <a:pt x="5587" y="11275"/>
                  </a:cubicBezTo>
                  <a:cubicBezTo>
                    <a:pt x="5684" y="11275"/>
                    <a:pt x="5788" y="11266"/>
                    <a:pt x="5900" y="11249"/>
                  </a:cubicBezTo>
                  <a:cubicBezTo>
                    <a:pt x="6529" y="11153"/>
                    <a:pt x="8258" y="9895"/>
                    <a:pt x="8371" y="9275"/>
                  </a:cubicBezTo>
                  <a:cubicBezTo>
                    <a:pt x="8537" y="8350"/>
                    <a:pt x="7533" y="5765"/>
                    <a:pt x="7175" y="4936"/>
                  </a:cubicBezTo>
                  <a:cubicBezTo>
                    <a:pt x="6555" y="3512"/>
                    <a:pt x="5280" y="2273"/>
                    <a:pt x="4660" y="849"/>
                  </a:cubicBezTo>
                  <a:cubicBezTo>
                    <a:pt x="4556" y="622"/>
                    <a:pt x="4372" y="430"/>
                    <a:pt x="4137" y="343"/>
                  </a:cubicBezTo>
                  <a:cubicBezTo>
                    <a:pt x="3558" y="123"/>
                    <a:pt x="2921" y="1"/>
                    <a:pt x="232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6"/>
            <p:cNvSpPr/>
            <p:nvPr/>
          </p:nvSpPr>
          <p:spPr>
            <a:xfrm>
              <a:off x="-3785875" y="1362100"/>
              <a:ext cx="221550" cy="324525"/>
            </a:xfrm>
            <a:custGeom>
              <a:rect b="b" l="l" r="r" t="t"/>
              <a:pathLst>
                <a:path extrusionOk="0" h="12981" w="8862">
                  <a:moveTo>
                    <a:pt x="2552" y="1"/>
                  </a:moveTo>
                  <a:cubicBezTo>
                    <a:pt x="1183" y="1"/>
                    <a:pt x="1" y="864"/>
                    <a:pt x="243" y="2471"/>
                  </a:cubicBezTo>
                  <a:cubicBezTo>
                    <a:pt x="645" y="5143"/>
                    <a:pt x="3107" y="9177"/>
                    <a:pt x="4478" y="11473"/>
                  </a:cubicBezTo>
                  <a:cubicBezTo>
                    <a:pt x="4971" y="12305"/>
                    <a:pt x="5344" y="12980"/>
                    <a:pt x="6205" y="12980"/>
                  </a:cubicBezTo>
                  <a:cubicBezTo>
                    <a:pt x="6275" y="12980"/>
                    <a:pt x="6349" y="12976"/>
                    <a:pt x="6425" y="12967"/>
                  </a:cubicBezTo>
                  <a:cubicBezTo>
                    <a:pt x="7045" y="12897"/>
                    <a:pt x="8678" y="11613"/>
                    <a:pt x="8748" y="10950"/>
                  </a:cubicBezTo>
                  <a:cubicBezTo>
                    <a:pt x="8861" y="9945"/>
                    <a:pt x="7106" y="7230"/>
                    <a:pt x="6705" y="6313"/>
                  </a:cubicBezTo>
                  <a:lnTo>
                    <a:pt x="5089" y="1773"/>
                  </a:lnTo>
                  <a:cubicBezTo>
                    <a:pt x="4941" y="1432"/>
                    <a:pt x="4251" y="428"/>
                    <a:pt x="3928" y="288"/>
                  </a:cubicBezTo>
                  <a:cubicBezTo>
                    <a:pt x="3479" y="95"/>
                    <a:pt x="3005" y="1"/>
                    <a:pt x="255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6"/>
            <p:cNvSpPr/>
            <p:nvPr/>
          </p:nvSpPr>
          <p:spPr>
            <a:xfrm>
              <a:off x="-3866225" y="1456175"/>
              <a:ext cx="203875" cy="272575"/>
            </a:xfrm>
            <a:custGeom>
              <a:rect b="b" l="l" r="r" t="t"/>
              <a:pathLst>
                <a:path extrusionOk="0" h="10903" w="8155">
                  <a:moveTo>
                    <a:pt x="2451" y="0"/>
                  </a:moveTo>
                  <a:cubicBezTo>
                    <a:pt x="1113" y="0"/>
                    <a:pt x="0" y="831"/>
                    <a:pt x="139" y="2271"/>
                  </a:cubicBezTo>
                  <a:cubicBezTo>
                    <a:pt x="358" y="4532"/>
                    <a:pt x="2523" y="7833"/>
                    <a:pt x="3719" y="9719"/>
                  </a:cubicBezTo>
                  <a:cubicBezTo>
                    <a:pt x="4134" y="10365"/>
                    <a:pt x="4441" y="10902"/>
                    <a:pt x="5206" y="10902"/>
                  </a:cubicBezTo>
                  <a:cubicBezTo>
                    <a:pt x="5310" y="10902"/>
                    <a:pt x="5422" y="10892"/>
                    <a:pt x="5544" y="10871"/>
                  </a:cubicBezTo>
                  <a:cubicBezTo>
                    <a:pt x="6155" y="10775"/>
                    <a:pt x="7858" y="9570"/>
                    <a:pt x="7980" y="8985"/>
                  </a:cubicBezTo>
                  <a:cubicBezTo>
                    <a:pt x="8155" y="8121"/>
                    <a:pt x="6609" y="5912"/>
                    <a:pt x="6269" y="5143"/>
                  </a:cubicBezTo>
                  <a:lnTo>
                    <a:pt x="4575" y="1284"/>
                  </a:lnTo>
                  <a:cubicBezTo>
                    <a:pt x="4453" y="1005"/>
                    <a:pt x="3815" y="262"/>
                    <a:pt x="3501" y="166"/>
                  </a:cubicBezTo>
                  <a:cubicBezTo>
                    <a:pt x="3148" y="54"/>
                    <a:pt x="2792" y="0"/>
                    <a:pt x="2451"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6"/>
            <p:cNvSpPr/>
            <p:nvPr/>
          </p:nvSpPr>
          <p:spPr>
            <a:xfrm>
              <a:off x="-3949125" y="1545525"/>
              <a:ext cx="189200" cy="234725"/>
            </a:xfrm>
            <a:custGeom>
              <a:rect b="b" l="l" r="r" t="t"/>
              <a:pathLst>
                <a:path extrusionOk="0" h="9389" w="7568">
                  <a:moveTo>
                    <a:pt x="2636" y="1"/>
                  </a:moveTo>
                  <a:cubicBezTo>
                    <a:pt x="1249" y="1"/>
                    <a:pt x="0" y="796"/>
                    <a:pt x="59" y="2111"/>
                  </a:cubicBezTo>
                  <a:cubicBezTo>
                    <a:pt x="146" y="4075"/>
                    <a:pt x="2076" y="6852"/>
                    <a:pt x="3150" y="8432"/>
                  </a:cubicBezTo>
                  <a:cubicBezTo>
                    <a:pt x="3496" y="8948"/>
                    <a:pt x="3761" y="9389"/>
                    <a:pt x="4443" y="9389"/>
                  </a:cubicBezTo>
                  <a:cubicBezTo>
                    <a:pt x="4570" y="9389"/>
                    <a:pt x="4711" y="9373"/>
                    <a:pt x="4870" y="9340"/>
                  </a:cubicBezTo>
                  <a:cubicBezTo>
                    <a:pt x="5472" y="9218"/>
                    <a:pt x="7201" y="8083"/>
                    <a:pt x="7350" y="7568"/>
                  </a:cubicBezTo>
                  <a:cubicBezTo>
                    <a:pt x="7568" y="6800"/>
                    <a:pt x="6180" y="4948"/>
                    <a:pt x="5891" y="4302"/>
                  </a:cubicBezTo>
                  <a:lnTo>
                    <a:pt x="4442" y="1011"/>
                  </a:lnTo>
                  <a:cubicBezTo>
                    <a:pt x="4337" y="775"/>
                    <a:pt x="3752" y="164"/>
                    <a:pt x="3455" y="94"/>
                  </a:cubicBezTo>
                  <a:cubicBezTo>
                    <a:pt x="3183" y="31"/>
                    <a:pt x="2907" y="1"/>
                    <a:pt x="2636"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6"/>
            <p:cNvSpPr/>
            <p:nvPr/>
          </p:nvSpPr>
          <p:spPr>
            <a:xfrm>
              <a:off x="-3699475" y="1375725"/>
              <a:ext cx="525225" cy="681675"/>
            </a:xfrm>
            <a:custGeom>
              <a:rect b="b" l="l" r="r" t="t"/>
              <a:pathLst>
                <a:path extrusionOk="0" h="27267" w="21009">
                  <a:moveTo>
                    <a:pt x="8973" y="1"/>
                  </a:moveTo>
                  <a:cubicBezTo>
                    <a:pt x="8661" y="1"/>
                    <a:pt x="8334" y="68"/>
                    <a:pt x="7990" y="215"/>
                  </a:cubicBezTo>
                  <a:cubicBezTo>
                    <a:pt x="5816" y="1149"/>
                    <a:pt x="1" y="3393"/>
                    <a:pt x="1275" y="5358"/>
                  </a:cubicBezTo>
                  <a:cubicBezTo>
                    <a:pt x="1674" y="5971"/>
                    <a:pt x="2533" y="6208"/>
                    <a:pt x="3509" y="6208"/>
                  </a:cubicBezTo>
                  <a:cubicBezTo>
                    <a:pt x="5035" y="6208"/>
                    <a:pt x="6846" y="5628"/>
                    <a:pt x="7623" y="5000"/>
                  </a:cubicBezTo>
                  <a:cubicBezTo>
                    <a:pt x="7623" y="5000"/>
                    <a:pt x="8767" y="7209"/>
                    <a:pt x="8662" y="7925"/>
                  </a:cubicBezTo>
                  <a:cubicBezTo>
                    <a:pt x="8505" y="8999"/>
                    <a:pt x="6986" y="9723"/>
                    <a:pt x="6514" y="10745"/>
                  </a:cubicBezTo>
                  <a:cubicBezTo>
                    <a:pt x="5903" y="12055"/>
                    <a:pt x="5824" y="14054"/>
                    <a:pt x="5886" y="15390"/>
                  </a:cubicBezTo>
                  <a:cubicBezTo>
                    <a:pt x="5990" y="17521"/>
                    <a:pt x="9850" y="24986"/>
                    <a:pt x="13438" y="26715"/>
                  </a:cubicBezTo>
                  <a:cubicBezTo>
                    <a:pt x="14297" y="27126"/>
                    <a:pt x="14997" y="27266"/>
                    <a:pt x="15594" y="27266"/>
                  </a:cubicBezTo>
                  <a:cubicBezTo>
                    <a:pt x="16871" y="27266"/>
                    <a:pt x="17678" y="26626"/>
                    <a:pt x="18558" y="26626"/>
                  </a:cubicBezTo>
                  <a:cubicBezTo>
                    <a:pt x="18744" y="26626"/>
                    <a:pt x="18934" y="26655"/>
                    <a:pt x="19131" y="26724"/>
                  </a:cubicBezTo>
                  <a:cubicBezTo>
                    <a:pt x="21009" y="25563"/>
                    <a:pt x="18800" y="15408"/>
                    <a:pt x="18328" y="13050"/>
                  </a:cubicBezTo>
                  <a:cubicBezTo>
                    <a:pt x="18031" y="11557"/>
                    <a:pt x="15822" y="8257"/>
                    <a:pt x="14975" y="7200"/>
                  </a:cubicBezTo>
                  <a:cubicBezTo>
                    <a:pt x="13322" y="5155"/>
                    <a:pt x="11710" y="1"/>
                    <a:pt x="8973"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6"/>
            <p:cNvSpPr/>
            <p:nvPr/>
          </p:nvSpPr>
          <p:spPr>
            <a:xfrm>
              <a:off x="-3547775" y="1941975"/>
              <a:ext cx="1180750" cy="1442275"/>
            </a:xfrm>
            <a:custGeom>
              <a:rect b="b" l="l" r="r" t="t"/>
              <a:pathLst>
                <a:path extrusionOk="0" h="57691" w="47230">
                  <a:moveTo>
                    <a:pt x="14238" y="0"/>
                  </a:moveTo>
                  <a:cubicBezTo>
                    <a:pt x="14230" y="0"/>
                    <a:pt x="14222" y="2"/>
                    <a:pt x="14216" y="5"/>
                  </a:cubicBezTo>
                  <a:cubicBezTo>
                    <a:pt x="10182" y="2057"/>
                    <a:pt x="4026" y="6405"/>
                    <a:pt x="1" y="8440"/>
                  </a:cubicBezTo>
                  <a:cubicBezTo>
                    <a:pt x="2035" y="15381"/>
                    <a:pt x="5956" y="21974"/>
                    <a:pt x="8436" y="28802"/>
                  </a:cubicBezTo>
                  <a:cubicBezTo>
                    <a:pt x="10226" y="33735"/>
                    <a:pt x="12033" y="38669"/>
                    <a:pt x="13858" y="43593"/>
                  </a:cubicBezTo>
                  <a:cubicBezTo>
                    <a:pt x="14644" y="45706"/>
                    <a:pt x="17586" y="57529"/>
                    <a:pt x="19760" y="57686"/>
                  </a:cubicBezTo>
                  <a:cubicBezTo>
                    <a:pt x="19802" y="57689"/>
                    <a:pt x="19843" y="57690"/>
                    <a:pt x="19883" y="57690"/>
                  </a:cubicBezTo>
                  <a:cubicBezTo>
                    <a:pt x="20620" y="57690"/>
                    <a:pt x="21289" y="57255"/>
                    <a:pt x="21935" y="56883"/>
                  </a:cubicBezTo>
                  <a:cubicBezTo>
                    <a:pt x="24554" y="55355"/>
                    <a:pt x="27566" y="54674"/>
                    <a:pt x="30430" y="53661"/>
                  </a:cubicBezTo>
                  <a:cubicBezTo>
                    <a:pt x="31306" y="53351"/>
                    <a:pt x="32324" y="53239"/>
                    <a:pt x="33422" y="53239"/>
                  </a:cubicBezTo>
                  <a:cubicBezTo>
                    <a:pt x="36271" y="53239"/>
                    <a:pt x="39667" y="53992"/>
                    <a:pt x="42558" y="53992"/>
                  </a:cubicBezTo>
                  <a:cubicBezTo>
                    <a:pt x="44417" y="53992"/>
                    <a:pt x="46067" y="53681"/>
                    <a:pt x="47230" y="52657"/>
                  </a:cubicBezTo>
                  <a:cubicBezTo>
                    <a:pt x="42384" y="49033"/>
                    <a:pt x="35119" y="33683"/>
                    <a:pt x="31906" y="28505"/>
                  </a:cubicBezTo>
                  <a:cubicBezTo>
                    <a:pt x="29931" y="25326"/>
                    <a:pt x="15263" y="0"/>
                    <a:pt x="14238" y="0"/>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6"/>
            <p:cNvSpPr/>
            <p:nvPr/>
          </p:nvSpPr>
          <p:spPr>
            <a:xfrm>
              <a:off x="-3213125" y="454950"/>
              <a:ext cx="873625" cy="784900"/>
            </a:xfrm>
            <a:custGeom>
              <a:rect b="b" l="l" r="r" t="t"/>
              <a:pathLst>
                <a:path extrusionOk="0" h="31396" w="34945">
                  <a:moveTo>
                    <a:pt x="25749" y="0"/>
                  </a:moveTo>
                  <a:cubicBezTo>
                    <a:pt x="25468" y="0"/>
                    <a:pt x="25184" y="90"/>
                    <a:pt x="24946" y="277"/>
                  </a:cubicBezTo>
                  <a:lnTo>
                    <a:pt x="673" y="19102"/>
                  </a:lnTo>
                  <a:cubicBezTo>
                    <a:pt x="105" y="19548"/>
                    <a:pt x="0" y="20368"/>
                    <a:pt x="446" y="20945"/>
                  </a:cubicBezTo>
                  <a:lnTo>
                    <a:pt x="8164" y="30890"/>
                  </a:lnTo>
                  <a:cubicBezTo>
                    <a:pt x="8419" y="31222"/>
                    <a:pt x="8809" y="31395"/>
                    <a:pt x="9201" y="31395"/>
                  </a:cubicBezTo>
                  <a:cubicBezTo>
                    <a:pt x="9481" y="31395"/>
                    <a:pt x="9762" y="31307"/>
                    <a:pt x="9998" y="31126"/>
                  </a:cubicBezTo>
                  <a:lnTo>
                    <a:pt x="34272" y="12292"/>
                  </a:lnTo>
                  <a:cubicBezTo>
                    <a:pt x="34839" y="11846"/>
                    <a:pt x="34944" y="11026"/>
                    <a:pt x="34499" y="10458"/>
                  </a:cubicBezTo>
                  <a:lnTo>
                    <a:pt x="26780" y="504"/>
                  </a:lnTo>
                  <a:cubicBezTo>
                    <a:pt x="26526" y="174"/>
                    <a:pt x="26140" y="0"/>
                    <a:pt x="25749"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6"/>
            <p:cNvSpPr/>
            <p:nvPr/>
          </p:nvSpPr>
          <p:spPr>
            <a:xfrm>
              <a:off x="-2675925" y="650250"/>
              <a:ext cx="110050" cy="228125"/>
            </a:xfrm>
            <a:custGeom>
              <a:rect b="b" l="l" r="r" t="t"/>
              <a:pathLst>
                <a:path extrusionOk="0" fill="none" h="9125" w="4402">
                  <a:moveTo>
                    <a:pt x="4401" y="0"/>
                  </a:moveTo>
                  <a:cubicBezTo>
                    <a:pt x="2961" y="3056"/>
                    <a:pt x="1494" y="6095"/>
                    <a:pt x="1" y="912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6"/>
            <p:cNvSpPr/>
            <p:nvPr/>
          </p:nvSpPr>
          <p:spPr>
            <a:xfrm>
              <a:off x="-2759525" y="542850"/>
              <a:ext cx="160025" cy="331825"/>
            </a:xfrm>
            <a:custGeom>
              <a:rect b="b" l="l" r="r" t="t"/>
              <a:pathLst>
                <a:path extrusionOk="0" fill="none" h="13273" w="6401">
                  <a:moveTo>
                    <a:pt x="6401" y="0"/>
                  </a:moveTo>
                  <a:cubicBezTo>
                    <a:pt x="4681" y="4611"/>
                    <a:pt x="2541" y="9055"/>
                    <a:pt x="1" y="13272"/>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6"/>
            <p:cNvSpPr/>
            <p:nvPr/>
          </p:nvSpPr>
          <p:spPr>
            <a:xfrm>
              <a:off x="-2902075" y="603100"/>
              <a:ext cx="199550" cy="384650"/>
            </a:xfrm>
            <a:custGeom>
              <a:rect b="b" l="l" r="r" t="t"/>
              <a:pathLst>
                <a:path extrusionOk="0" fill="none" h="15386" w="7982">
                  <a:moveTo>
                    <a:pt x="7982" y="0"/>
                  </a:moveTo>
                  <a:cubicBezTo>
                    <a:pt x="5563" y="5248"/>
                    <a:pt x="2900" y="10382"/>
                    <a:pt x="1" y="15385"/>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6"/>
            <p:cNvSpPr/>
            <p:nvPr/>
          </p:nvSpPr>
          <p:spPr>
            <a:xfrm>
              <a:off x="-2562850" y="683425"/>
              <a:ext cx="76000" cy="137325"/>
            </a:xfrm>
            <a:custGeom>
              <a:rect b="b" l="l" r="r" t="t"/>
              <a:pathLst>
                <a:path extrusionOk="0" fill="none" h="5493" w="3040">
                  <a:moveTo>
                    <a:pt x="3039" y="0"/>
                  </a:moveTo>
                  <a:cubicBezTo>
                    <a:pt x="2088" y="1860"/>
                    <a:pt x="1066" y="3694"/>
                    <a:pt x="1" y="5493"/>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6"/>
            <p:cNvSpPr/>
            <p:nvPr/>
          </p:nvSpPr>
          <p:spPr>
            <a:xfrm>
              <a:off x="-2470950" y="720750"/>
              <a:ext cx="46950" cy="82100"/>
            </a:xfrm>
            <a:custGeom>
              <a:rect b="b" l="l" r="r" t="t"/>
              <a:pathLst>
                <a:path extrusionOk="0" fill="none" h="3284" w="1878">
                  <a:moveTo>
                    <a:pt x="1878" y="1"/>
                  </a:moveTo>
                  <a:cubicBezTo>
                    <a:pt x="1153" y="1031"/>
                    <a:pt x="525" y="2131"/>
                    <a:pt x="1" y="3284"/>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6"/>
            <p:cNvSpPr/>
            <p:nvPr/>
          </p:nvSpPr>
          <p:spPr>
            <a:xfrm>
              <a:off x="-2939825" y="717475"/>
              <a:ext cx="118550" cy="241025"/>
            </a:xfrm>
            <a:custGeom>
              <a:rect b="b" l="l" r="r" t="t"/>
              <a:pathLst>
                <a:path extrusionOk="0" fill="none" h="9641" w="4742">
                  <a:moveTo>
                    <a:pt x="4742" y="1"/>
                  </a:moveTo>
                  <a:cubicBezTo>
                    <a:pt x="3275" y="3275"/>
                    <a:pt x="1694" y="6488"/>
                    <a:pt x="0" y="964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6"/>
            <p:cNvSpPr/>
            <p:nvPr/>
          </p:nvSpPr>
          <p:spPr>
            <a:xfrm>
              <a:off x="-3000300" y="771175"/>
              <a:ext cx="88000" cy="186450"/>
            </a:xfrm>
            <a:custGeom>
              <a:rect b="b" l="l" r="r" t="t"/>
              <a:pathLst>
                <a:path extrusionOk="0" fill="none" h="7458" w="3520">
                  <a:moveTo>
                    <a:pt x="3519" y="1"/>
                  </a:moveTo>
                  <a:cubicBezTo>
                    <a:pt x="2140" y="2376"/>
                    <a:pt x="961" y="4873"/>
                    <a:pt x="1" y="7457"/>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6"/>
            <p:cNvSpPr/>
            <p:nvPr/>
          </p:nvSpPr>
          <p:spPr>
            <a:xfrm>
              <a:off x="-2772850" y="722050"/>
              <a:ext cx="327250" cy="22300"/>
            </a:xfrm>
            <a:custGeom>
              <a:rect b="b" l="l" r="r" t="t"/>
              <a:pathLst>
                <a:path extrusionOk="0" fill="none" h="892" w="13090">
                  <a:moveTo>
                    <a:pt x="13090" y="892"/>
                  </a:moveTo>
                  <a:cubicBezTo>
                    <a:pt x="8724" y="595"/>
                    <a:pt x="4367" y="298"/>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6"/>
            <p:cNvSpPr/>
            <p:nvPr/>
          </p:nvSpPr>
          <p:spPr>
            <a:xfrm>
              <a:off x="-2725700" y="649150"/>
              <a:ext cx="241250" cy="34950"/>
            </a:xfrm>
            <a:custGeom>
              <a:rect b="b" l="l" r="r" t="t"/>
              <a:pathLst>
                <a:path extrusionOk="0" fill="none" h="1398" w="9650">
                  <a:moveTo>
                    <a:pt x="9649" y="1013"/>
                  </a:moveTo>
                  <a:cubicBezTo>
                    <a:pt x="9117" y="1398"/>
                    <a:pt x="8392" y="1310"/>
                    <a:pt x="7746" y="1214"/>
                  </a:cubicBezTo>
                  <a:cubicBezTo>
                    <a:pt x="5170" y="804"/>
                    <a:pt x="2586" y="402"/>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6"/>
            <p:cNvSpPr/>
            <p:nvPr/>
          </p:nvSpPr>
          <p:spPr>
            <a:xfrm>
              <a:off x="-2647750" y="591950"/>
              <a:ext cx="140800" cy="23600"/>
            </a:xfrm>
            <a:custGeom>
              <a:rect b="b" l="l" r="r" t="t"/>
              <a:pathLst>
                <a:path extrusionOk="0" fill="none" h="944" w="5632">
                  <a:moveTo>
                    <a:pt x="5632" y="743"/>
                  </a:moveTo>
                  <a:cubicBezTo>
                    <a:pt x="4348" y="944"/>
                    <a:pt x="3039" y="665"/>
                    <a:pt x="1764" y="385"/>
                  </a:cubicBezTo>
                  <a:cubicBezTo>
                    <a:pt x="1179" y="263"/>
                    <a:pt x="585" y="132"/>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6"/>
            <p:cNvSpPr/>
            <p:nvPr/>
          </p:nvSpPr>
          <p:spPr>
            <a:xfrm>
              <a:off x="-2912325" y="771175"/>
              <a:ext cx="386625" cy="27325"/>
            </a:xfrm>
            <a:custGeom>
              <a:rect b="b" l="l" r="r" t="t"/>
              <a:pathLst>
                <a:path extrusionOk="0" fill="none" h="1093" w="15465">
                  <a:moveTo>
                    <a:pt x="15464" y="1092"/>
                  </a:moveTo>
                  <a:cubicBezTo>
                    <a:pt x="12880" y="655"/>
                    <a:pt x="2969" y="341"/>
                    <a:pt x="0"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6"/>
            <p:cNvSpPr/>
            <p:nvPr/>
          </p:nvSpPr>
          <p:spPr>
            <a:xfrm>
              <a:off x="-2926300" y="843000"/>
              <a:ext cx="386625" cy="27300"/>
            </a:xfrm>
            <a:custGeom>
              <a:rect b="b" l="l" r="r" t="t"/>
              <a:pathLst>
                <a:path extrusionOk="0" fill="none" h="1092" w="15465">
                  <a:moveTo>
                    <a:pt x="15464" y="1092"/>
                  </a:moveTo>
                  <a:cubicBezTo>
                    <a:pt x="12880" y="655"/>
                    <a:pt x="2969" y="341"/>
                    <a:pt x="1"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6"/>
            <p:cNvSpPr/>
            <p:nvPr/>
          </p:nvSpPr>
          <p:spPr>
            <a:xfrm>
              <a:off x="-2945500" y="914825"/>
              <a:ext cx="321775" cy="20750"/>
            </a:xfrm>
            <a:custGeom>
              <a:rect b="b" l="l" r="r" t="t"/>
              <a:pathLst>
                <a:path extrusionOk="0" fill="none" h="830" w="12871">
                  <a:moveTo>
                    <a:pt x="12871" y="830"/>
                  </a:moveTo>
                  <a:cubicBezTo>
                    <a:pt x="10723" y="480"/>
                    <a:pt x="2463" y="271"/>
                    <a:pt x="0" y="0"/>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6"/>
            <p:cNvSpPr/>
            <p:nvPr/>
          </p:nvSpPr>
          <p:spPr>
            <a:xfrm>
              <a:off x="-3086525" y="985100"/>
              <a:ext cx="386400" cy="27325"/>
            </a:xfrm>
            <a:custGeom>
              <a:rect b="b" l="l" r="r" t="t"/>
              <a:pathLst>
                <a:path extrusionOk="0" fill="none" h="1093" w="15456">
                  <a:moveTo>
                    <a:pt x="15456" y="1092"/>
                  </a:moveTo>
                  <a:cubicBezTo>
                    <a:pt x="12880" y="655"/>
                    <a:pt x="2961" y="350"/>
                    <a:pt x="1" y="1"/>
                  </a:cubicBezTo>
                </a:path>
              </a:pathLst>
            </a:custGeom>
            <a:noFill/>
            <a:ln cap="flat" cmpd="sng" w="1112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6"/>
            <p:cNvSpPr/>
            <p:nvPr/>
          </p:nvSpPr>
          <p:spPr>
            <a:xfrm>
              <a:off x="-3359825" y="986625"/>
              <a:ext cx="313725" cy="349950"/>
            </a:xfrm>
            <a:custGeom>
              <a:rect b="b" l="l" r="r" t="t"/>
              <a:pathLst>
                <a:path extrusionOk="0" h="13998" w="12549">
                  <a:moveTo>
                    <a:pt x="2262" y="1"/>
                  </a:moveTo>
                  <a:lnTo>
                    <a:pt x="1" y="6471"/>
                  </a:lnTo>
                  <a:lnTo>
                    <a:pt x="5842" y="13997"/>
                  </a:lnTo>
                  <a:lnTo>
                    <a:pt x="12548" y="13255"/>
                  </a:lnTo>
                  <a:lnTo>
                    <a:pt x="2262"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6"/>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6"/>
            <p:cNvSpPr/>
            <p:nvPr/>
          </p:nvSpPr>
          <p:spPr>
            <a:xfrm>
              <a:off x="-3401300" y="1148600"/>
              <a:ext cx="187325" cy="220075"/>
            </a:xfrm>
            <a:custGeom>
              <a:rect b="b" l="l" r="r" t="t"/>
              <a:pathLst>
                <a:path extrusionOk="0" h="8803" w="7493">
                  <a:moveTo>
                    <a:pt x="1660" y="1"/>
                  </a:moveTo>
                  <a:lnTo>
                    <a:pt x="1" y="1284"/>
                  </a:lnTo>
                  <a:lnTo>
                    <a:pt x="5842" y="8802"/>
                  </a:lnTo>
                  <a:lnTo>
                    <a:pt x="7492" y="7518"/>
                  </a:lnTo>
                  <a:lnTo>
                    <a:pt x="1660"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6"/>
            <p:cNvSpPr/>
            <p:nvPr/>
          </p:nvSpPr>
          <p:spPr>
            <a:xfrm>
              <a:off x="-3347375" y="745850"/>
              <a:ext cx="582850" cy="629150"/>
            </a:xfrm>
            <a:custGeom>
              <a:rect b="b" l="l" r="r" t="t"/>
              <a:pathLst>
                <a:path extrusionOk="0" h="25166" w="23314">
                  <a:moveTo>
                    <a:pt x="9509" y="1"/>
                  </a:moveTo>
                  <a:lnTo>
                    <a:pt x="1" y="7370"/>
                  </a:lnTo>
                  <a:lnTo>
                    <a:pt x="13805" y="25165"/>
                  </a:lnTo>
                  <a:lnTo>
                    <a:pt x="23314" y="17787"/>
                  </a:lnTo>
                  <a:lnTo>
                    <a:pt x="9509" y="1"/>
                  </a:ln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6"/>
            <p:cNvSpPr/>
            <p:nvPr/>
          </p:nvSpPr>
          <p:spPr>
            <a:xfrm>
              <a:off x="-3230150" y="874425"/>
              <a:ext cx="167225" cy="177500"/>
            </a:xfrm>
            <a:custGeom>
              <a:rect b="b" l="l" r="r" t="t"/>
              <a:pathLst>
                <a:path extrusionOk="0" h="7100" w="6689">
                  <a:moveTo>
                    <a:pt x="5964" y="1"/>
                  </a:moveTo>
                  <a:lnTo>
                    <a:pt x="0" y="4620"/>
                  </a:lnTo>
                  <a:lnTo>
                    <a:pt x="1921" y="7099"/>
                  </a:lnTo>
                  <a:lnTo>
                    <a:pt x="2777" y="6436"/>
                  </a:lnTo>
                  <a:lnTo>
                    <a:pt x="1581" y="4890"/>
                  </a:lnTo>
                  <a:lnTo>
                    <a:pt x="6689" y="935"/>
                  </a:lnTo>
                  <a:lnTo>
                    <a:pt x="596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6"/>
            <p:cNvSpPr/>
            <p:nvPr/>
          </p:nvSpPr>
          <p:spPr>
            <a:xfrm>
              <a:off x="-3174050" y="946475"/>
              <a:ext cx="167000" cy="139075"/>
            </a:xfrm>
            <a:custGeom>
              <a:rect b="b" l="l" r="r" t="t"/>
              <a:pathLst>
                <a:path extrusionOk="0" h="5563" w="6680">
                  <a:moveTo>
                    <a:pt x="5955" y="0"/>
                  </a:moveTo>
                  <a:lnTo>
                    <a:pt x="0" y="4619"/>
                  </a:lnTo>
                  <a:lnTo>
                    <a:pt x="725" y="5562"/>
                  </a:lnTo>
                  <a:lnTo>
                    <a:pt x="6680" y="934"/>
                  </a:lnTo>
                  <a:lnTo>
                    <a:pt x="5955"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6"/>
            <p:cNvSpPr/>
            <p:nvPr/>
          </p:nvSpPr>
          <p:spPr>
            <a:xfrm>
              <a:off x="-3129750" y="980725"/>
              <a:ext cx="193875" cy="173350"/>
            </a:xfrm>
            <a:custGeom>
              <a:rect b="b" l="l" r="r" t="t"/>
              <a:pathLst>
                <a:path extrusionOk="0" h="6934" w="7755">
                  <a:moveTo>
                    <a:pt x="5249" y="1"/>
                  </a:moveTo>
                  <a:lnTo>
                    <a:pt x="1" y="5537"/>
                  </a:lnTo>
                  <a:lnTo>
                    <a:pt x="1084" y="6934"/>
                  </a:lnTo>
                  <a:lnTo>
                    <a:pt x="7754" y="3232"/>
                  </a:lnTo>
                  <a:lnTo>
                    <a:pt x="7091" y="2376"/>
                  </a:lnTo>
                  <a:lnTo>
                    <a:pt x="1677" y="5432"/>
                  </a:lnTo>
                  <a:lnTo>
                    <a:pt x="5982" y="944"/>
                  </a:lnTo>
                  <a:lnTo>
                    <a:pt x="5249"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6"/>
            <p:cNvSpPr/>
            <p:nvPr/>
          </p:nvSpPr>
          <p:spPr>
            <a:xfrm>
              <a:off x="-3076475" y="1072425"/>
              <a:ext cx="198675" cy="179450"/>
            </a:xfrm>
            <a:custGeom>
              <a:rect b="b" l="l" r="r" t="t"/>
              <a:pathLst>
                <a:path extrusionOk="0" h="7178" w="7947">
                  <a:moveTo>
                    <a:pt x="5964" y="0"/>
                  </a:moveTo>
                  <a:lnTo>
                    <a:pt x="0" y="4619"/>
                  </a:lnTo>
                  <a:lnTo>
                    <a:pt x="1982" y="7178"/>
                  </a:lnTo>
                  <a:lnTo>
                    <a:pt x="2838" y="6514"/>
                  </a:lnTo>
                  <a:lnTo>
                    <a:pt x="1581" y="4899"/>
                  </a:lnTo>
                  <a:lnTo>
                    <a:pt x="3327" y="3545"/>
                  </a:lnTo>
                  <a:lnTo>
                    <a:pt x="4322" y="4829"/>
                  </a:lnTo>
                  <a:lnTo>
                    <a:pt x="5169" y="4165"/>
                  </a:lnTo>
                  <a:lnTo>
                    <a:pt x="4174" y="2882"/>
                  </a:lnTo>
                  <a:lnTo>
                    <a:pt x="5833" y="1598"/>
                  </a:lnTo>
                  <a:lnTo>
                    <a:pt x="7090" y="3213"/>
                  </a:lnTo>
                  <a:lnTo>
                    <a:pt x="7946" y="2550"/>
                  </a:lnTo>
                  <a:lnTo>
                    <a:pt x="5964"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6"/>
            <p:cNvSpPr/>
            <p:nvPr/>
          </p:nvSpPr>
          <p:spPr>
            <a:xfrm>
              <a:off x="-3690100" y="1405750"/>
              <a:ext cx="216800" cy="372000"/>
            </a:xfrm>
            <a:custGeom>
              <a:rect b="b" l="l" r="r" t="t"/>
              <a:pathLst>
                <a:path extrusionOk="0" fill="none" h="14880" w="8672">
                  <a:moveTo>
                    <a:pt x="5912" y="0"/>
                  </a:moveTo>
                  <a:cubicBezTo>
                    <a:pt x="1" y="1834"/>
                    <a:pt x="350" y="3869"/>
                    <a:pt x="1590" y="4724"/>
                  </a:cubicBezTo>
                  <a:cubicBezTo>
                    <a:pt x="2839" y="5589"/>
                    <a:pt x="7248" y="3799"/>
                    <a:pt x="7248" y="3799"/>
                  </a:cubicBezTo>
                  <a:cubicBezTo>
                    <a:pt x="7248" y="3799"/>
                    <a:pt x="8156" y="5789"/>
                    <a:pt x="8671" y="6628"/>
                  </a:cubicBezTo>
                  <a:cubicBezTo>
                    <a:pt x="8671" y="6628"/>
                    <a:pt x="4568" y="9335"/>
                    <a:pt x="5633" y="14879"/>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6"/>
            <p:cNvSpPr/>
            <p:nvPr/>
          </p:nvSpPr>
          <p:spPr>
            <a:xfrm>
              <a:off x="-3606050" y="1543500"/>
              <a:ext cx="79925" cy="92350"/>
            </a:xfrm>
            <a:custGeom>
              <a:rect b="b" l="l" r="r" t="t"/>
              <a:pathLst>
                <a:path extrusionOk="0" fill="none" h="3694" w="3197">
                  <a:moveTo>
                    <a:pt x="1" y="0"/>
                  </a:moveTo>
                  <a:cubicBezTo>
                    <a:pt x="1555" y="3694"/>
                    <a:pt x="2655" y="3615"/>
                    <a:pt x="3196" y="330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6"/>
            <p:cNvSpPr/>
            <p:nvPr/>
          </p:nvSpPr>
          <p:spPr>
            <a:xfrm>
              <a:off x="-3734175" y="1528200"/>
              <a:ext cx="167000" cy="185575"/>
            </a:xfrm>
            <a:custGeom>
              <a:rect b="b" l="l" r="r" t="t"/>
              <a:pathLst>
                <a:path extrusionOk="0" fill="none" h="7423" w="6680">
                  <a:moveTo>
                    <a:pt x="6680" y="4306"/>
                  </a:moveTo>
                  <a:cubicBezTo>
                    <a:pt x="4637" y="6864"/>
                    <a:pt x="3144" y="7423"/>
                    <a:pt x="0"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6"/>
            <p:cNvSpPr/>
            <p:nvPr/>
          </p:nvSpPr>
          <p:spPr>
            <a:xfrm>
              <a:off x="-3822375" y="1618350"/>
              <a:ext cx="158300" cy="169875"/>
            </a:xfrm>
            <a:custGeom>
              <a:rect b="b" l="l" r="r" t="t"/>
              <a:pathLst>
                <a:path extrusionOk="0" fill="none" h="6795" w="6332">
                  <a:moveTo>
                    <a:pt x="6331" y="2070"/>
                  </a:moveTo>
                  <a:cubicBezTo>
                    <a:pt x="5790" y="4035"/>
                    <a:pt x="3135" y="6794"/>
                    <a:pt x="1" y="1"/>
                  </a:cubicBezTo>
                </a:path>
              </a:pathLst>
            </a:custGeom>
            <a:noFill/>
            <a:ln cap="rnd" cmpd="sng" w="98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86"/>
          <p:cNvGrpSpPr/>
          <p:nvPr/>
        </p:nvGrpSpPr>
        <p:grpSpPr>
          <a:xfrm>
            <a:off x="2330029" y="3255000"/>
            <a:ext cx="1026090" cy="1618705"/>
            <a:chOff x="6091000" y="2481825"/>
            <a:chExt cx="2243800" cy="3539700"/>
          </a:xfrm>
        </p:grpSpPr>
        <p:sp>
          <p:nvSpPr>
            <p:cNvPr id="2471" name="Google Shape;2471;p86"/>
            <p:cNvSpPr/>
            <p:nvPr/>
          </p:nvSpPr>
          <p:spPr>
            <a:xfrm>
              <a:off x="6555950" y="4155125"/>
              <a:ext cx="1069650" cy="1829725"/>
            </a:xfrm>
            <a:custGeom>
              <a:rect b="b" l="l" r="r" t="t"/>
              <a:pathLst>
                <a:path extrusionOk="0" h="73189" w="42786">
                  <a:moveTo>
                    <a:pt x="9099" y="0"/>
                  </a:moveTo>
                  <a:cubicBezTo>
                    <a:pt x="7654" y="0"/>
                    <a:pt x="5967" y="4457"/>
                    <a:pt x="1" y="6208"/>
                  </a:cubicBezTo>
                  <a:cubicBezTo>
                    <a:pt x="3345" y="19114"/>
                    <a:pt x="20494" y="63688"/>
                    <a:pt x="21585" y="73188"/>
                  </a:cubicBezTo>
                  <a:cubicBezTo>
                    <a:pt x="27095" y="71294"/>
                    <a:pt x="30858" y="68229"/>
                    <a:pt x="36254" y="65941"/>
                  </a:cubicBezTo>
                  <a:cubicBezTo>
                    <a:pt x="38481" y="64998"/>
                    <a:pt x="40943" y="63767"/>
                    <a:pt x="42785" y="62117"/>
                  </a:cubicBezTo>
                  <a:cubicBezTo>
                    <a:pt x="42652" y="61822"/>
                    <a:pt x="42463" y="61704"/>
                    <a:pt x="42237" y="61704"/>
                  </a:cubicBezTo>
                  <a:cubicBezTo>
                    <a:pt x="41344" y="61704"/>
                    <a:pt x="39864" y="63539"/>
                    <a:pt x="38888" y="63539"/>
                  </a:cubicBezTo>
                  <a:cubicBezTo>
                    <a:pt x="38654" y="63539"/>
                    <a:pt x="38449" y="63434"/>
                    <a:pt x="38288" y="63173"/>
                  </a:cubicBezTo>
                  <a:cubicBezTo>
                    <a:pt x="35250" y="58249"/>
                    <a:pt x="17071" y="15883"/>
                    <a:pt x="10627" y="1781"/>
                  </a:cubicBezTo>
                  <a:cubicBezTo>
                    <a:pt x="10043" y="503"/>
                    <a:pt x="9585" y="0"/>
                    <a:pt x="9099"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6"/>
            <p:cNvSpPr/>
            <p:nvPr/>
          </p:nvSpPr>
          <p:spPr>
            <a:xfrm>
              <a:off x="6655925" y="4628375"/>
              <a:ext cx="662525" cy="1223100"/>
            </a:xfrm>
            <a:custGeom>
              <a:rect b="b" l="l" r="r" t="t"/>
              <a:pathLst>
                <a:path extrusionOk="0" h="48924" w="26501">
                  <a:moveTo>
                    <a:pt x="1" y="0"/>
                  </a:moveTo>
                  <a:cubicBezTo>
                    <a:pt x="5187" y="15342"/>
                    <a:pt x="13334" y="37633"/>
                    <a:pt x="16407" y="48923"/>
                  </a:cubicBezTo>
                  <a:cubicBezTo>
                    <a:pt x="20153" y="47352"/>
                    <a:pt x="23969" y="44296"/>
                    <a:pt x="26501" y="42069"/>
                  </a:cubicBezTo>
                  <a:cubicBezTo>
                    <a:pt x="23340" y="36167"/>
                    <a:pt x="18931" y="31181"/>
                    <a:pt x="15621" y="25339"/>
                  </a:cubicBezTo>
                  <a:cubicBezTo>
                    <a:pt x="12827" y="20397"/>
                    <a:pt x="4655" y="7492"/>
                    <a:pt x="1"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6"/>
            <p:cNvSpPr/>
            <p:nvPr/>
          </p:nvSpPr>
          <p:spPr>
            <a:xfrm>
              <a:off x="6149725" y="3875575"/>
              <a:ext cx="673875" cy="685800"/>
            </a:xfrm>
            <a:custGeom>
              <a:rect b="b" l="l" r="r" t="t"/>
              <a:pathLst>
                <a:path extrusionOk="0" h="27432" w="26955">
                  <a:moveTo>
                    <a:pt x="5783" y="0"/>
                  </a:moveTo>
                  <a:cubicBezTo>
                    <a:pt x="5375" y="0"/>
                    <a:pt x="4966" y="17"/>
                    <a:pt x="4558" y="58"/>
                  </a:cubicBezTo>
                  <a:cubicBezTo>
                    <a:pt x="4864" y="1001"/>
                    <a:pt x="3859" y="1883"/>
                    <a:pt x="2899" y="2110"/>
                  </a:cubicBezTo>
                  <a:cubicBezTo>
                    <a:pt x="1939" y="2337"/>
                    <a:pt x="882" y="2241"/>
                    <a:pt x="0" y="2704"/>
                  </a:cubicBezTo>
                  <a:lnTo>
                    <a:pt x="140" y="3970"/>
                  </a:lnTo>
                  <a:cubicBezTo>
                    <a:pt x="1336" y="4913"/>
                    <a:pt x="2524" y="5856"/>
                    <a:pt x="3720" y="6799"/>
                  </a:cubicBezTo>
                  <a:cubicBezTo>
                    <a:pt x="4043" y="7052"/>
                    <a:pt x="4366" y="7314"/>
                    <a:pt x="4610" y="7637"/>
                  </a:cubicBezTo>
                  <a:cubicBezTo>
                    <a:pt x="5108" y="8318"/>
                    <a:pt x="5195" y="9209"/>
                    <a:pt x="5265" y="10056"/>
                  </a:cubicBezTo>
                  <a:cubicBezTo>
                    <a:pt x="5326" y="10719"/>
                    <a:pt x="5370" y="11427"/>
                    <a:pt x="5056" y="12020"/>
                  </a:cubicBezTo>
                  <a:cubicBezTo>
                    <a:pt x="4340" y="13348"/>
                    <a:pt x="2139" y="13479"/>
                    <a:pt x="1746" y="14928"/>
                  </a:cubicBezTo>
                  <a:cubicBezTo>
                    <a:pt x="3519" y="14945"/>
                    <a:pt x="5291" y="15146"/>
                    <a:pt x="7029" y="15522"/>
                  </a:cubicBezTo>
                  <a:cubicBezTo>
                    <a:pt x="7308" y="15574"/>
                    <a:pt x="7666" y="15819"/>
                    <a:pt x="7509" y="16054"/>
                  </a:cubicBezTo>
                  <a:cubicBezTo>
                    <a:pt x="7466" y="16124"/>
                    <a:pt x="7387" y="16159"/>
                    <a:pt x="7317" y="16194"/>
                  </a:cubicBezTo>
                  <a:cubicBezTo>
                    <a:pt x="6095" y="16797"/>
                    <a:pt x="5021" y="17722"/>
                    <a:pt x="4244" y="18857"/>
                  </a:cubicBezTo>
                  <a:cubicBezTo>
                    <a:pt x="4174" y="18962"/>
                    <a:pt x="4095" y="19075"/>
                    <a:pt x="4104" y="19206"/>
                  </a:cubicBezTo>
                  <a:cubicBezTo>
                    <a:pt x="4113" y="19477"/>
                    <a:pt x="4445" y="19608"/>
                    <a:pt x="4715" y="19660"/>
                  </a:cubicBezTo>
                  <a:cubicBezTo>
                    <a:pt x="6042" y="19940"/>
                    <a:pt x="7370" y="20219"/>
                    <a:pt x="8697" y="20499"/>
                  </a:cubicBezTo>
                  <a:cubicBezTo>
                    <a:pt x="8802" y="22088"/>
                    <a:pt x="10007" y="23389"/>
                    <a:pt x="11290" y="24349"/>
                  </a:cubicBezTo>
                  <a:cubicBezTo>
                    <a:pt x="13543" y="26043"/>
                    <a:pt x="16258" y="27109"/>
                    <a:pt x="19061" y="27414"/>
                  </a:cubicBezTo>
                  <a:cubicBezTo>
                    <a:pt x="19148" y="27423"/>
                    <a:pt x="19238" y="27432"/>
                    <a:pt x="19326" y="27432"/>
                  </a:cubicBezTo>
                  <a:cubicBezTo>
                    <a:pt x="19415" y="27432"/>
                    <a:pt x="19502" y="27423"/>
                    <a:pt x="19585" y="27397"/>
                  </a:cubicBezTo>
                  <a:cubicBezTo>
                    <a:pt x="19768" y="27344"/>
                    <a:pt x="19917" y="27213"/>
                    <a:pt x="20065" y="27082"/>
                  </a:cubicBezTo>
                  <a:cubicBezTo>
                    <a:pt x="22091" y="25353"/>
                    <a:pt x="24440" y="23991"/>
                    <a:pt x="26954" y="23092"/>
                  </a:cubicBezTo>
                  <a:cubicBezTo>
                    <a:pt x="25942" y="21293"/>
                    <a:pt x="24937" y="19503"/>
                    <a:pt x="24099" y="17617"/>
                  </a:cubicBezTo>
                  <a:cubicBezTo>
                    <a:pt x="22973" y="15085"/>
                    <a:pt x="22170" y="12413"/>
                    <a:pt x="21209" y="9811"/>
                  </a:cubicBezTo>
                  <a:cubicBezTo>
                    <a:pt x="20257" y="7235"/>
                    <a:pt x="19148" y="4729"/>
                    <a:pt x="17961" y="2250"/>
                  </a:cubicBezTo>
                  <a:cubicBezTo>
                    <a:pt x="17847" y="2005"/>
                    <a:pt x="17725" y="1761"/>
                    <a:pt x="17542" y="1569"/>
                  </a:cubicBezTo>
                  <a:cubicBezTo>
                    <a:pt x="17158" y="1184"/>
                    <a:pt x="16573" y="1106"/>
                    <a:pt x="16031" y="1036"/>
                  </a:cubicBezTo>
                  <a:cubicBezTo>
                    <a:pt x="13691" y="774"/>
                    <a:pt x="11360" y="512"/>
                    <a:pt x="9029" y="241"/>
                  </a:cubicBezTo>
                  <a:cubicBezTo>
                    <a:pt x="7950" y="121"/>
                    <a:pt x="6867" y="0"/>
                    <a:pt x="5783"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6"/>
            <p:cNvSpPr/>
            <p:nvPr/>
          </p:nvSpPr>
          <p:spPr>
            <a:xfrm>
              <a:off x="6149725" y="3875575"/>
              <a:ext cx="673875" cy="685800"/>
            </a:xfrm>
            <a:custGeom>
              <a:rect b="b" l="l" r="r" t="t"/>
              <a:pathLst>
                <a:path extrusionOk="0" h="27432" w="26955">
                  <a:moveTo>
                    <a:pt x="5783" y="0"/>
                  </a:moveTo>
                  <a:cubicBezTo>
                    <a:pt x="5375" y="0"/>
                    <a:pt x="4966" y="17"/>
                    <a:pt x="4558" y="58"/>
                  </a:cubicBezTo>
                  <a:cubicBezTo>
                    <a:pt x="4864" y="1001"/>
                    <a:pt x="3859" y="1883"/>
                    <a:pt x="2899" y="2110"/>
                  </a:cubicBezTo>
                  <a:cubicBezTo>
                    <a:pt x="1939" y="2337"/>
                    <a:pt x="882" y="2241"/>
                    <a:pt x="0" y="2704"/>
                  </a:cubicBezTo>
                  <a:lnTo>
                    <a:pt x="140" y="3970"/>
                  </a:lnTo>
                  <a:cubicBezTo>
                    <a:pt x="1336" y="4913"/>
                    <a:pt x="2524" y="5856"/>
                    <a:pt x="3720" y="6799"/>
                  </a:cubicBezTo>
                  <a:cubicBezTo>
                    <a:pt x="4043" y="7052"/>
                    <a:pt x="4366" y="7314"/>
                    <a:pt x="4610" y="7637"/>
                  </a:cubicBezTo>
                  <a:cubicBezTo>
                    <a:pt x="5108" y="8318"/>
                    <a:pt x="5195" y="9209"/>
                    <a:pt x="5265" y="10056"/>
                  </a:cubicBezTo>
                  <a:cubicBezTo>
                    <a:pt x="5326" y="10719"/>
                    <a:pt x="5370" y="11427"/>
                    <a:pt x="5056" y="12020"/>
                  </a:cubicBezTo>
                  <a:cubicBezTo>
                    <a:pt x="4340" y="13348"/>
                    <a:pt x="2139" y="13479"/>
                    <a:pt x="1746" y="14928"/>
                  </a:cubicBezTo>
                  <a:cubicBezTo>
                    <a:pt x="3519" y="14945"/>
                    <a:pt x="5291" y="15146"/>
                    <a:pt x="7029" y="15522"/>
                  </a:cubicBezTo>
                  <a:cubicBezTo>
                    <a:pt x="7308" y="15574"/>
                    <a:pt x="7666" y="15819"/>
                    <a:pt x="7509" y="16054"/>
                  </a:cubicBezTo>
                  <a:cubicBezTo>
                    <a:pt x="7466" y="16124"/>
                    <a:pt x="7387" y="16159"/>
                    <a:pt x="7317" y="16194"/>
                  </a:cubicBezTo>
                  <a:cubicBezTo>
                    <a:pt x="6095" y="16797"/>
                    <a:pt x="5021" y="17722"/>
                    <a:pt x="4244" y="18857"/>
                  </a:cubicBezTo>
                  <a:cubicBezTo>
                    <a:pt x="4174" y="18962"/>
                    <a:pt x="4095" y="19075"/>
                    <a:pt x="4104" y="19206"/>
                  </a:cubicBezTo>
                  <a:cubicBezTo>
                    <a:pt x="4113" y="19477"/>
                    <a:pt x="4445" y="19608"/>
                    <a:pt x="4715" y="19660"/>
                  </a:cubicBezTo>
                  <a:cubicBezTo>
                    <a:pt x="6042" y="19940"/>
                    <a:pt x="7370" y="20219"/>
                    <a:pt x="8697" y="20499"/>
                  </a:cubicBezTo>
                  <a:cubicBezTo>
                    <a:pt x="8802" y="22088"/>
                    <a:pt x="10007" y="23389"/>
                    <a:pt x="11290" y="24349"/>
                  </a:cubicBezTo>
                  <a:cubicBezTo>
                    <a:pt x="13543" y="26043"/>
                    <a:pt x="16258" y="27109"/>
                    <a:pt x="19061" y="27414"/>
                  </a:cubicBezTo>
                  <a:cubicBezTo>
                    <a:pt x="19148" y="27423"/>
                    <a:pt x="19238" y="27432"/>
                    <a:pt x="19326" y="27432"/>
                  </a:cubicBezTo>
                  <a:cubicBezTo>
                    <a:pt x="19415" y="27432"/>
                    <a:pt x="19502" y="27423"/>
                    <a:pt x="19585" y="27397"/>
                  </a:cubicBezTo>
                  <a:cubicBezTo>
                    <a:pt x="19768" y="27344"/>
                    <a:pt x="19917" y="27213"/>
                    <a:pt x="20065" y="27082"/>
                  </a:cubicBezTo>
                  <a:cubicBezTo>
                    <a:pt x="22091" y="25353"/>
                    <a:pt x="24440" y="23991"/>
                    <a:pt x="26954" y="23092"/>
                  </a:cubicBezTo>
                  <a:cubicBezTo>
                    <a:pt x="25942" y="21293"/>
                    <a:pt x="24937" y="19503"/>
                    <a:pt x="24099" y="17617"/>
                  </a:cubicBezTo>
                  <a:cubicBezTo>
                    <a:pt x="22973" y="15085"/>
                    <a:pt x="22170" y="12413"/>
                    <a:pt x="21209" y="9811"/>
                  </a:cubicBezTo>
                  <a:cubicBezTo>
                    <a:pt x="20257" y="7235"/>
                    <a:pt x="19148" y="4729"/>
                    <a:pt x="17961" y="2250"/>
                  </a:cubicBezTo>
                  <a:cubicBezTo>
                    <a:pt x="17847" y="2005"/>
                    <a:pt x="17725" y="1761"/>
                    <a:pt x="17542" y="1569"/>
                  </a:cubicBezTo>
                  <a:cubicBezTo>
                    <a:pt x="17158" y="1184"/>
                    <a:pt x="16573" y="1106"/>
                    <a:pt x="16031" y="1036"/>
                  </a:cubicBezTo>
                  <a:cubicBezTo>
                    <a:pt x="13691" y="774"/>
                    <a:pt x="11360" y="512"/>
                    <a:pt x="9029" y="241"/>
                  </a:cubicBezTo>
                  <a:cubicBezTo>
                    <a:pt x="7950" y="121"/>
                    <a:pt x="6867" y="0"/>
                    <a:pt x="5783"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6"/>
            <p:cNvSpPr/>
            <p:nvPr/>
          </p:nvSpPr>
          <p:spPr>
            <a:xfrm>
              <a:off x="6091000" y="3398950"/>
              <a:ext cx="744825" cy="1051525"/>
            </a:xfrm>
            <a:custGeom>
              <a:rect b="b" l="l" r="r" t="t"/>
              <a:pathLst>
                <a:path extrusionOk="0" h="42061" w="29793">
                  <a:moveTo>
                    <a:pt x="18406" y="1"/>
                  </a:moveTo>
                  <a:lnTo>
                    <a:pt x="0" y="5781"/>
                  </a:lnTo>
                  <a:lnTo>
                    <a:pt x="11395" y="42061"/>
                  </a:lnTo>
                  <a:lnTo>
                    <a:pt x="29792" y="36281"/>
                  </a:lnTo>
                  <a:lnTo>
                    <a:pt x="18406" y="1"/>
                  </a:ln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6"/>
            <p:cNvSpPr/>
            <p:nvPr/>
          </p:nvSpPr>
          <p:spPr>
            <a:xfrm>
              <a:off x="6127450" y="3438250"/>
              <a:ext cx="635675" cy="856825"/>
            </a:xfrm>
            <a:custGeom>
              <a:rect b="b" l="l" r="r" t="t"/>
              <a:pathLst>
                <a:path extrusionOk="0" h="34273" w="25427">
                  <a:moveTo>
                    <a:pt x="16267" y="0"/>
                  </a:moveTo>
                  <a:lnTo>
                    <a:pt x="1" y="5108"/>
                  </a:lnTo>
                  <a:lnTo>
                    <a:pt x="9160" y="34272"/>
                  </a:lnTo>
                  <a:lnTo>
                    <a:pt x="25427" y="29173"/>
                  </a:lnTo>
                  <a:lnTo>
                    <a:pt x="1626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6"/>
            <p:cNvSpPr/>
            <p:nvPr/>
          </p:nvSpPr>
          <p:spPr>
            <a:xfrm>
              <a:off x="6292050" y="3587225"/>
              <a:ext cx="258900" cy="412175"/>
            </a:xfrm>
            <a:custGeom>
              <a:rect b="b" l="l" r="r" t="t"/>
              <a:pathLst>
                <a:path extrusionOk="0" h="16487" w="10356">
                  <a:moveTo>
                    <a:pt x="3588" y="0"/>
                  </a:moveTo>
                  <a:cubicBezTo>
                    <a:pt x="3273" y="0"/>
                    <a:pt x="2953" y="47"/>
                    <a:pt x="2637" y="145"/>
                  </a:cubicBezTo>
                  <a:cubicBezTo>
                    <a:pt x="952" y="677"/>
                    <a:pt x="0" y="2494"/>
                    <a:pt x="533" y="4179"/>
                  </a:cubicBezTo>
                  <a:lnTo>
                    <a:pt x="3694" y="14238"/>
                  </a:lnTo>
                  <a:cubicBezTo>
                    <a:pt x="4119" y="15607"/>
                    <a:pt x="5399" y="16487"/>
                    <a:pt x="6768" y="16487"/>
                  </a:cubicBezTo>
                  <a:cubicBezTo>
                    <a:pt x="7083" y="16487"/>
                    <a:pt x="7403" y="16440"/>
                    <a:pt x="7719" y="16342"/>
                  </a:cubicBezTo>
                  <a:cubicBezTo>
                    <a:pt x="9404" y="15809"/>
                    <a:pt x="10356" y="13993"/>
                    <a:pt x="9823" y="12308"/>
                  </a:cubicBezTo>
                  <a:lnTo>
                    <a:pt x="6671" y="2249"/>
                  </a:lnTo>
                  <a:cubicBezTo>
                    <a:pt x="6238" y="880"/>
                    <a:pt x="4957" y="0"/>
                    <a:pt x="3588"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6"/>
            <p:cNvSpPr/>
            <p:nvPr/>
          </p:nvSpPr>
          <p:spPr>
            <a:xfrm>
              <a:off x="6371925" y="3669625"/>
              <a:ext cx="72275" cy="94775"/>
            </a:xfrm>
            <a:custGeom>
              <a:rect b="b" l="l" r="r" t="t"/>
              <a:pathLst>
                <a:path extrusionOk="0" fill="none" h="3791" w="2891">
                  <a:moveTo>
                    <a:pt x="1" y="1"/>
                  </a:moveTo>
                  <a:cubicBezTo>
                    <a:pt x="970" y="1258"/>
                    <a:pt x="1931" y="2516"/>
                    <a:pt x="2891" y="3790"/>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6"/>
            <p:cNvSpPr/>
            <p:nvPr/>
          </p:nvSpPr>
          <p:spPr>
            <a:xfrm>
              <a:off x="6329375" y="3662650"/>
              <a:ext cx="163725" cy="214175"/>
            </a:xfrm>
            <a:custGeom>
              <a:rect b="b" l="l" r="r" t="t"/>
              <a:pathLst>
                <a:path extrusionOk="0" fill="none" h="8567" w="6549">
                  <a:moveTo>
                    <a:pt x="0" y="1"/>
                  </a:moveTo>
                  <a:cubicBezTo>
                    <a:pt x="1511" y="1686"/>
                    <a:pt x="5265" y="6602"/>
                    <a:pt x="6549" y="8566"/>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6"/>
            <p:cNvSpPr/>
            <p:nvPr/>
          </p:nvSpPr>
          <p:spPr>
            <a:xfrm>
              <a:off x="6341150" y="3719850"/>
              <a:ext cx="150425" cy="195825"/>
            </a:xfrm>
            <a:custGeom>
              <a:rect b="b" l="l" r="r" t="t"/>
              <a:pathLst>
                <a:path extrusionOk="0" fill="none" h="7833" w="6017">
                  <a:moveTo>
                    <a:pt x="1" y="0"/>
                  </a:moveTo>
                  <a:cubicBezTo>
                    <a:pt x="1668" y="2131"/>
                    <a:pt x="4480" y="5545"/>
                    <a:pt x="6017" y="7833"/>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6"/>
            <p:cNvSpPr/>
            <p:nvPr/>
          </p:nvSpPr>
          <p:spPr>
            <a:xfrm>
              <a:off x="6368875" y="3613525"/>
              <a:ext cx="65525" cy="89525"/>
            </a:xfrm>
            <a:custGeom>
              <a:rect b="b" l="l" r="r" t="t"/>
              <a:pathLst>
                <a:path extrusionOk="0" fill="none" h="3581" w="2621">
                  <a:moveTo>
                    <a:pt x="1" y="1"/>
                  </a:moveTo>
                  <a:cubicBezTo>
                    <a:pt x="586" y="796"/>
                    <a:pt x="2070" y="2751"/>
                    <a:pt x="2620" y="3581"/>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6"/>
            <p:cNvSpPr/>
            <p:nvPr/>
          </p:nvSpPr>
          <p:spPr>
            <a:xfrm>
              <a:off x="6411675" y="3621825"/>
              <a:ext cx="25325" cy="37350"/>
            </a:xfrm>
            <a:custGeom>
              <a:rect b="b" l="l" r="r" t="t"/>
              <a:pathLst>
                <a:path extrusionOk="0" fill="none" h="1494" w="1013">
                  <a:moveTo>
                    <a:pt x="0" y="1"/>
                  </a:moveTo>
                  <a:cubicBezTo>
                    <a:pt x="306" y="533"/>
                    <a:pt x="646" y="1031"/>
                    <a:pt x="1013" y="1494"/>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6"/>
            <p:cNvSpPr/>
            <p:nvPr/>
          </p:nvSpPr>
          <p:spPr>
            <a:xfrm>
              <a:off x="6371050" y="3795150"/>
              <a:ext cx="114625" cy="152175"/>
            </a:xfrm>
            <a:custGeom>
              <a:rect b="b" l="l" r="r" t="t"/>
              <a:pathLst>
                <a:path extrusionOk="0" fill="none" h="6087" w="4585">
                  <a:moveTo>
                    <a:pt x="1" y="1"/>
                  </a:moveTo>
                  <a:cubicBezTo>
                    <a:pt x="1049" y="1310"/>
                    <a:pt x="3607" y="4707"/>
                    <a:pt x="4585" y="6087"/>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6"/>
            <p:cNvSpPr/>
            <p:nvPr/>
          </p:nvSpPr>
          <p:spPr>
            <a:xfrm>
              <a:off x="6381550" y="3846025"/>
              <a:ext cx="99125" cy="123575"/>
            </a:xfrm>
            <a:custGeom>
              <a:rect b="b" l="l" r="r" t="t"/>
              <a:pathLst>
                <a:path extrusionOk="0" fill="none" h="4943" w="3965">
                  <a:moveTo>
                    <a:pt x="0" y="0"/>
                  </a:moveTo>
                  <a:cubicBezTo>
                    <a:pt x="725" y="1092"/>
                    <a:pt x="3117" y="3999"/>
                    <a:pt x="3964" y="4942"/>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6"/>
            <p:cNvSpPr/>
            <p:nvPr/>
          </p:nvSpPr>
          <p:spPr>
            <a:xfrm>
              <a:off x="6366250" y="3636250"/>
              <a:ext cx="51975" cy="176825"/>
            </a:xfrm>
            <a:custGeom>
              <a:rect b="b" l="l" r="r" t="t"/>
              <a:pathLst>
                <a:path extrusionOk="0" fill="none" h="7073" w="2079">
                  <a:moveTo>
                    <a:pt x="2079" y="0"/>
                  </a:moveTo>
                  <a:cubicBezTo>
                    <a:pt x="1538" y="1851"/>
                    <a:pt x="542" y="5222"/>
                    <a:pt x="1" y="7073"/>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6"/>
            <p:cNvSpPr/>
            <p:nvPr/>
          </p:nvSpPr>
          <p:spPr>
            <a:xfrm>
              <a:off x="6347475" y="3628825"/>
              <a:ext cx="54175" cy="132950"/>
            </a:xfrm>
            <a:custGeom>
              <a:rect b="b" l="l" r="r" t="t"/>
              <a:pathLst>
                <a:path extrusionOk="0" fill="none" h="5318" w="2167">
                  <a:moveTo>
                    <a:pt x="2166" y="0"/>
                  </a:moveTo>
                  <a:cubicBezTo>
                    <a:pt x="2166" y="0"/>
                    <a:pt x="1642" y="1013"/>
                    <a:pt x="1538" y="1284"/>
                  </a:cubicBezTo>
                  <a:cubicBezTo>
                    <a:pt x="1136" y="2332"/>
                    <a:pt x="403" y="4261"/>
                    <a:pt x="1" y="5318"/>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6"/>
            <p:cNvSpPr/>
            <p:nvPr/>
          </p:nvSpPr>
          <p:spPr>
            <a:xfrm>
              <a:off x="6342475" y="3635800"/>
              <a:ext cx="20750" cy="57875"/>
            </a:xfrm>
            <a:custGeom>
              <a:rect b="b" l="l" r="r" t="t"/>
              <a:pathLst>
                <a:path extrusionOk="0" fill="none" h="2315" w="830">
                  <a:moveTo>
                    <a:pt x="830" y="1"/>
                  </a:moveTo>
                  <a:cubicBezTo>
                    <a:pt x="777" y="603"/>
                    <a:pt x="550" y="1118"/>
                    <a:pt x="314" y="1625"/>
                  </a:cubicBezTo>
                  <a:cubicBezTo>
                    <a:pt x="210" y="1852"/>
                    <a:pt x="105" y="2087"/>
                    <a:pt x="0" y="2314"/>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6"/>
            <p:cNvSpPr/>
            <p:nvPr/>
          </p:nvSpPr>
          <p:spPr>
            <a:xfrm>
              <a:off x="6381550" y="3682300"/>
              <a:ext cx="48475" cy="163750"/>
            </a:xfrm>
            <a:custGeom>
              <a:rect b="b" l="l" r="r" t="t"/>
              <a:pathLst>
                <a:path extrusionOk="0" fill="none" h="6550" w="1939">
                  <a:moveTo>
                    <a:pt x="1938" y="0"/>
                  </a:moveTo>
                  <a:cubicBezTo>
                    <a:pt x="1519" y="1039"/>
                    <a:pt x="419" y="5318"/>
                    <a:pt x="0" y="6549"/>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6"/>
            <p:cNvSpPr/>
            <p:nvPr/>
          </p:nvSpPr>
          <p:spPr>
            <a:xfrm>
              <a:off x="6391350" y="3703025"/>
              <a:ext cx="63350" cy="206325"/>
            </a:xfrm>
            <a:custGeom>
              <a:rect b="b" l="l" r="r" t="t"/>
              <a:pathLst>
                <a:path extrusionOk="0" fill="none" h="8253" w="2534">
                  <a:moveTo>
                    <a:pt x="2533" y="1"/>
                  </a:moveTo>
                  <a:cubicBezTo>
                    <a:pt x="2123" y="1040"/>
                    <a:pt x="420" y="7021"/>
                    <a:pt x="1" y="8252"/>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6"/>
            <p:cNvSpPr/>
            <p:nvPr/>
          </p:nvSpPr>
          <p:spPr>
            <a:xfrm>
              <a:off x="6418000" y="3753250"/>
              <a:ext cx="52200" cy="180550"/>
            </a:xfrm>
            <a:custGeom>
              <a:rect b="b" l="l" r="r" t="t"/>
              <a:pathLst>
                <a:path extrusionOk="0" fill="none" h="7222" w="2088">
                  <a:moveTo>
                    <a:pt x="2087" y="0"/>
                  </a:moveTo>
                  <a:cubicBezTo>
                    <a:pt x="1747" y="865"/>
                    <a:pt x="341" y="6200"/>
                    <a:pt x="0" y="7221"/>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6"/>
            <p:cNvSpPr/>
            <p:nvPr/>
          </p:nvSpPr>
          <p:spPr>
            <a:xfrm>
              <a:off x="6442225" y="3802150"/>
              <a:ext cx="48475" cy="163725"/>
            </a:xfrm>
            <a:custGeom>
              <a:rect b="b" l="l" r="r" t="t"/>
              <a:pathLst>
                <a:path extrusionOk="0" fill="none" h="6549" w="1939">
                  <a:moveTo>
                    <a:pt x="1939" y="0"/>
                  </a:moveTo>
                  <a:cubicBezTo>
                    <a:pt x="1520" y="1039"/>
                    <a:pt x="420" y="5318"/>
                    <a:pt x="0" y="6549"/>
                  </a:cubicBezTo>
                </a:path>
              </a:pathLst>
            </a:custGeom>
            <a:noFill/>
            <a:ln cap="flat" cmpd="sng" w="10700">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6"/>
            <p:cNvSpPr/>
            <p:nvPr/>
          </p:nvSpPr>
          <p:spPr>
            <a:xfrm>
              <a:off x="6309725" y="3828775"/>
              <a:ext cx="181200" cy="222250"/>
            </a:xfrm>
            <a:custGeom>
              <a:rect b="b" l="l" r="r" t="t"/>
              <a:pathLst>
                <a:path extrusionOk="0" fill="none" h="8890" w="7248">
                  <a:moveTo>
                    <a:pt x="0" y="0"/>
                  </a:moveTo>
                  <a:cubicBezTo>
                    <a:pt x="629" y="1878"/>
                    <a:pt x="1266" y="3755"/>
                    <a:pt x="1904" y="5632"/>
                  </a:cubicBezTo>
                  <a:cubicBezTo>
                    <a:pt x="2244" y="6636"/>
                    <a:pt x="2655" y="7737"/>
                    <a:pt x="3580" y="8269"/>
                  </a:cubicBezTo>
                  <a:cubicBezTo>
                    <a:pt x="4689" y="8889"/>
                    <a:pt x="6060" y="8470"/>
                    <a:pt x="7248" y="8033"/>
                  </a:cubicBezTo>
                </a:path>
              </a:pathLst>
            </a:custGeom>
            <a:noFill/>
            <a:ln cap="rnd" cmpd="sng" w="3055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6"/>
            <p:cNvSpPr/>
            <p:nvPr/>
          </p:nvSpPr>
          <p:spPr>
            <a:xfrm>
              <a:off x="6493750" y="3760225"/>
              <a:ext cx="90175" cy="268525"/>
            </a:xfrm>
            <a:custGeom>
              <a:rect b="b" l="l" r="r" t="t"/>
              <a:pathLst>
                <a:path extrusionOk="0" fill="none" h="10741" w="3607">
                  <a:moveTo>
                    <a:pt x="1362" y="1"/>
                  </a:moveTo>
                  <a:cubicBezTo>
                    <a:pt x="1912" y="1904"/>
                    <a:pt x="2471" y="3808"/>
                    <a:pt x="3021" y="5711"/>
                  </a:cubicBezTo>
                  <a:cubicBezTo>
                    <a:pt x="3318" y="6733"/>
                    <a:pt x="3606" y="7868"/>
                    <a:pt x="3143" y="8837"/>
                  </a:cubicBezTo>
                  <a:cubicBezTo>
                    <a:pt x="2602" y="9972"/>
                    <a:pt x="1231" y="10417"/>
                    <a:pt x="0" y="10740"/>
                  </a:cubicBezTo>
                </a:path>
              </a:pathLst>
            </a:custGeom>
            <a:noFill/>
            <a:ln cap="rnd" cmpd="sng" w="3055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6"/>
            <p:cNvSpPr/>
            <p:nvPr/>
          </p:nvSpPr>
          <p:spPr>
            <a:xfrm>
              <a:off x="6497875" y="4030475"/>
              <a:ext cx="33425" cy="105900"/>
            </a:xfrm>
            <a:custGeom>
              <a:rect b="b" l="l" r="r" t="t"/>
              <a:pathLst>
                <a:path extrusionOk="0" fill="none" h="4236" w="1337">
                  <a:moveTo>
                    <a:pt x="1" y="0"/>
                  </a:moveTo>
                  <a:cubicBezTo>
                    <a:pt x="446" y="1406"/>
                    <a:pt x="892" y="2821"/>
                    <a:pt x="1337" y="4235"/>
                  </a:cubicBezTo>
                </a:path>
              </a:pathLst>
            </a:custGeom>
            <a:noFill/>
            <a:ln cap="rnd" cmpd="sng" w="3055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6"/>
            <p:cNvSpPr/>
            <p:nvPr/>
          </p:nvSpPr>
          <p:spPr>
            <a:xfrm>
              <a:off x="6438075" y="4122150"/>
              <a:ext cx="198450" cy="62250"/>
            </a:xfrm>
            <a:custGeom>
              <a:rect b="b" l="l" r="r" t="t"/>
              <a:pathLst>
                <a:path extrusionOk="0" fill="none" h="2490" w="7938">
                  <a:moveTo>
                    <a:pt x="1" y="2489"/>
                  </a:moveTo>
                  <a:cubicBezTo>
                    <a:pt x="2236" y="1843"/>
                    <a:pt x="7938" y="1"/>
                    <a:pt x="7938" y="1"/>
                  </a:cubicBezTo>
                </a:path>
              </a:pathLst>
            </a:custGeom>
            <a:noFill/>
            <a:ln cap="rnd" cmpd="sng" w="30550">
              <a:solidFill>
                <a:srgbClr val="1C30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6"/>
            <p:cNvSpPr/>
            <p:nvPr/>
          </p:nvSpPr>
          <p:spPr>
            <a:xfrm>
              <a:off x="6583250" y="3764750"/>
              <a:ext cx="351900" cy="725900"/>
            </a:xfrm>
            <a:custGeom>
              <a:rect b="b" l="l" r="r" t="t"/>
              <a:pathLst>
                <a:path extrusionOk="0" h="29036" w="14076">
                  <a:moveTo>
                    <a:pt x="900" y="0"/>
                  </a:moveTo>
                  <a:cubicBezTo>
                    <a:pt x="767" y="0"/>
                    <a:pt x="637" y="27"/>
                    <a:pt x="515" y="90"/>
                  </a:cubicBezTo>
                  <a:cubicBezTo>
                    <a:pt x="9" y="361"/>
                    <a:pt x="0" y="1068"/>
                    <a:pt x="96" y="1627"/>
                  </a:cubicBezTo>
                  <a:cubicBezTo>
                    <a:pt x="664" y="4770"/>
                    <a:pt x="2742" y="7608"/>
                    <a:pt x="5562" y="9101"/>
                  </a:cubicBezTo>
                  <a:cubicBezTo>
                    <a:pt x="5780" y="9215"/>
                    <a:pt x="6025" y="9337"/>
                    <a:pt x="6138" y="9547"/>
                  </a:cubicBezTo>
                  <a:cubicBezTo>
                    <a:pt x="6234" y="9721"/>
                    <a:pt x="6339" y="9948"/>
                    <a:pt x="6252" y="10114"/>
                  </a:cubicBezTo>
                  <a:cubicBezTo>
                    <a:pt x="3405" y="15798"/>
                    <a:pt x="4916" y="25761"/>
                    <a:pt x="5466" y="28285"/>
                  </a:cubicBezTo>
                  <a:cubicBezTo>
                    <a:pt x="5550" y="28663"/>
                    <a:pt x="5885" y="28773"/>
                    <a:pt x="6329" y="28773"/>
                  </a:cubicBezTo>
                  <a:cubicBezTo>
                    <a:pt x="6935" y="28773"/>
                    <a:pt x="7746" y="28569"/>
                    <a:pt x="8405" y="28569"/>
                  </a:cubicBezTo>
                  <a:cubicBezTo>
                    <a:pt x="8812" y="28569"/>
                    <a:pt x="9161" y="28646"/>
                    <a:pt x="9369" y="28896"/>
                  </a:cubicBezTo>
                  <a:cubicBezTo>
                    <a:pt x="9450" y="28992"/>
                    <a:pt x="9521" y="29036"/>
                    <a:pt x="9584" y="29036"/>
                  </a:cubicBezTo>
                  <a:cubicBezTo>
                    <a:pt x="10142" y="29036"/>
                    <a:pt x="10067" y="25602"/>
                    <a:pt x="11072" y="25115"/>
                  </a:cubicBezTo>
                  <a:lnTo>
                    <a:pt x="12131" y="24302"/>
                  </a:lnTo>
                  <a:lnTo>
                    <a:pt x="12131" y="24302"/>
                  </a:lnTo>
                  <a:cubicBezTo>
                    <a:pt x="12150" y="24419"/>
                    <a:pt x="12181" y="24507"/>
                    <a:pt x="12222" y="24507"/>
                  </a:cubicBezTo>
                  <a:cubicBezTo>
                    <a:pt x="12268" y="24507"/>
                    <a:pt x="12325" y="24399"/>
                    <a:pt x="12390" y="24102"/>
                  </a:cubicBezTo>
                  <a:lnTo>
                    <a:pt x="12390" y="24102"/>
                  </a:lnTo>
                  <a:lnTo>
                    <a:pt x="12390" y="24102"/>
                  </a:lnTo>
                  <a:cubicBezTo>
                    <a:pt x="12591" y="23220"/>
                    <a:pt x="13866" y="19317"/>
                    <a:pt x="13979" y="18418"/>
                  </a:cubicBezTo>
                  <a:cubicBezTo>
                    <a:pt x="14075" y="17641"/>
                    <a:pt x="13953" y="14471"/>
                    <a:pt x="13840" y="13694"/>
                  </a:cubicBezTo>
                  <a:cubicBezTo>
                    <a:pt x="13377" y="10490"/>
                    <a:pt x="11342" y="8586"/>
                    <a:pt x="9971" y="5652"/>
                  </a:cubicBezTo>
                  <a:cubicBezTo>
                    <a:pt x="9823" y="5338"/>
                    <a:pt x="9666" y="5024"/>
                    <a:pt x="9439" y="4770"/>
                  </a:cubicBezTo>
                  <a:cubicBezTo>
                    <a:pt x="9186" y="4482"/>
                    <a:pt x="8845" y="4281"/>
                    <a:pt x="8522" y="4089"/>
                  </a:cubicBezTo>
                  <a:cubicBezTo>
                    <a:pt x="6322" y="2788"/>
                    <a:pt x="4104" y="1531"/>
                    <a:pt x="1860" y="317"/>
                  </a:cubicBezTo>
                  <a:cubicBezTo>
                    <a:pt x="1563" y="156"/>
                    <a:pt x="1222" y="0"/>
                    <a:pt x="90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6"/>
            <p:cNvSpPr/>
            <p:nvPr/>
          </p:nvSpPr>
          <p:spPr>
            <a:xfrm>
              <a:off x="6131600" y="3876550"/>
              <a:ext cx="255425" cy="119500"/>
            </a:xfrm>
            <a:custGeom>
              <a:rect b="b" l="l" r="r" t="t"/>
              <a:pathLst>
                <a:path extrusionOk="0" h="4780" w="10217">
                  <a:moveTo>
                    <a:pt x="2140" y="0"/>
                  </a:moveTo>
                  <a:cubicBezTo>
                    <a:pt x="1057" y="0"/>
                    <a:pt x="42" y="598"/>
                    <a:pt x="9" y="1800"/>
                  </a:cubicBezTo>
                  <a:cubicBezTo>
                    <a:pt x="0" y="2307"/>
                    <a:pt x="131" y="2804"/>
                    <a:pt x="271" y="3285"/>
                  </a:cubicBezTo>
                  <a:cubicBezTo>
                    <a:pt x="341" y="3547"/>
                    <a:pt x="420" y="3809"/>
                    <a:pt x="612" y="3992"/>
                  </a:cubicBezTo>
                  <a:cubicBezTo>
                    <a:pt x="743" y="4114"/>
                    <a:pt x="909" y="4193"/>
                    <a:pt x="1083" y="4254"/>
                  </a:cubicBezTo>
                  <a:cubicBezTo>
                    <a:pt x="2066" y="4630"/>
                    <a:pt x="3094" y="4780"/>
                    <a:pt x="4138" y="4780"/>
                  </a:cubicBezTo>
                  <a:cubicBezTo>
                    <a:pt x="5931" y="4780"/>
                    <a:pt x="7771" y="4337"/>
                    <a:pt x="9509" y="3835"/>
                  </a:cubicBezTo>
                  <a:cubicBezTo>
                    <a:pt x="9710" y="3774"/>
                    <a:pt x="9919" y="3712"/>
                    <a:pt x="10050" y="3555"/>
                  </a:cubicBezTo>
                  <a:cubicBezTo>
                    <a:pt x="10181" y="3407"/>
                    <a:pt x="10216" y="3197"/>
                    <a:pt x="10216" y="2996"/>
                  </a:cubicBezTo>
                  <a:cubicBezTo>
                    <a:pt x="10208" y="2202"/>
                    <a:pt x="9623" y="1512"/>
                    <a:pt x="8924" y="1137"/>
                  </a:cubicBezTo>
                  <a:cubicBezTo>
                    <a:pt x="8226" y="761"/>
                    <a:pt x="7422" y="656"/>
                    <a:pt x="6636" y="543"/>
                  </a:cubicBezTo>
                  <a:cubicBezTo>
                    <a:pt x="5231" y="351"/>
                    <a:pt x="3781" y="133"/>
                    <a:pt x="2384" y="10"/>
                  </a:cubicBezTo>
                  <a:cubicBezTo>
                    <a:pt x="2303" y="4"/>
                    <a:pt x="2221" y="0"/>
                    <a:pt x="2140"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6"/>
            <p:cNvSpPr/>
            <p:nvPr/>
          </p:nvSpPr>
          <p:spPr>
            <a:xfrm>
              <a:off x="6150150" y="3892925"/>
              <a:ext cx="10500" cy="71250"/>
            </a:xfrm>
            <a:custGeom>
              <a:rect b="b" l="l" r="r" t="t"/>
              <a:pathLst>
                <a:path extrusionOk="0" h="2850" w="420">
                  <a:moveTo>
                    <a:pt x="250" y="1"/>
                  </a:moveTo>
                  <a:cubicBezTo>
                    <a:pt x="245" y="1"/>
                    <a:pt x="241" y="1"/>
                    <a:pt x="236" y="1"/>
                  </a:cubicBezTo>
                  <a:cubicBezTo>
                    <a:pt x="149" y="10"/>
                    <a:pt x="97" y="115"/>
                    <a:pt x="88" y="211"/>
                  </a:cubicBezTo>
                  <a:cubicBezTo>
                    <a:pt x="9" y="1084"/>
                    <a:pt x="1" y="1922"/>
                    <a:pt x="254" y="2778"/>
                  </a:cubicBezTo>
                  <a:cubicBezTo>
                    <a:pt x="263" y="2796"/>
                    <a:pt x="263" y="2822"/>
                    <a:pt x="280" y="2839"/>
                  </a:cubicBezTo>
                  <a:cubicBezTo>
                    <a:pt x="290" y="2846"/>
                    <a:pt x="301" y="2850"/>
                    <a:pt x="313" y="2850"/>
                  </a:cubicBezTo>
                  <a:cubicBezTo>
                    <a:pt x="345" y="2850"/>
                    <a:pt x="381" y="2827"/>
                    <a:pt x="394" y="2796"/>
                  </a:cubicBezTo>
                  <a:cubicBezTo>
                    <a:pt x="411" y="2752"/>
                    <a:pt x="402" y="2708"/>
                    <a:pt x="394" y="2665"/>
                  </a:cubicBezTo>
                  <a:cubicBezTo>
                    <a:pt x="263" y="1896"/>
                    <a:pt x="263" y="1119"/>
                    <a:pt x="394" y="351"/>
                  </a:cubicBezTo>
                  <a:cubicBezTo>
                    <a:pt x="402" y="281"/>
                    <a:pt x="420" y="202"/>
                    <a:pt x="402" y="132"/>
                  </a:cubicBezTo>
                  <a:cubicBezTo>
                    <a:pt x="378" y="67"/>
                    <a:pt x="322" y="1"/>
                    <a:pt x="25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6"/>
            <p:cNvSpPr/>
            <p:nvPr/>
          </p:nvSpPr>
          <p:spPr>
            <a:xfrm>
              <a:off x="6113925" y="4024950"/>
              <a:ext cx="283575" cy="135350"/>
            </a:xfrm>
            <a:custGeom>
              <a:rect b="b" l="l" r="r" t="t"/>
              <a:pathLst>
                <a:path extrusionOk="0" h="5414" w="11343">
                  <a:moveTo>
                    <a:pt x="8617" y="1"/>
                  </a:moveTo>
                  <a:cubicBezTo>
                    <a:pt x="8064" y="1"/>
                    <a:pt x="7499" y="81"/>
                    <a:pt x="6942" y="160"/>
                  </a:cubicBezTo>
                  <a:cubicBezTo>
                    <a:pt x="5422" y="379"/>
                    <a:pt x="3851" y="579"/>
                    <a:pt x="2340" y="876"/>
                  </a:cubicBezTo>
                  <a:cubicBezTo>
                    <a:pt x="1092" y="1112"/>
                    <a:pt x="0" y="2038"/>
                    <a:pt x="262" y="3304"/>
                  </a:cubicBezTo>
                  <a:cubicBezTo>
                    <a:pt x="367" y="3801"/>
                    <a:pt x="629" y="4247"/>
                    <a:pt x="882" y="4683"/>
                  </a:cubicBezTo>
                  <a:cubicBezTo>
                    <a:pt x="1022" y="4910"/>
                    <a:pt x="1161" y="5155"/>
                    <a:pt x="1406" y="5277"/>
                  </a:cubicBezTo>
                  <a:cubicBezTo>
                    <a:pt x="1572" y="5356"/>
                    <a:pt x="1773" y="5382"/>
                    <a:pt x="1956" y="5390"/>
                  </a:cubicBezTo>
                  <a:cubicBezTo>
                    <a:pt x="2163" y="5406"/>
                    <a:pt x="2371" y="5413"/>
                    <a:pt x="2577" y="5413"/>
                  </a:cubicBezTo>
                  <a:cubicBezTo>
                    <a:pt x="5419" y="5413"/>
                    <a:pt x="8208" y="4008"/>
                    <a:pt x="10731" y="2535"/>
                  </a:cubicBezTo>
                  <a:cubicBezTo>
                    <a:pt x="10923" y="2422"/>
                    <a:pt x="11133" y="2299"/>
                    <a:pt x="11238" y="2107"/>
                  </a:cubicBezTo>
                  <a:cubicBezTo>
                    <a:pt x="11342" y="1924"/>
                    <a:pt x="11325" y="1714"/>
                    <a:pt x="11281" y="1522"/>
                  </a:cubicBezTo>
                  <a:cubicBezTo>
                    <a:pt x="11081" y="745"/>
                    <a:pt x="10312" y="239"/>
                    <a:pt x="9491" y="82"/>
                  </a:cubicBezTo>
                  <a:cubicBezTo>
                    <a:pt x="9205" y="24"/>
                    <a:pt x="8913" y="1"/>
                    <a:pt x="8617"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6"/>
            <p:cNvSpPr/>
            <p:nvPr/>
          </p:nvSpPr>
          <p:spPr>
            <a:xfrm>
              <a:off x="6136400" y="4072400"/>
              <a:ext cx="23600" cy="69300"/>
            </a:xfrm>
            <a:custGeom>
              <a:rect b="b" l="l" r="r" t="t"/>
              <a:pathLst>
                <a:path extrusionOk="0" h="2772" w="944">
                  <a:moveTo>
                    <a:pt x="170" y="1"/>
                  </a:moveTo>
                  <a:cubicBezTo>
                    <a:pt x="154" y="1"/>
                    <a:pt x="138" y="3"/>
                    <a:pt x="123" y="9"/>
                  </a:cubicBezTo>
                  <a:cubicBezTo>
                    <a:pt x="27" y="43"/>
                    <a:pt x="1" y="166"/>
                    <a:pt x="9" y="253"/>
                  </a:cubicBezTo>
                  <a:cubicBezTo>
                    <a:pt x="131" y="1135"/>
                    <a:pt x="324" y="1956"/>
                    <a:pt x="778" y="2724"/>
                  </a:cubicBezTo>
                  <a:cubicBezTo>
                    <a:pt x="795" y="2742"/>
                    <a:pt x="804" y="2759"/>
                    <a:pt x="821" y="2768"/>
                  </a:cubicBezTo>
                  <a:cubicBezTo>
                    <a:pt x="828" y="2770"/>
                    <a:pt x="835" y="2772"/>
                    <a:pt x="843" y="2772"/>
                  </a:cubicBezTo>
                  <a:cubicBezTo>
                    <a:pt x="883" y="2772"/>
                    <a:pt x="927" y="2735"/>
                    <a:pt x="935" y="2698"/>
                  </a:cubicBezTo>
                  <a:cubicBezTo>
                    <a:pt x="944" y="2645"/>
                    <a:pt x="926" y="2602"/>
                    <a:pt x="909" y="2567"/>
                  </a:cubicBezTo>
                  <a:cubicBezTo>
                    <a:pt x="586" y="1860"/>
                    <a:pt x="402" y="1091"/>
                    <a:pt x="367" y="314"/>
                  </a:cubicBezTo>
                  <a:cubicBezTo>
                    <a:pt x="359" y="236"/>
                    <a:pt x="359" y="157"/>
                    <a:pt x="324" y="96"/>
                  </a:cubicBezTo>
                  <a:cubicBezTo>
                    <a:pt x="289" y="40"/>
                    <a:pt x="231" y="1"/>
                    <a:pt x="170"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6"/>
            <p:cNvSpPr/>
            <p:nvPr/>
          </p:nvSpPr>
          <p:spPr>
            <a:xfrm>
              <a:off x="6151900" y="4128225"/>
              <a:ext cx="256950" cy="122575"/>
            </a:xfrm>
            <a:custGeom>
              <a:rect b="b" l="l" r="r" t="t"/>
              <a:pathLst>
                <a:path extrusionOk="0" h="4903" w="10278">
                  <a:moveTo>
                    <a:pt x="7818" y="1"/>
                  </a:moveTo>
                  <a:cubicBezTo>
                    <a:pt x="7314" y="1"/>
                    <a:pt x="6799" y="73"/>
                    <a:pt x="6296" y="142"/>
                  </a:cubicBezTo>
                  <a:cubicBezTo>
                    <a:pt x="4916" y="343"/>
                    <a:pt x="3484" y="526"/>
                    <a:pt x="2122" y="788"/>
                  </a:cubicBezTo>
                  <a:cubicBezTo>
                    <a:pt x="996" y="1006"/>
                    <a:pt x="0" y="1844"/>
                    <a:pt x="245" y="2997"/>
                  </a:cubicBezTo>
                  <a:cubicBezTo>
                    <a:pt x="332" y="3442"/>
                    <a:pt x="568" y="3844"/>
                    <a:pt x="804" y="4246"/>
                  </a:cubicBezTo>
                  <a:cubicBezTo>
                    <a:pt x="926" y="4446"/>
                    <a:pt x="1057" y="4665"/>
                    <a:pt x="1284" y="4778"/>
                  </a:cubicBezTo>
                  <a:cubicBezTo>
                    <a:pt x="1432" y="4848"/>
                    <a:pt x="1607" y="4874"/>
                    <a:pt x="1782" y="4883"/>
                  </a:cubicBezTo>
                  <a:cubicBezTo>
                    <a:pt x="1966" y="4896"/>
                    <a:pt x="2151" y="4903"/>
                    <a:pt x="2335" y="4903"/>
                  </a:cubicBezTo>
                  <a:cubicBezTo>
                    <a:pt x="4912" y="4903"/>
                    <a:pt x="7438" y="3635"/>
                    <a:pt x="9727" y="2299"/>
                  </a:cubicBezTo>
                  <a:cubicBezTo>
                    <a:pt x="9902" y="2194"/>
                    <a:pt x="10085" y="2080"/>
                    <a:pt x="10181" y="1906"/>
                  </a:cubicBezTo>
                  <a:cubicBezTo>
                    <a:pt x="10278" y="1740"/>
                    <a:pt x="10269" y="1548"/>
                    <a:pt x="10225" y="1373"/>
                  </a:cubicBezTo>
                  <a:cubicBezTo>
                    <a:pt x="10042" y="674"/>
                    <a:pt x="9343" y="212"/>
                    <a:pt x="8601" y="72"/>
                  </a:cubicBezTo>
                  <a:cubicBezTo>
                    <a:pt x="8345" y="21"/>
                    <a:pt x="8083" y="1"/>
                    <a:pt x="7818"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6"/>
            <p:cNvSpPr/>
            <p:nvPr/>
          </p:nvSpPr>
          <p:spPr>
            <a:xfrm>
              <a:off x="6172425" y="4171275"/>
              <a:ext cx="21400" cy="62700"/>
            </a:xfrm>
            <a:custGeom>
              <a:rect b="b" l="l" r="r" t="t"/>
              <a:pathLst>
                <a:path extrusionOk="0" h="2508" w="856">
                  <a:moveTo>
                    <a:pt x="154" y="0"/>
                  </a:moveTo>
                  <a:cubicBezTo>
                    <a:pt x="138" y="0"/>
                    <a:pt x="121" y="3"/>
                    <a:pt x="105" y="9"/>
                  </a:cubicBezTo>
                  <a:cubicBezTo>
                    <a:pt x="18" y="35"/>
                    <a:pt x="0" y="140"/>
                    <a:pt x="9" y="227"/>
                  </a:cubicBezTo>
                  <a:cubicBezTo>
                    <a:pt x="114" y="1031"/>
                    <a:pt x="288" y="1764"/>
                    <a:pt x="707" y="2463"/>
                  </a:cubicBezTo>
                  <a:cubicBezTo>
                    <a:pt x="716" y="2480"/>
                    <a:pt x="725" y="2497"/>
                    <a:pt x="742" y="2506"/>
                  </a:cubicBezTo>
                  <a:cubicBezTo>
                    <a:pt x="747" y="2507"/>
                    <a:pt x="752" y="2508"/>
                    <a:pt x="756" y="2508"/>
                  </a:cubicBezTo>
                  <a:cubicBezTo>
                    <a:pt x="795" y="2508"/>
                    <a:pt x="831" y="2475"/>
                    <a:pt x="838" y="2436"/>
                  </a:cubicBezTo>
                  <a:cubicBezTo>
                    <a:pt x="856" y="2393"/>
                    <a:pt x="838" y="2358"/>
                    <a:pt x="821" y="2314"/>
                  </a:cubicBezTo>
                  <a:cubicBezTo>
                    <a:pt x="533" y="1677"/>
                    <a:pt x="358" y="987"/>
                    <a:pt x="323" y="280"/>
                  </a:cubicBezTo>
                  <a:cubicBezTo>
                    <a:pt x="323" y="210"/>
                    <a:pt x="323" y="140"/>
                    <a:pt x="288" y="79"/>
                  </a:cubicBezTo>
                  <a:cubicBezTo>
                    <a:pt x="261" y="32"/>
                    <a:pt x="209" y="0"/>
                    <a:pt x="154"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6"/>
            <p:cNvSpPr/>
            <p:nvPr/>
          </p:nvSpPr>
          <p:spPr>
            <a:xfrm>
              <a:off x="6209300" y="4250875"/>
              <a:ext cx="226175" cy="107950"/>
            </a:xfrm>
            <a:custGeom>
              <a:rect b="b" l="l" r="r" t="t"/>
              <a:pathLst>
                <a:path extrusionOk="0" h="4318" w="9047">
                  <a:moveTo>
                    <a:pt x="6871" y="1"/>
                  </a:moveTo>
                  <a:cubicBezTo>
                    <a:pt x="6430" y="1"/>
                    <a:pt x="5980" y="63"/>
                    <a:pt x="5537" y="126"/>
                  </a:cubicBezTo>
                  <a:cubicBezTo>
                    <a:pt x="4323" y="300"/>
                    <a:pt x="3066" y="466"/>
                    <a:pt x="1869" y="693"/>
                  </a:cubicBezTo>
                  <a:cubicBezTo>
                    <a:pt x="874" y="885"/>
                    <a:pt x="1" y="1627"/>
                    <a:pt x="210" y="2640"/>
                  </a:cubicBezTo>
                  <a:cubicBezTo>
                    <a:pt x="289" y="3033"/>
                    <a:pt x="499" y="3391"/>
                    <a:pt x="708" y="3732"/>
                  </a:cubicBezTo>
                  <a:cubicBezTo>
                    <a:pt x="813" y="3915"/>
                    <a:pt x="926" y="4107"/>
                    <a:pt x="1127" y="4203"/>
                  </a:cubicBezTo>
                  <a:cubicBezTo>
                    <a:pt x="1258" y="4273"/>
                    <a:pt x="1407" y="4290"/>
                    <a:pt x="1564" y="4299"/>
                  </a:cubicBezTo>
                  <a:cubicBezTo>
                    <a:pt x="1731" y="4312"/>
                    <a:pt x="1898" y="4318"/>
                    <a:pt x="2065" y="4318"/>
                  </a:cubicBezTo>
                  <a:cubicBezTo>
                    <a:pt x="4329" y="4318"/>
                    <a:pt x="6549" y="3200"/>
                    <a:pt x="8558" y="2029"/>
                  </a:cubicBezTo>
                  <a:cubicBezTo>
                    <a:pt x="8715" y="1933"/>
                    <a:pt x="8881" y="1837"/>
                    <a:pt x="8968" y="1680"/>
                  </a:cubicBezTo>
                  <a:cubicBezTo>
                    <a:pt x="9047" y="1531"/>
                    <a:pt x="9038" y="1365"/>
                    <a:pt x="8994" y="1208"/>
                  </a:cubicBezTo>
                  <a:cubicBezTo>
                    <a:pt x="8846" y="597"/>
                    <a:pt x="8226" y="187"/>
                    <a:pt x="7571" y="64"/>
                  </a:cubicBezTo>
                  <a:cubicBezTo>
                    <a:pt x="7342" y="19"/>
                    <a:pt x="7108" y="1"/>
                    <a:pt x="6871"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6"/>
            <p:cNvSpPr/>
            <p:nvPr/>
          </p:nvSpPr>
          <p:spPr>
            <a:xfrm>
              <a:off x="6227200" y="4288700"/>
              <a:ext cx="18800" cy="55300"/>
            </a:xfrm>
            <a:custGeom>
              <a:rect b="b" l="l" r="r" t="t"/>
              <a:pathLst>
                <a:path extrusionOk="0" h="2212" w="752">
                  <a:moveTo>
                    <a:pt x="141" y="1"/>
                  </a:moveTo>
                  <a:cubicBezTo>
                    <a:pt x="126" y="1"/>
                    <a:pt x="111" y="3"/>
                    <a:pt x="97" y="10"/>
                  </a:cubicBezTo>
                  <a:cubicBezTo>
                    <a:pt x="18" y="36"/>
                    <a:pt x="1" y="132"/>
                    <a:pt x="10" y="202"/>
                  </a:cubicBezTo>
                  <a:cubicBezTo>
                    <a:pt x="106" y="909"/>
                    <a:pt x="254" y="1564"/>
                    <a:pt x="621" y="2166"/>
                  </a:cubicBezTo>
                  <a:cubicBezTo>
                    <a:pt x="630" y="2184"/>
                    <a:pt x="638" y="2201"/>
                    <a:pt x="656" y="2210"/>
                  </a:cubicBezTo>
                  <a:cubicBezTo>
                    <a:pt x="660" y="2211"/>
                    <a:pt x="665" y="2212"/>
                    <a:pt x="670" y="2212"/>
                  </a:cubicBezTo>
                  <a:cubicBezTo>
                    <a:pt x="701" y="2212"/>
                    <a:pt x="735" y="2187"/>
                    <a:pt x="743" y="2149"/>
                  </a:cubicBezTo>
                  <a:cubicBezTo>
                    <a:pt x="752" y="2114"/>
                    <a:pt x="734" y="2079"/>
                    <a:pt x="726" y="2044"/>
                  </a:cubicBezTo>
                  <a:cubicBezTo>
                    <a:pt x="472" y="1485"/>
                    <a:pt x="324" y="874"/>
                    <a:pt x="289" y="245"/>
                  </a:cubicBezTo>
                  <a:cubicBezTo>
                    <a:pt x="289" y="184"/>
                    <a:pt x="289" y="123"/>
                    <a:pt x="254" y="71"/>
                  </a:cubicBezTo>
                  <a:cubicBezTo>
                    <a:pt x="234" y="31"/>
                    <a:pt x="188" y="1"/>
                    <a:pt x="141"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6"/>
            <p:cNvSpPr/>
            <p:nvPr/>
          </p:nvSpPr>
          <p:spPr>
            <a:xfrm>
              <a:off x="6609225" y="4404775"/>
              <a:ext cx="337500" cy="193500"/>
            </a:xfrm>
            <a:custGeom>
              <a:rect b="b" l="l" r="r" t="t"/>
              <a:pathLst>
                <a:path extrusionOk="0" h="7740" w="13500">
                  <a:moveTo>
                    <a:pt x="12306" y="1"/>
                  </a:moveTo>
                  <a:cubicBezTo>
                    <a:pt x="11975" y="1"/>
                    <a:pt x="11556" y="193"/>
                    <a:pt x="11264" y="265"/>
                  </a:cubicBezTo>
                  <a:cubicBezTo>
                    <a:pt x="7544" y="1103"/>
                    <a:pt x="3091" y="3592"/>
                    <a:pt x="0" y="5696"/>
                  </a:cubicBezTo>
                  <a:cubicBezTo>
                    <a:pt x="332" y="6360"/>
                    <a:pt x="629" y="7058"/>
                    <a:pt x="943" y="7739"/>
                  </a:cubicBezTo>
                  <a:cubicBezTo>
                    <a:pt x="5422" y="6700"/>
                    <a:pt x="9500" y="5617"/>
                    <a:pt x="13228" y="3635"/>
                  </a:cubicBezTo>
                  <a:cubicBezTo>
                    <a:pt x="12949" y="2745"/>
                    <a:pt x="13499" y="710"/>
                    <a:pt x="12608" y="82"/>
                  </a:cubicBezTo>
                  <a:cubicBezTo>
                    <a:pt x="12524" y="24"/>
                    <a:pt x="12420" y="1"/>
                    <a:pt x="12306"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6"/>
            <p:cNvSpPr/>
            <p:nvPr/>
          </p:nvSpPr>
          <p:spPr>
            <a:xfrm>
              <a:off x="6607675" y="4454875"/>
              <a:ext cx="972300" cy="1566650"/>
            </a:xfrm>
            <a:custGeom>
              <a:rect b="b" l="l" r="r" t="t"/>
              <a:pathLst>
                <a:path extrusionOk="0" h="62666" w="38892">
                  <a:moveTo>
                    <a:pt x="13002" y="0"/>
                  </a:moveTo>
                  <a:cubicBezTo>
                    <a:pt x="11883" y="0"/>
                    <a:pt x="10612" y="694"/>
                    <a:pt x="9641" y="1081"/>
                  </a:cubicBezTo>
                  <a:cubicBezTo>
                    <a:pt x="6366" y="2365"/>
                    <a:pt x="3197" y="4033"/>
                    <a:pt x="1" y="5491"/>
                  </a:cubicBezTo>
                  <a:cubicBezTo>
                    <a:pt x="1" y="5491"/>
                    <a:pt x="2795" y="12817"/>
                    <a:pt x="4087" y="16012"/>
                  </a:cubicBezTo>
                  <a:cubicBezTo>
                    <a:pt x="5938" y="20596"/>
                    <a:pt x="16268" y="52022"/>
                    <a:pt x="17158" y="54571"/>
                  </a:cubicBezTo>
                  <a:cubicBezTo>
                    <a:pt x="17656" y="55994"/>
                    <a:pt x="18215" y="57322"/>
                    <a:pt x="18556" y="58789"/>
                  </a:cubicBezTo>
                  <a:cubicBezTo>
                    <a:pt x="18844" y="60037"/>
                    <a:pt x="18800" y="61591"/>
                    <a:pt x="19394" y="62665"/>
                  </a:cubicBezTo>
                  <a:cubicBezTo>
                    <a:pt x="21227" y="61932"/>
                    <a:pt x="22947" y="60823"/>
                    <a:pt x="24755" y="60002"/>
                  </a:cubicBezTo>
                  <a:cubicBezTo>
                    <a:pt x="27165" y="58920"/>
                    <a:pt x="29391" y="57514"/>
                    <a:pt x="31784" y="56379"/>
                  </a:cubicBezTo>
                  <a:cubicBezTo>
                    <a:pt x="33923" y="55366"/>
                    <a:pt x="37110" y="54624"/>
                    <a:pt x="38891" y="52973"/>
                  </a:cubicBezTo>
                  <a:cubicBezTo>
                    <a:pt x="36289" y="48835"/>
                    <a:pt x="34150" y="43954"/>
                    <a:pt x="32116" y="39492"/>
                  </a:cubicBezTo>
                  <a:cubicBezTo>
                    <a:pt x="29837" y="34497"/>
                    <a:pt x="27532" y="29529"/>
                    <a:pt x="25445" y="24465"/>
                  </a:cubicBezTo>
                  <a:cubicBezTo>
                    <a:pt x="22022" y="16187"/>
                    <a:pt x="17997" y="7551"/>
                    <a:pt x="13351" y="25"/>
                  </a:cubicBezTo>
                  <a:cubicBezTo>
                    <a:pt x="13237" y="8"/>
                    <a:pt x="13121" y="0"/>
                    <a:pt x="13002"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6"/>
            <p:cNvSpPr/>
            <p:nvPr/>
          </p:nvSpPr>
          <p:spPr>
            <a:xfrm>
              <a:off x="6607675" y="4454875"/>
              <a:ext cx="972300" cy="1566650"/>
            </a:xfrm>
            <a:custGeom>
              <a:rect b="b" l="l" r="r" t="t"/>
              <a:pathLst>
                <a:path extrusionOk="0" h="62666" w="38892">
                  <a:moveTo>
                    <a:pt x="13002" y="0"/>
                  </a:moveTo>
                  <a:cubicBezTo>
                    <a:pt x="11883" y="0"/>
                    <a:pt x="10612" y="694"/>
                    <a:pt x="9641" y="1081"/>
                  </a:cubicBezTo>
                  <a:cubicBezTo>
                    <a:pt x="6366" y="2365"/>
                    <a:pt x="3197" y="4033"/>
                    <a:pt x="1" y="5491"/>
                  </a:cubicBezTo>
                  <a:cubicBezTo>
                    <a:pt x="1" y="5491"/>
                    <a:pt x="2795" y="12817"/>
                    <a:pt x="4087" y="16012"/>
                  </a:cubicBezTo>
                  <a:cubicBezTo>
                    <a:pt x="5938" y="20596"/>
                    <a:pt x="16268" y="52022"/>
                    <a:pt x="17158" y="54571"/>
                  </a:cubicBezTo>
                  <a:cubicBezTo>
                    <a:pt x="17656" y="55994"/>
                    <a:pt x="18215" y="57322"/>
                    <a:pt x="18556" y="58789"/>
                  </a:cubicBezTo>
                  <a:cubicBezTo>
                    <a:pt x="18844" y="60037"/>
                    <a:pt x="18800" y="61591"/>
                    <a:pt x="19394" y="62665"/>
                  </a:cubicBezTo>
                  <a:cubicBezTo>
                    <a:pt x="21227" y="61932"/>
                    <a:pt x="22947" y="60823"/>
                    <a:pt x="24755" y="60002"/>
                  </a:cubicBezTo>
                  <a:cubicBezTo>
                    <a:pt x="27165" y="58920"/>
                    <a:pt x="29391" y="57514"/>
                    <a:pt x="31784" y="56379"/>
                  </a:cubicBezTo>
                  <a:cubicBezTo>
                    <a:pt x="33923" y="55366"/>
                    <a:pt x="37110" y="54624"/>
                    <a:pt x="38891" y="52973"/>
                  </a:cubicBezTo>
                  <a:cubicBezTo>
                    <a:pt x="36289" y="48835"/>
                    <a:pt x="34150" y="43954"/>
                    <a:pt x="32116" y="39492"/>
                  </a:cubicBezTo>
                  <a:cubicBezTo>
                    <a:pt x="29837" y="34497"/>
                    <a:pt x="27532" y="29529"/>
                    <a:pt x="25445" y="24465"/>
                  </a:cubicBezTo>
                  <a:cubicBezTo>
                    <a:pt x="22022" y="16187"/>
                    <a:pt x="17997" y="7551"/>
                    <a:pt x="13351" y="25"/>
                  </a:cubicBezTo>
                  <a:cubicBezTo>
                    <a:pt x="13237" y="8"/>
                    <a:pt x="13121" y="0"/>
                    <a:pt x="13002"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6"/>
            <p:cNvSpPr/>
            <p:nvPr/>
          </p:nvSpPr>
          <p:spPr>
            <a:xfrm>
              <a:off x="6622525" y="4580125"/>
              <a:ext cx="566050" cy="1352550"/>
            </a:xfrm>
            <a:custGeom>
              <a:rect b="b" l="l" r="r" t="t"/>
              <a:pathLst>
                <a:path extrusionOk="0" h="54102" w="22642">
                  <a:moveTo>
                    <a:pt x="437" y="1"/>
                  </a:moveTo>
                  <a:cubicBezTo>
                    <a:pt x="289" y="70"/>
                    <a:pt x="149" y="140"/>
                    <a:pt x="1" y="210"/>
                  </a:cubicBezTo>
                  <a:cubicBezTo>
                    <a:pt x="874" y="2114"/>
                    <a:pt x="1791" y="4026"/>
                    <a:pt x="2681" y="5877"/>
                  </a:cubicBezTo>
                  <a:cubicBezTo>
                    <a:pt x="3860" y="8348"/>
                    <a:pt x="5091" y="10906"/>
                    <a:pt x="6226" y="13447"/>
                  </a:cubicBezTo>
                  <a:cubicBezTo>
                    <a:pt x="8095" y="17621"/>
                    <a:pt x="9763" y="21995"/>
                    <a:pt x="11378" y="26222"/>
                  </a:cubicBezTo>
                  <a:cubicBezTo>
                    <a:pt x="11928" y="27662"/>
                    <a:pt x="12478" y="29094"/>
                    <a:pt x="13037" y="30526"/>
                  </a:cubicBezTo>
                  <a:cubicBezTo>
                    <a:pt x="13692" y="32203"/>
                    <a:pt x="14713" y="34892"/>
                    <a:pt x="15805" y="37739"/>
                  </a:cubicBezTo>
                  <a:cubicBezTo>
                    <a:pt x="18311" y="44322"/>
                    <a:pt x="21437" y="52512"/>
                    <a:pt x="22205" y="54102"/>
                  </a:cubicBezTo>
                  <a:lnTo>
                    <a:pt x="22642" y="53883"/>
                  </a:lnTo>
                  <a:cubicBezTo>
                    <a:pt x="21882" y="52320"/>
                    <a:pt x="18765" y="44139"/>
                    <a:pt x="16259" y="37573"/>
                  </a:cubicBezTo>
                  <a:cubicBezTo>
                    <a:pt x="15176" y="34726"/>
                    <a:pt x="14146" y="32037"/>
                    <a:pt x="13491" y="30352"/>
                  </a:cubicBezTo>
                  <a:cubicBezTo>
                    <a:pt x="12932" y="28928"/>
                    <a:pt x="12391" y="27496"/>
                    <a:pt x="11841" y="26056"/>
                  </a:cubicBezTo>
                  <a:cubicBezTo>
                    <a:pt x="10217" y="21821"/>
                    <a:pt x="8540" y="17438"/>
                    <a:pt x="6672" y="13255"/>
                  </a:cubicBezTo>
                  <a:cubicBezTo>
                    <a:pt x="5528" y="10697"/>
                    <a:pt x="4305" y="8138"/>
                    <a:pt x="3118" y="5667"/>
                  </a:cubicBezTo>
                  <a:cubicBezTo>
                    <a:pt x="2227" y="3816"/>
                    <a:pt x="1319" y="1904"/>
                    <a:pt x="437"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6"/>
            <p:cNvSpPr/>
            <p:nvPr/>
          </p:nvSpPr>
          <p:spPr>
            <a:xfrm>
              <a:off x="6685825" y="4550000"/>
              <a:ext cx="609275" cy="1376350"/>
            </a:xfrm>
            <a:custGeom>
              <a:rect b="b" l="l" r="r" t="t"/>
              <a:pathLst>
                <a:path extrusionOk="0" h="55054" w="24371">
                  <a:moveTo>
                    <a:pt x="437" y="1"/>
                  </a:moveTo>
                  <a:cubicBezTo>
                    <a:pt x="289" y="70"/>
                    <a:pt x="141" y="140"/>
                    <a:pt x="1" y="210"/>
                  </a:cubicBezTo>
                  <a:cubicBezTo>
                    <a:pt x="900" y="2166"/>
                    <a:pt x="1834" y="4131"/>
                    <a:pt x="2751" y="6034"/>
                  </a:cubicBezTo>
                  <a:cubicBezTo>
                    <a:pt x="3930" y="8505"/>
                    <a:pt x="5161" y="11055"/>
                    <a:pt x="6296" y="13604"/>
                  </a:cubicBezTo>
                  <a:cubicBezTo>
                    <a:pt x="7527" y="16355"/>
                    <a:pt x="11596" y="25995"/>
                    <a:pt x="15534" y="35311"/>
                  </a:cubicBezTo>
                  <a:cubicBezTo>
                    <a:pt x="19498" y="44715"/>
                    <a:pt x="23253" y="53604"/>
                    <a:pt x="23934" y="55053"/>
                  </a:cubicBezTo>
                  <a:cubicBezTo>
                    <a:pt x="24082" y="54984"/>
                    <a:pt x="24222" y="54905"/>
                    <a:pt x="24371" y="54826"/>
                  </a:cubicBezTo>
                  <a:cubicBezTo>
                    <a:pt x="23672" y="53342"/>
                    <a:pt x="19935" y="44488"/>
                    <a:pt x="15980" y="35128"/>
                  </a:cubicBezTo>
                  <a:cubicBezTo>
                    <a:pt x="12042" y="25802"/>
                    <a:pt x="7973" y="16163"/>
                    <a:pt x="6742" y="13404"/>
                  </a:cubicBezTo>
                  <a:cubicBezTo>
                    <a:pt x="5598" y="10854"/>
                    <a:pt x="4375" y="8296"/>
                    <a:pt x="3188" y="5816"/>
                  </a:cubicBezTo>
                  <a:cubicBezTo>
                    <a:pt x="2271" y="3912"/>
                    <a:pt x="1337" y="1956"/>
                    <a:pt x="437"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6"/>
            <p:cNvSpPr/>
            <p:nvPr/>
          </p:nvSpPr>
          <p:spPr>
            <a:xfrm>
              <a:off x="6759625" y="4515300"/>
              <a:ext cx="607500" cy="1372200"/>
            </a:xfrm>
            <a:custGeom>
              <a:rect b="b" l="l" r="r" t="t"/>
              <a:pathLst>
                <a:path extrusionOk="0" h="54888" w="24300">
                  <a:moveTo>
                    <a:pt x="445" y="0"/>
                  </a:moveTo>
                  <a:cubicBezTo>
                    <a:pt x="297" y="70"/>
                    <a:pt x="149" y="131"/>
                    <a:pt x="0" y="201"/>
                  </a:cubicBezTo>
                  <a:cubicBezTo>
                    <a:pt x="908" y="2166"/>
                    <a:pt x="1851" y="4139"/>
                    <a:pt x="2768" y="6060"/>
                  </a:cubicBezTo>
                  <a:cubicBezTo>
                    <a:pt x="3956" y="8531"/>
                    <a:pt x="5178" y="11081"/>
                    <a:pt x="6322" y="13630"/>
                  </a:cubicBezTo>
                  <a:cubicBezTo>
                    <a:pt x="7553" y="16389"/>
                    <a:pt x="11622" y="26029"/>
                    <a:pt x="15560" y="35355"/>
                  </a:cubicBezTo>
                  <a:cubicBezTo>
                    <a:pt x="19375" y="44392"/>
                    <a:pt x="22999" y="52966"/>
                    <a:pt x="23872" y="54887"/>
                  </a:cubicBezTo>
                  <a:cubicBezTo>
                    <a:pt x="24012" y="54817"/>
                    <a:pt x="24160" y="54739"/>
                    <a:pt x="24300" y="54669"/>
                  </a:cubicBezTo>
                  <a:cubicBezTo>
                    <a:pt x="23427" y="52722"/>
                    <a:pt x="19812" y="44182"/>
                    <a:pt x="16005" y="35162"/>
                  </a:cubicBezTo>
                  <a:cubicBezTo>
                    <a:pt x="12067" y="25837"/>
                    <a:pt x="7998" y="16197"/>
                    <a:pt x="6758" y="13429"/>
                  </a:cubicBezTo>
                  <a:cubicBezTo>
                    <a:pt x="5623" y="10880"/>
                    <a:pt x="4392" y="8321"/>
                    <a:pt x="3205" y="5842"/>
                  </a:cubicBezTo>
                  <a:cubicBezTo>
                    <a:pt x="2297" y="3929"/>
                    <a:pt x="1345" y="1956"/>
                    <a:pt x="445"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6"/>
            <p:cNvSpPr/>
            <p:nvPr/>
          </p:nvSpPr>
          <p:spPr>
            <a:xfrm>
              <a:off x="6842350" y="4479925"/>
              <a:ext cx="606875" cy="1369575"/>
            </a:xfrm>
            <a:custGeom>
              <a:rect b="b" l="l" r="r" t="t"/>
              <a:pathLst>
                <a:path extrusionOk="0" h="54783" w="24275">
                  <a:moveTo>
                    <a:pt x="446" y="1"/>
                  </a:moveTo>
                  <a:cubicBezTo>
                    <a:pt x="385" y="27"/>
                    <a:pt x="315" y="53"/>
                    <a:pt x="254" y="79"/>
                  </a:cubicBezTo>
                  <a:cubicBezTo>
                    <a:pt x="166" y="114"/>
                    <a:pt x="79" y="149"/>
                    <a:pt x="0" y="184"/>
                  </a:cubicBezTo>
                  <a:cubicBezTo>
                    <a:pt x="891" y="2131"/>
                    <a:pt x="1825" y="4087"/>
                    <a:pt x="2733" y="5982"/>
                  </a:cubicBezTo>
                  <a:cubicBezTo>
                    <a:pt x="3921" y="8453"/>
                    <a:pt x="5143" y="11003"/>
                    <a:pt x="6278" y="13552"/>
                  </a:cubicBezTo>
                  <a:cubicBezTo>
                    <a:pt x="7518" y="16303"/>
                    <a:pt x="11587" y="25942"/>
                    <a:pt x="15516" y="35259"/>
                  </a:cubicBezTo>
                  <a:cubicBezTo>
                    <a:pt x="19323" y="44261"/>
                    <a:pt x="22921" y="52792"/>
                    <a:pt x="23820" y="54783"/>
                  </a:cubicBezTo>
                  <a:cubicBezTo>
                    <a:pt x="23968" y="54722"/>
                    <a:pt x="24126" y="54661"/>
                    <a:pt x="24274" y="54608"/>
                  </a:cubicBezTo>
                  <a:cubicBezTo>
                    <a:pt x="23418" y="52713"/>
                    <a:pt x="19795" y="44130"/>
                    <a:pt x="15970" y="35076"/>
                  </a:cubicBezTo>
                  <a:cubicBezTo>
                    <a:pt x="12032" y="25750"/>
                    <a:pt x="7964" y="16111"/>
                    <a:pt x="6724" y="13351"/>
                  </a:cubicBezTo>
                  <a:cubicBezTo>
                    <a:pt x="5589" y="10802"/>
                    <a:pt x="4357" y="8243"/>
                    <a:pt x="3170" y="5764"/>
                  </a:cubicBezTo>
                  <a:cubicBezTo>
                    <a:pt x="2271" y="3878"/>
                    <a:pt x="1336" y="1930"/>
                    <a:pt x="446"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6"/>
            <p:cNvSpPr/>
            <p:nvPr/>
          </p:nvSpPr>
          <p:spPr>
            <a:xfrm>
              <a:off x="6920700" y="4455000"/>
              <a:ext cx="605800" cy="1363950"/>
            </a:xfrm>
            <a:custGeom>
              <a:rect b="b" l="l" r="r" t="t"/>
              <a:pathLst>
                <a:path extrusionOk="0" h="54558" w="24232">
                  <a:moveTo>
                    <a:pt x="427" y="0"/>
                  </a:moveTo>
                  <a:cubicBezTo>
                    <a:pt x="288" y="0"/>
                    <a:pt x="145" y="16"/>
                    <a:pt x="1" y="37"/>
                  </a:cubicBezTo>
                  <a:cubicBezTo>
                    <a:pt x="857" y="1906"/>
                    <a:pt x="1756" y="3774"/>
                    <a:pt x="2629" y="5591"/>
                  </a:cubicBezTo>
                  <a:cubicBezTo>
                    <a:pt x="3808" y="8062"/>
                    <a:pt x="5039" y="10620"/>
                    <a:pt x="6174" y="13161"/>
                  </a:cubicBezTo>
                  <a:cubicBezTo>
                    <a:pt x="7405" y="15920"/>
                    <a:pt x="11474" y="25560"/>
                    <a:pt x="15412" y="34876"/>
                  </a:cubicBezTo>
                  <a:cubicBezTo>
                    <a:pt x="19324" y="44149"/>
                    <a:pt x="23035" y="52925"/>
                    <a:pt x="23786" y="54557"/>
                  </a:cubicBezTo>
                  <a:cubicBezTo>
                    <a:pt x="23934" y="54488"/>
                    <a:pt x="24083" y="54426"/>
                    <a:pt x="24231" y="54357"/>
                  </a:cubicBezTo>
                  <a:cubicBezTo>
                    <a:pt x="23489" y="52750"/>
                    <a:pt x="19778" y="43975"/>
                    <a:pt x="15857" y="34684"/>
                  </a:cubicBezTo>
                  <a:cubicBezTo>
                    <a:pt x="11920" y="25368"/>
                    <a:pt x="7851" y="15728"/>
                    <a:pt x="6620" y="12969"/>
                  </a:cubicBezTo>
                  <a:cubicBezTo>
                    <a:pt x="5476" y="10419"/>
                    <a:pt x="4253" y="7861"/>
                    <a:pt x="3066" y="5381"/>
                  </a:cubicBezTo>
                  <a:cubicBezTo>
                    <a:pt x="2219" y="3617"/>
                    <a:pt x="1354" y="1810"/>
                    <a:pt x="516" y="2"/>
                  </a:cubicBezTo>
                  <a:cubicBezTo>
                    <a:pt x="487" y="1"/>
                    <a:pt x="457" y="0"/>
                    <a:pt x="427" y="0"/>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6"/>
            <p:cNvSpPr/>
            <p:nvPr/>
          </p:nvSpPr>
          <p:spPr>
            <a:xfrm>
              <a:off x="7794300" y="2526800"/>
              <a:ext cx="260675" cy="565050"/>
            </a:xfrm>
            <a:custGeom>
              <a:rect b="b" l="l" r="r" t="t"/>
              <a:pathLst>
                <a:path extrusionOk="0" h="22602" w="10427">
                  <a:moveTo>
                    <a:pt x="8372" y="1"/>
                  </a:moveTo>
                  <a:cubicBezTo>
                    <a:pt x="8341" y="1"/>
                    <a:pt x="8310" y="2"/>
                    <a:pt x="8278" y="4"/>
                  </a:cubicBezTo>
                  <a:cubicBezTo>
                    <a:pt x="6951" y="100"/>
                    <a:pt x="6069" y="1715"/>
                    <a:pt x="5475" y="3095"/>
                  </a:cubicBezTo>
                  <a:cubicBezTo>
                    <a:pt x="3808" y="7015"/>
                    <a:pt x="1406" y="11224"/>
                    <a:pt x="332" y="15328"/>
                  </a:cubicBezTo>
                  <a:cubicBezTo>
                    <a:pt x="1" y="16612"/>
                    <a:pt x="193" y="17511"/>
                    <a:pt x="839" y="18489"/>
                  </a:cubicBezTo>
                  <a:cubicBezTo>
                    <a:pt x="1206" y="19030"/>
                    <a:pt x="5021" y="22374"/>
                    <a:pt x="4943" y="22601"/>
                  </a:cubicBezTo>
                  <a:cubicBezTo>
                    <a:pt x="5825" y="20017"/>
                    <a:pt x="6707" y="17441"/>
                    <a:pt x="7588" y="14856"/>
                  </a:cubicBezTo>
                  <a:cubicBezTo>
                    <a:pt x="8785" y="11329"/>
                    <a:pt x="9998" y="7749"/>
                    <a:pt x="10321" y="4108"/>
                  </a:cubicBezTo>
                  <a:cubicBezTo>
                    <a:pt x="10409" y="3182"/>
                    <a:pt x="10426" y="2231"/>
                    <a:pt x="10121" y="1410"/>
                  </a:cubicBezTo>
                  <a:cubicBezTo>
                    <a:pt x="9818" y="629"/>
                    <a:pt x="9160" y="1"/>
                    <a:pt x="837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6"/>
            <p:cNvSpPr/>
            <p:nvPr/>
          </p:nvSpPr>
          <p:spPr>
            <a:xfrm>
              <a:off x="7638675" y="3379200"/>
              <a:ext cx="526300" cy="896225"/>
            </a:xfrm>
            <a:custGeom>
              <a:rect b="b" l="l" r="r" t="t"/>
              <a:pathLst>
                <a:path extrusionOk="0" h="35849" w="21052">
                  <a:moveTo>
                    <a:pt x="18419" y="1"/>
                  </a:moveTo>
                  <a:cubicBezTo>
                    <a:pt x="17605" y="1"/>
                    <a:pt x="16740" y="216"/>
                    <a:pt x="16075" y="363"/>
                  </a:cubicBezTo>
                  <a:cubicBezTo>
                    <a:pt x="15577" y="476"/>
                    <a:pt x="15071" y="599"/>
                    <a:pt x="14625" y="852"/>
                  </a:cubicBezTo>
                  <a:cubicBezTo>
                    <a:pt x="14163" y="1123"/>
                    <a:pt x="13805" y="1515"/>
                    <a:pt x="13447" y="1908"/>
                  </a:cubicBezTo>
                  <a:cubicBezTo>
                    <a:pt x="11238" y="4310"/>
                    <a:pt x="8871" y="6571"/>
                    <a:pt x="6374" y="8675"/>
                  </a:cubicBezTo>
                  <a:cubicBezTo>
                    <a:pt x="6147" y="8868"/>
                    <a:pt x="5911" y="9068"/>
                    <a:pt x="5754" y="9330"/>
                  </a:cubicBezTo>
                  <a:cubicBezTo>
                    <a:pt x="5614" y="9566"/>
                    <a:pt x="5545" y="9837"/>
                    <a:pt x="5483" y="10099"/>
                  </a:cubicBezTo>
                  <a:cubicBezTo>
                    <a:pt x="5222" y="11181"/>
                    <a:pt x="4960" y="12264"/>
                    <a:pt x="4698" y="13347"/>
                  </a:cubicBezTo>
                  <a:cubicBezTo>
                    <a:pt x="4523" y="14080"/>
                    <a:pt x="4348" y="14814"/>
                    <a:pt x="4235" y="15556"/>
                  </a:cubicBezTo>
                  <a:cubicBezTo>
                    <a:pt x="4086" y="16586"/>
                    <a:pt x="4069" y="17634"/>
                    <a:pt x="3999" y="18673"/>
                  </a:cubicBezTo>
                  <a:cubicBezTo>
                    <a:pt x="3641" y="23834"/>
                    <a:pt x="1904" y="28793"/>
                    <a:pt x="0" y="33604"/>
                  </a:cubicBezTo>
                  <a:cubicBezTo>
                    <a:pt x="2366" y="34626"/>
                    <a:pt x="4855" y="35385"/>
                    <a:pt x="7387" y="35848"/>
                  </a:cubicBezTo>
                  <a:cubicBezTo>
                    <a:pt x="9736" y="33648"/>
                    <a:pt x="11997" y="31360"/>
                    <a:pt x="14171" y="28985"/>
                  </a:cubicBezTo>
                  <a:cubicBezTo>
                    <a:pt x="14826" y="28260"/>
                    <a:pt x="15481" y="27536"/>
                    <a:pt x="16031" y="26724"/>
                  </a:cubicBezTo>
                  <a:cubicBezTo>
                    <a:pt x="16730" y="25702"/>
                    <a:pt x="17254" y="24584"/>
                    <a:pt x="17778" y="23467"/>
                  </a:cubicBezTo>
                  <a:cubicBezTo>
                    <a:pt x="18817" y="21240"/>
                    <a:pt x="19864" y="18987"/>
                    <a:pt x="20318" y="16578"/>
                  </a:cubicBezTo>
                  <a:cubicBezTo>
                    <a:pt x="20458" y="15818"/>
                    <a:pt x="20545" y="15041"/>
                    <a:pt x="20615" y="14272"/>
                  </a:cubicBezTo>
                  <a:cubicBezTo>
                    <a:pt x="20921" y="10893"/>
                    <a:pt x="21017" y="7505"/>
                    <a:pt x="20886" y="4118"/>
                  </a:cubicBezTo>
                  <a:cubicBezTo>
                    <a:pt x="20842" y="2974"/>
                    <a:pt x="21052" y="1219"/>
                    <a:pt x="20004" y="442"/>
                  </a:cubicBezTo>
                  <a:cubicBezTo>
                    <a:pt x="19565" y="112"/>
                    <a:pt x="19005" y="1"/>
                    <a:pt x="1841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6"/>
            <p:cNvSpPr/>
            <p:nvPr/>
          </p:nvSpPr>
          <p:spPr>
            <a:xfrm>
              <a:off x="7638675" y="3379200"/>
              <a:ext cx="526300" cy="896225"/>
            </a:xfrm>
            <a:custGeom>
              <a:rect b="b" l="l" r="r" t="t"/>
              <a:pathLst>
                <a:path extrusionOk="0" h="35849" w="21052">
                  <a:moveTo>
                    <a:pt x="18419" y="1"/>
                  </a:moveTo>
                  <a:cubicBezTo>
                    <a:pt x="17605" y="1"/>
                    <a:pt x="16740" y="216"/>
                    <a:pt x="16075" y="363"/>
                  </a:cubicBezTo>
                  <a:cubicBezTo>
                    <a:pt x="15577" y="476"/>
                    <a:pt x="15071" y="599"/>
                    <a:pt x="14625" y="852"/>
                  </a:cubicBezTo>
                  <a:cubicBezTo>
                    <a:pt x="14163" y="1123"/>
                    <a:pt x="13805" y="1515"/>
                    <a:pt x="13447" y="1908"/>
                  </a:cubicBezTo>
                  <a:cubicBezTo>
                    <a:pt x="11238" y="4310"/>
                    <a:pt x="8871" y="6571"/>
                    <a:pt x="6374" y="8675"/>
                  </a:cubicBezTo>
                  <a:cubicBezTo>
                    <a:pt x="6147" y="8868"/>
                    <a:pt x="5911" y="9068"/>
                    <a:pt x="5754" y="9330"/>
                  </a:cubicBezTo>
                  <a:cubicBezTo>
                    <a:pt x="5614" y="9566"/>
                    <a:pt x="5545" y="9837"/>
                    <a:pt x="5483" y="10099"/>
                  </a:cubicBezTo>
                  <a:cubicBezTo>
                    <a:pt x="5222" y="11181"/>
                    <a:pt x="4960" y="12264"/>
                    <a:pt x="4698" y="13347"/>
                  </a:cubicBezTo>
                  <a:cubicBezTo>
                    <a:pt x="4523" y="14080"/>
                    <a:pt x="4348" y="14814"/>
                    <a:pt x="4235" y="15556"/>
                  </a:cubicBezTo>
                  <a:cubicBezTo>
                    <a:pt x="4086" y="16586"/>
                    <a:pt x="4069" y="17634"/>
                    <a:pt x="3999" y="18673"/>
                  </a:cubicBezTo>
                  <a:cubicBezTo>
                    <a:pt x="3641" y="23834"/>
                    <a:pt x="1904" y="28793"/>
                    <a:pt x="0" y="33604"/>
                  </a:cubicBezTo>
                  <a:cubicBezTo>
                    <a:pt x="2366" y="34626"/>
                    <a:pt x="4855" y="35385"/>
                    <a:pt x="7387" y="35848"/>
                  </a:cubicBezTo>
                  <a:cubicBezTo>
                    <a:pt x="9736" y="33648"/>
                    <a:pt x="11997" y="31360"/>
                    <a:pt x="14171" y="28985"/>
                  </a:cubicBezTo>
                  <a:cubicBezTo>
                    <a:pt x="14826" y="28260"/>
                    <a:pt x="15481" y="27536"/>
                    <a:pt x="16031" y="26724"/>
                  </a:cubicBezTo>
                  <a:cubicBezTo>
                    <a:pt x="16730" y="25702"/>
                    <a:pt x="17254" y="24584"/>
                    <a:pt x="17778" y="23467"/>
                  </a:cubicBezTo>
                  <a:cubicBezTo>
                    <a:pt x="18817" y="21240"/>
                    <a:pt x="19864" y="18987"/>
                    <a:pt x="20318" y="16578"/>
                  </a:cubicBezTo>
                  <a:cubicBezTo>
                    <a:pt x="20458" y="15818"/>
                    <a:pt x="20545" y="15041"/>
                    <a:pt x="20615" y="14272"/>
                  </a:cubicBezTo>
                  <a:cubicBezTo>
                    <a:pt x="20921" y="10893"/>
                    <a:pt x="21017" y="7505"/>
                    <a:pt x="20886" y="4118"/>
                  </a:cubicBezTo>
                  <a:cubicBezTo>
                    <a:pt x="20842" y="2974"/>
                    <a:pt x="21052" y="1219"/>
                    <a:pt x="20004" y="442"/>
                  </a:cubicBezTo>
                  <a:cubicBezTo>
                    <a:pt x="19565" y="112"/>
                    <a:pt x="19005" y="1"/>
                    <a:pt x="1841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6"/>
            <p:cNvSpPr/>
            <p:nvPr/>
          </p:nvSpPr>
          <p:spPr>
            <a:xfrm>
              <a:off x="7428450" y="3173225"/>
              <a:ext cx="89525" cy="78900"/>
            </a:xfrm>
            <a:custGeom>
              <a:rect b="b" l="l" r="r" t="t"/>
              <a:pathLst>
                <a:path extrusionOk="0" h="3156" w="3581">
                  <a:moveTo>
                    <a:pt x="999" y="1"/>
                  </a:moveTo>
                  <a:cubicBezTo>
                    <a:pt x="722" y="1"/>
                    <a:pt x="216" y="150"/>
                    <a:pt x="132" y="455"/>
                  </a:cubicBezTo>
                  <a:cubicBezTo>
                    <a:pt x="1" y="962"/>
                    <a:pt x="481" y="796"/>
                    <a:pt x="830" y="1005"/>
                  </a:cubicBezTo>
                  <a:cubicBezTo>
                    <a:pt x="1590" y="1468"/>
                    <a:pt x="2175" y="1966"/>
                    <a:pt x="2664" y="2743"/>
                  </a:cubicBezTo>
                  <a:cubicBezTo>
                    <a:pt x="2768" y="2918"/>
                    <a:pt x="2908" y="3127"/>
                    <a:pt x="3126" y="3153"/>
                  </a:cubicBezTo>
                  <a:cubicBezTo>
                    <a:pt x="3138" y="3155"/>
                    <a:pt x="3149" y="3155"/>
                    <a:pt x="3160" y="3155"/>
                  </a:cubicBezTo>
                  <a:cubicBezTo>
                    <a:pt x="3389" y="3155"/>
                    <a:pt x="3572" y="2906"/>
                    <a:pt x="3581" y="2673"/>
                  </a:cubicBezTo>
                  <a:cubicBezTo>
                    <a:pt x="3581" y="2420"/>
                    <a:pt x="3458" y="2193"/>
                    <a:pt x="3336" y="1975"/>
                  </a:cubicBezTo>
                  <a:cubicBezTo>
                    <a:pt x="3065" y="1512"/>
                    <a:pt x="2803" y="1049"/>
                    <a:pt x="2428" y="665"/>
                  </a:cubicBezTo>
                  <a:cubicBezTo>
                    <a:pt x="2053" y="289"/>
                    <a:pt x="1555" y="1"/>
                    <a:pt x="1022" y="1"/>
                  </a:cubicBezTo>
                  <a:cubicBezTo>
                    <a:pt x="1015" y="1"/>
                    <a:pt x="1007" y="1"/>
                    <a:pt x="99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6"/>
            <p:cNvSpPr/>
            <p:nvPr/>
          </p:nvSpPr>
          <p:spPr>
            <a:xfrm>
              <a:off x="7772250" y="3314675"/>
              <a:ext cx="143875" cy="86925"/>
            </a:xfrm>
            <a:custGeom>
              <a:rect b="b" l="l" r="r" t="t"/>
              <a:pathLst>
                <a:path extrusionOk="0" h="3477" w="5755">
                  <a:moveTo>
                    <a:pt x="5641" y="0"/>
                  </a:moveTo>
                  <a:cubicBezTo>
                    <a:pt x="4771" y="0"/>
                    <a:pt x="3729" y="535"/>
                    <a:pt x="2978" y="953"/>
                  </a:cubicBezTo>
                  <a:cubicBezTo>
                    <a:pt x="2061" y="1460"/>
                    <a:pt x="1241" y="2114"/>
                    <a:pt x="446" y="2787"/>
                  </a:cubicBezTo>
                  <a:cubicBezTo>
                    <a:pt x="237" y="2970"/>
                    <a:pt x="1" y="3206"/>
                    <a:pt x="62" y="3477"/>
                  </a:cubicBezTo>
                  <a:cubicBezTo>
                    <a:pt x="1118" y="2752"/>
                    <a:pt x="2236" y="2106"/>
                    <a:pt x="3389" y="1547"/>
                  </a:cubicBezTo>
                  <a:cubicBezTo>
                    <a:pt x="4035" y="1233"/>
                    <a:pt x="5755" y="901"/>
                    <a:pt x="5702" y="1"/>
                  </a:cubicBezTo>
                  <a:cubicBezTo>
                    <a:pt x="5682" y="1"/>
                    <a:pt x="5662" y="0"/>
                    <a:pt x="5641" y="0"/>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6"/>
            <p:cNvSpPr/>
            <p:nvPr/>
          </p:nvSpPr>
          <p:spPr>
            <a:xfrm>
              <a:off x="7786225" y="3467275"/>
              <a:ext cx="138650" cy="74475"/>
            </a:xfrm>
            <a:custGeom>
              <a:rect b="b" l="l" r="r" t="t"/>
              <a:pathLst>
                <a:path extrusionOk="0" h="2979" w="5546">
                  <a:moveTo>
                    <a:pt x="5510" y="1"/>
                  </a:moveTo>
                  <a:lnTo>
                    <a:pt x="5510" y="1"/>
                  </a:lnTo>
                  <a:cubicBezTo>
                    <a:pt x="3493" y="36"/>
                    <a:pt x="1476" y="1765"/>
                    <a:pt x="1" y="2978"/>
                  </a:cubicBezTo>
                  <a:cubicBezTo>
                    <a:pt x="682" y="2419"/>
                    <a:pt x="2253" y="2236"/>
                    <a:pt x="3100" y="1808"/>
                  </a:cubicBezTo>
                  <a:cubicBezTo>
                    <a:pt x="3694" y="1503"/>
                    <a:pt x="5545" y="725"/>
                    <a:pt x="5510"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6"/>
            <p:cNvSpPr/>
            <p:nvPr/>
          </p:nvSpPr>
          <p:spPr>
            <a:xfrm>
              <a:off x="7004975" y="2481825"/>
              <a:ext cx="1329825" cy="1415825"/>
            </a:xfrm>
            <a:custGeom>
              <a:rect b="b" l="l" r="r" t="t"/>
              <a:pathLst>
                <a:path extrusionOk="0" h="56633" w="53193">
                  <a:moveTo>
                    <a:pt x="21233" y="1"/>
                  </a:moveTo>
                  <a:cubicBezTo>
                    <a:pt x="21070" y="1"/>
                    <a:pt x="20907" y="53"/>
                    <a:pt x="20773" y="161"/>
                  </a:cubicBezTo>
                  <a:lnTo>
                    <a:pt x="367" y="16542"/>
                  </a:lnTo>
                  <a:cubicBezTo>
                    <a:pt x="53" y="16795"/>
                    <a:pt x="0" y="17267"/>
                    <a:pt x="254" y="17581"/>
                  </a:cubicBezTo>
                  <a:lnTo>
                    <a:pt x="31382" y="56358"/>
                  </a:lnTo>
                  <a:cubicBezTo>
                    <a:pt x="31527" y="56538"/>
                    <a:pt x="31743" y="56632"/>
                    <a:pt x="31961" y="56632"/>
                  </a:cubicBezTo>
                  <a:cubicBezTo>
                    <a:pt x="32123" y="56632"/>
                    <a:pt x="32286" y="56580"/>
                    <a:pt x="32421" y="56472"/>
                  </a:cubicBezTo>
                  <a:lnTo>
                    <a:pt x="52826" y="40082"/>
                  </a:lnTo>
                  <a:cubicBezTo>
                    <a:pt x="53141" y="39829"/>
                    <a:pt x="53193" y="39366"/>
                    <a:pt x="52940" y="39043"/>
                  </a:cubicBezTo>
                  <a:lnTo>
                    <a:pt x="21812" y="275"/>
                  </a:lnTo>
                  <a:cubicBezTo>
                    <a:pt x="21667" y="95"/>
                    <a:pt x="21450" y="1"/>
                    <a:pt x="21233"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6"/>
            <p:cNvSpPr/>
            <p:nvPr/>
          </p:nvSpPr>
          <p:spPr>
            <a:xfrm>
              <a:off x="7270400" y="2650275"/>
              <a:ext cx="627825" cy="666350"/>
            </a:xfrm>
            <a:custGeom>
              <a:rect b="b" l="l" r="r" t="t"/>
              <a:pathLst>
                <a:path extrusionOk="0" h="26654" w="25113">
                  <a:moveTo>
                    <a:pt x="9979" y="1"/>
                  </a:moveTo>
                  <a:cubicBezTo>
                    <a:pt x="9826" y="1"/>
                    <a:pt x="9672" y="51"/>
                    <a:pt x="9545" y="156"/>
                  </a:cubicBezTo>
                  <a:lnTo>
                    <a:pt x="350" y="7534"/>
                  </a:lnTo>
                  <a:cubicBezTo>
                    <a:pt x="53" y="7778"/>
                    <a:pt x="1" y="8215"/>
                    <a:pt x="245" y="8520"/>
                  </a:cubicBezTo>
                  <a:lnTo>
                    <a:pt x="14591" y="26394"/>
                  </a:lnTo>
                  <a:cubicBezTo>
                    <a:pt x="14731" y="26564"/>
                    <a:pt x="14934" y="26654"/>
                    <a:pt x="15139" y="26654"/>
                  </a:cubicBezTo>
                  <a:cubicBezTo>
                    <a:pt x="15293" y="26654"/>
                    <a:pt x="15447" y="26603"/>
                    <a:pt x="15578" y="26499"/>
                  </a:cubicBezTo>
                  <a:lnTo>
                    <a:pt x="24764" y="19121"/>
                  </a:lnTo>
                  <a:cubicBezTo>
                    <a:pt x="25069" y="18876"/>
                    <a:pt x="25113" y="18440"/>
                    <a:pt x="24877" y="18134"/>
                  </a:cubicBezTo>
                  <a:lnTo>
                    <a:pt x="10522" y="260"/>
                  </a:lnTo>
                  <a:cubicBezTo>
                    <a:pt x="10388" y="90"/>
                    <a:pt x="10184" y="1"/>
                    <a:pt x="9979" y="1"/>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6"/>
            <p:cNvSpPr/>
            <p:nvPr/>
          </p:nvSpPr>
          <p:spPr>
            <a:xfrm>
              <a:off x="7386100" y="2775100"/>
              <a:ext cx="216125" cy="192075"/>
            </a:xfrm>
            <a:custGeom>
              <a:rect b="b" l="l" r="r" t="t"/>
              <a:pathLst>
                <a:path extrusionOk="0" h="7683" w="8645">
                  <a:moveTo>
                    <a:pt x="4321" y="1"/>
                  </a:moveTo>
                  <a:cubicBezTo>
                    <a:pt x="3478" y="1"/>
                    <a:pt x="2629" y="278"/>
                    <a:pt x="1922" y="847"/>
                  </a:cubicBezTo>
                  <a:cubicBezTo>
                    <a:pt x="263" y="2174"/>
                    <a:pt x="1" y="4593"/>
                    <a:pt x="1328" y="6243"/>
                  </a:cubicBezTo>
                  <a:cubicBezTo>
                    <a:pt x="2086" y="7191"/>
                    <a:pt x="3201" y="7683"/>
                    <a:pt x="4325" y="7683"/>
                  </a:cubicBezTo>
                  <a:cubicBezTo>
                    <a:pt x="5168" y="7683"/>
                    <a:pt x="6017" y="7406"/>
                    <a:pt x="6724" y="6837"/>
                  </a:cubicBezTo>
                  <a:cubicBezTo>
                    <a:pt x="8383" y="5509"/>
                    <a:pt x="8645" y="3091"/>
                    <a:pt x="7318" y="1441"/>
                  </a:cubicBezTo>
                  <a:cubicBezTo>
                    <a:pt x="6559" y="493"/>
                    <a:pt x="5445" y="1"/>
                    <a:pt x="4321" y="1"/>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6"/>
            <p:cNvSpPr/>
            <p:nvPr/>
          </p:nvSpPr>
          <p:spPr>
            <a:xfrm>
              <a:off x="7416675" y="2793650"/>
              <a:ext cx="155000" cy="155000"/>
            </a:xfrm>
            <a:custGeom>
              <a:rect b="b" l="l" r="r" t="t"/>
              <a:pathLst>
                <a:path extrusionOk="0" fill="none" h="6200" w="6200">
                  <a:moveTo>
                    <a:pt x="952" y="4829"/>
                  </a:moveTo>
                  <a:cubicBezTo>
                    <a:pt x="1904" y="6007"/>
                    <a:pt x="3641" y="6199"/>
                    <a:pt x="4829" y="5248"/>
                  </a:cubicBezTo>
                  <a:cubicBezTo>
                    <a:pt x="6016" y="4296"/>
                    <a:pt x="6199" y="2558"/>
                    <a:pt x="5248" y="1380"/>
                  </a:cubicBezTo>
                  <a:cubicBezTo>
                    <a:pt x="4296" y="192"/>
                    <a:pt x="2567" y="0"/>
                    <a:pt x="1380" y="952"/>
                  </a:cubicBezTo>
                  <a:cubicBezTo>
                    <a:pt x="192" y="1903"/>
                    <a:pt x="0" y="3641"/>
                    <a:pt x="952" y="4829"/>
                  </a:cubicBezTo>
                  <a:close/>
                </a:path>
              </a:pathLst>
            </a:custGeom>
            <a:noFill/>
            <a:ln cap="flat" cmpd="sng" w="128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6"/>
            <p:cNvSpPr/>
            <p:nvPr/>
          </p:nvSpPr>
          <p:spPr>
            <a:xfrm>
              <a:off x="7550475" y="2979725"/>
              <a:ext cx="216125" cy="192000"/>
            </a:xfrm>
            <a:custGeom>
              <a:rect b="b" l="l" r="r" t="t"/>
              <a:pathLst>
                <a:path extrusionOk="0" h="7680" w="8645">
                  <a:moveTo>
                    <a:pt x="4314" y="0"/>
                  </a:moveTo>
                  <a:cubicBezTo>
                    <a:pt x="3471" y="0"/>
                    <a:pt x="2622" y="276"/>
                    <a:pt x="1913" y="843"/>
                  </a:cubicBezTo>
                  <a:cubicBezTo>
                    <a:pt x="262" y="2179"/>
                    <a:pt x="1" y="4589"/>
                    <a:pt x="1328" y="6248"/>
                  </a:cubicBezTo>
                  <a:cubicBezTo>
                    <a:pt x="2085" y="7190"/>
                    <a:pt x="3198" y="7680"/>
                    <a:pt x="4321" y="7680"/>
                  </a:cubicBezTo>
                  <a:cubicBezTo>
                    <a:pt x="5166" y="7680"/>
                    <a:pt x="6015" y="7403"/>
                    <a:pt x="6724" y="6833"/>
                  </a:cubicBezTo>
                  <a:cubicBezTo>
                    <a:pt x="8374" y="5506"/>
                    <a:pt x="8645" y="3087"/>
                    <a:pt x="7318" y="1437"/>
                  </a:cubicBezTo>
                  <a:cubicBezTo>
                    <a:pt x="6558" y="493"/>
                    <a:pt x="5441" y="0"/>
                    <a:pt x="4314" y="0"/>
                  </a:cubicBezTo>
                  <a:close/>
                </a:path>
              </a:pathLst>
            </a:custGeom>
            <a:solidFill>
              <a:srgbClr val="51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6"/>
            <p:cNvSpPr/>
            <p:nvPr/>
          </p:nvSpPr>
          <p:spPr>
            <a:xfrm>
              <a:off x="7587800" y="3005150"/>
              <a:ext cx="141475" cy="141500"/>
            </a:xfrm>
            <a:custGeom>
              <a:rect b="b" l="l" r="r" t="t"/>
              <a:pathLst>
                <a:path extrusionOk="0" fill="none" h="5660" w="5659">
                  <a:moveTo>
                    <a:pt x="5580" y="2690"/>
                  </a:moveTo>
                  <a:cubicBezTo>
                    <a:pt x="5659" y="4210"/>
                    <a:pt x="4489" y="5511"/>
                    <a:pt x="2969" y="5580"/>
                  </a:cubicBezTo>
                  <a:cubicBezTo>
                    <a:pt x="1450" y="5659"/>
                    <a:pt x="158" y="4498"/>
                    <a:pt x="79" y="2978"/>
                  </a:cubicBezTo>
                  <a:cubicBezTo>
                    <a:pt x="1" y="1459"/>
                    <a:pt x="1171" y="158"/>
                    <a:pt x="2690" y="80"/>
                  </a:cubicBezTo>
                  <a:cubicBezTo>
                    <a:pt x="4209" y="1"/>
                    <a:pt x="5501" y="1171"/>
                    <a:pt x="5580" y="2690"/>
                  </a:cubicBezTo>
                  <a:close/>
                </a:path>
              </a:pathLst>
            </a:custGeom>
            <a:noFill/>
            <a:ln cap="flat" cmpd="sng" w="12875">
              <a:solidFill>
                <a:srgbClr val="F2F2F2"/>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6"/>
            <p:cNvSpPr/>
            <p:nvPr/>
          </p:nvSpPr>
          <p:spPr>
            <a:xfrm>
              <a:off x="7094700" y="2834400"/>
              <a:ext cx="196475" cy="208675"/>
            </a:xfrm>
            <a:custGeom>
              <a:rect b="b" l="l" r="r" t="t"/>
              <a:pathLst>
                <a:path extrusionOk="0" h="8347" w="7859">
                  <a:moveTo>
                    <a:pt x="2011" y="0"/>
                  </a:moveTo>
                  <a:cubicBezTo>
                    <a:pt x="1617" y="0"/>
                    <a:pt x="1221" y="129"/>
                    <a:pt x="891" y="396"/>
                  </a:cubicBezTo>
                  <a:cubicBezTo>
                    <a:pt x="131" y="1007"/>
                    <a:pt x="0" y="2133"/>
                    <a:pt x="620" y="2902"/>
                  </a:cubicBezTo>
                  <a:lnTo>
                    <a:pt x="4453" y="7687"/>
                  </a:lnTo>
                  <a:cubicBezTo>
                    <a:pt x="4807" y="8121"/>
                    <a:pt x="5327" y="8347"/>
                    <a:pt x="5850" y="8347"/>
                  </a:cubicBezTo>
                  <a:cubicBezTo>
                    <a:pt x="6243" y="8347"/>
                    <a:pt x="6638" y="8219"/>
                    <a:pt x="6968" y="7957"/>
                  </a:cubicBezTo>
                  <a:cubicBezTo>
                    <a:pt x="7736" y="7346"/>
                    <a:pt x="7858" y="6211"/>
                    <a:pt x="7239" y="5443"/>
                  </a:cubicBezTo>
                  <a:lnTo>
                    <a:pt x="3405" y="666"/>
                  </a:lnTo>
                  <a:cubicBezTo>
                    <a:pt x="3052" y="228"/>
                    <a:pt x="2533" y="0"/>
                    <a:pt x="20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6"/>
            <p:cNvSpPr/>
            <p:nvPr/>
          </p:nvSpPr>
          <p:spPr>
            <a:xfrm>
              <a:off x="7293975" y="3089825"/>
              <a:ext cx="109825" cy="97650"/>
            </a:xfrm>
            <a:custGeom>
              <a:rect b="b" l="l" r="r" t="t"/>
              <a:pathLst>
                <a:path extrusionOk="0" h="3906" w="4393">
                  <a:moveTo>
                    <a:pt x="2198" y="1"/>
                  </a:moveTo>
                  <a:cubicBezTo>
                    <a:pt x="1769" y="1"/>
                    <a:pt x="1338" y="142"/>
                    <a:pt x="979" y="430"/>
                  </a:cubicBezTo>
                  <a:cubicBezTo>
                    <a:pt x="132" y="1111"/>
                    <a:pt x="1" y="2333"/>
                    <a:pt x="673" y="3171"/>
                  </a:cubicBezTo>
                  <a:cubicBezTo>
                    <a:pt x="1063" y="3655"/>
                    <a:pt x="1629" y="3906"/>
                    <a:pt x="2199" y="3906"/>
                  </a:cubicBezTo>
                  <a:cubicBezTo>
                    <a:pt x="2626" y="3906"/>
                    <a:pt x="3056" y="3765"/>
                    <a:pt x="3415" y="3477"/>
                  </a:cubicBezTo>
                  <a:cubicBezTo>
                    <a:pt x="4262" y="2805"/>
                    <a:pt x="4393" y="1573"/>
                    <a:pt x="3721" y="735"/>
                  </a:cubicBezTo>
                  <a:cubicBezTo>
                    <a:pt x="3336" y="251"/>
                    <a:pt x="2770" y="1"/>
                    <a:pt x="2198" y="1"/>
                  </a:cubicBezTo>
                  <a:close/>
                </a:path>
              </a:pathLst>
            </a:custGeom>
            <a:solidFill>
              <a:srgbClr val="D9C5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6"/>
            <p:cNvSpPr/>
            <p:nvPr/>
          </p:nvSpPr>
          <p:spPr>
            <a:xfrm>
              <a:off x="7384575" y="3202750"/>
              <a:ext cx="109825" cy="97600"/>
            </a:xfrm>
            <a:custGeom>
              <a:rect b="b" l="l" r="r" t="t"/>
              <a:pathLst>
                <a:path extrusionOk="0" h="3904" w="4393">
                  <a:moveTo>
                    <a:pt x="2192" y="1"/>
                  </a:moveTo>
                  <a:cubicBezTo>
                    <a:pt x="1765" y="1"/>
                    <a:pt x="1336" y="140"/>
                    <a:pt x="978" y="427"/>
                  </a:cubicBezTo>
                  <a:cubicBezTo>
                    <a:pt x="140" y="1108"/>
                    <a:pt x="1" y="2330"/>
                    <a:pt x="682" y="3177"/>
                  </a:cubicBezTo>
                  <a:cubicBezTo>
                    <a:pt x="1065" y="3656"/>
                    <a:pt x="1628" y="3904"/>
                    <a:pt x="2198" y="3904"/>
                  </a:cubicBezTo>
                  <a:cubicBezTo>
                    <a:pt x="2627" y="3904"/>
                    <a:pt x="3060" y="3763"/>
                    <a:pt x="3423" y="3474"/>
                  </a:cubicBezTo>
                  <a:cubicBezTo>
                    <a:pt x="4262" y="2802"/>
                    <a:pt x="4393" y="1571"/>
                    <a:pt x="3720" y="733"/>
                  </a:cubicBezTo>
                  <a:cubicBezTo>
                    <a:pt x="3335" y="252"/>
                    <a:pt x="2766" y="1"/>
                    <a:pt x="2192" y="1"/>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6"/>
            <p:cNvSpPr/>
            <p:nvPr/>
          </p:nvSpPr>
          <p:spPr>
            <a:xfrm>
              <a:off x="7311450" y="3256225"/>
              <a:ext cx="497725" cy="982575"/>
            </a:xfrm>
            <a:custGeom>
              <a:rect b="b" l="l" r="r" t="t"/>
              <a:pathLst>
                <a:path extrusionOk="0" h="39303" w="19909">
                  <a:moveTo>
                    <a:pt x="1599" y="0"/>
                  </a:moveTo>
                  <a:cubicBezTo>
                    <a:pt x="1177" y="0"/>
                    <a:pt x="815" y="363"/>
                    <a:pt x="830" y="811"/>
                  </a:cubicBezTo>
                  <a:cubicBezTo>
                    <a:pt x="961" y="4679"/>
                    <a:pt x="839" y="8556"/>
                    <a:pt x="463" y="12407"/>
                  </a:cubicBezTo>
                  <a:cubicBezTo>
                    <a:pt x="271" y="14476"/>
                    <a:pt x="0" y="16581"/>
                    <a:pt x="376" y="18624"/>
                  </a:cubicBezTo>
                  <a:cubicBezTo>
                    <a:pt x="708" y="20449"/>
                    <a:pt x="1546" y="22143"/>
                    <a:pt x="2271" y="23854"/>
                  </a:cubicBezTo>
                  <a:cubicBezTo>
                    <a:pt x="3022" y="25635"/>
                    <a:pt x="3676" y="27460"/>
                    <a:pt x="4200" y="29320"/>
                  </a:cubicBezTo>
                  <a:cubicBezTo>
                    <a:pt x="4585" y="30717"/>
                    <a:pt x="4436" y="31913"/>
                    <a:pt x="4602" y="33293"/>
                  </a:cubicBezTo>
                  <a:cubicBezTo>
                    <a:pt x="5021" y="36777"/>
                    <a:pt x="9867" y="38095"/>
                    <a:pt x="12652" y="38934"/>
                  </a:cubicBezTo>
                  <a:cubicBezTo>
                    <a:pt x="13258" y="39118"/>
                    <a:pt x="13875" y="39303"/>
                    <a:pt x="14500" y="39303"/>
                  </a:cubicBezTo>
                  <a:cubicBezTo>
                    <a:pt x="14614" y="39303"/>
                    <a:pt x="14729" y="39296"/>
                    <a:pt x="14844" y="39283"/>
                  </a:cubicBezTo>
                  <a:cubicBezTo>
                    <a:pt x="16852" y="39047"/>
                    <a:pt x="17918" y="36803"/>
                    <a:pt x="18433" y="34838"/>
                  </a:cubicBezTo>
                  <a:cubicBezTo>
                    <a:pt x="19577" y="30542"/>
                    <a:pt x="19908" y="25792"/>
                    <a:pt x="17926" y="21811"/>
                  </a:cubicBezTo>
                  <a:cubicBezTo>
                    <a:pt x="15874" y="17663"/>
                    <a:pt x="11718" y="15061"/>
                    <a:pt x="7745" y="12686"/>
                  </a:cubicBezTo>
                  <a:cubicBezTo>
                    <a:pt x="7291" y="12416"/>
                    <a:pt x="6811" y="12119"/>
                    <a:pt x="6575" y="11647"/>
                  </a:cubicBezTo>
                  <a:cubicBezTo>
                    <a:pt x="6401" y="11307"/>
                    <a:pt x="6375" y="10914"/>
                    <a:pt x="6357" y="10530"/>
                  </a:cubicBezTo>
                  <a:cubicBezTo>
                    <a:pt x="6244" y="8303"/>
                    <a:pt x="6322" y="6024"/>
                    <a:pt x="5580" y="3920"/>
                  </a:cubicBezTo>
                  <a:cubicBezTo>
                    <a:pt x="4960" y="2147"/>
                    <a:pt x="3554" y="506"/>
                    <a:pt x="1790" y="25"/>
                  </a:cubicBezTo>
                  <a:cubicBezTo>
                    <a:pt x="1726" y="9"/>
                    <a:pt x="1662" y="0"/>
                    <a:pt x="1599" y="0"/>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6"/>
            <p:cNvSpPr/>
            <p:nvPr/>
          </p:nvSpPr>
          <p:spPr>
            <a:xfrm>
              <a:off x="7856075" y="2912875"/>
              <a:ext cx="272900" cy="396850"/>
            </a:xfrm>
            <a:custGeom>
              <a:rect b="b" l="l" r="r" t="t"/>
              <a:pathLst>
                <a:path extrusionOk="0" h="15874" w="10916">
                  <a:moveTo>
                    <a:pt x="7620" y="1"/>
                  </a:moveTo>
                  <a:cubicBezTo>
                    <a:pt x="7417" y="1"/>
                    <a:pt x="7210" y="28"/>
                    <a:pt x="7003" y="86"/>
                  </a:cubicBezTo>
                  <a:cubicBezTo>
                    <a:pt x="5109" y="618"/>
                    <a:pt x="3502" y="4452"/>
                    <a:pt x="2882" y="6128"/>
                  </a:cubicBezTo>
                  <a:cubicBezTo>
                    <a:pt x="560" y="12485"/>
                    <a:pt x="1" y="13105"/>
                    <a:pt x="542" y="14973"/>
                  </a:cubicBezTo>
                  <a:cubicBezTo>
                    <a:pt x="594" y="15139"/>
                    <a:pt x="1083" y="15611"/>
                    <a:pt x="1223" y="15680"/>
                  </a:cubicBezTo>
                  <a:cubicBezTo>
                    <a:pt x="1484" y="15814"/>
                    <a:pt x="1769" y="15874"/>
                    <a:pt x="2061" y="15874"/>
                  </a:cubicBezTo>
                  <a:cubicBezTo>
                    <a:pt x="2532" y="15874"/>
                    <a:pt x="3022" y="15719"/>
                    <a:pt x="3458" y="15471"/>
                  </a:cubicBezTo>
                  <a:cubicBezTo>
                    <a:pt x="4166" y="15069"/>
                    <a:pt x="4759" y="14449"/>
                    <a:pt x="5327" y="13829"/>
                  </a:cubicBezTo>
                  <a:cubicBezTo>
                    <a:pt x="7108" y="11908"/>
                    <a:pt x="8828" y="9830"/>
                    <a:pt x="9876" y="7359"/>
                  </a:cubicBezTo>
                  <a:cubicBezTo>
                    <a:pt x="10540" y="5788"/>
                    <a:pt x="10915" y="3989"/>
                    <a:pt x="10452" y="2417"/>
                  </a:cubicBezTo>
                  <a:cubicBezTo>
                    <a:pt x="10053" y="1069"/>
                    <a:pt x="8895" y="1"/>
                    <a:pt x="7620"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6"/>
            <p:cNvSpPr/>
            <p:nvPr/>
          </p:nvSpPr>
          <p:spPr>
            <a:xfrm>
              <a:off x="8000150" y="3045675"/>
              <a:ext cx="232500" cy="348875"/>
            </a:xfrm>
            <a:custGeom>
              <a:rect b="b" l="l" r="r" t="t"/>
              <a:pathLst>
                <a:path extrusionOk="0" h="13955" w="9300">
                  <a:moveTo>
                    <a:pt x="6605" y="1"/>
                  </a:moveTo>
                  <a:cubicBezTo>
                    <a:pt x="6426" y="1"/>
                    <a:pt x="6243" y="27"/>
                    <a:pt x="6060" y="83"/>
                  </a:cubicBezTo>
                  <a:cubicBezTo>
                    <a:pt x="4454" y="580"/>
                    <a:pt x="3057" y="3942"/>
                    <a:pt x="2515" y="5418"/>
                  </a:cubicBezTo>
                  <a:cubicBezTo>
                    <a:pt x="481" y="11015"/>
                    <a:pt x="1" y="11565"/>
                    <a:pt x="437" y="13189"/>
                  </a:cubicBezTo>
                  <a:cubicBezTo>
                    <a:pt x="481" y="13328"/>
                    <a:pt x="891" y="13739"/>
                    <a:pt x="1005" y="13800"/>
                  </a:cubicBezTo>
                  <a:cubicBezTo>
                    <a:pt x="1215" y="13907"/>
                    <a:pt x="1445" y="13955"/>
                    <a:pt x="1682" y="13955"/>
                  </a:cubicBezTo>
                  <a:cubicBezTo>
                    <a:pt x="2086" y="13955"/>
                    <a:pt x="2508" y="13816"/>
                    <a:pt x="2882" y="13590"/>
                  </a:cubicBezTo>
                  <a:cubicBezTo>
                    <a:pt x="3484" y="13224"/>
                    <a:pt x="3991" y="12682"/>
                    <a:pt x="4480" y="12132"/>
                  </a:cubicBezTo>
                  <a:cubicBezTo>
                    <a:pt x="5999" y="10421"/>
                    <a:pt x="7466" y="8587"/>
                    <a:pt x="8383" y="6413"/>
                  </a:cubicBezTo>
                  <a:cubicBezTo>
                    <a:pt x="8959" y="5025"/>
                    <a:pt x="9300" y="3444"/>
                    <a:pt x="8924" y="2082"/>
                  </a:cubicBezTo>
                  <a:cubicBezTo>
                    <a:pt x="8610" y="917"/>
                    <a:pt x="7664" y="1"/>
                    <a:pt x="6605"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6"/>
            <p:cNvSpPr/>
            <p:nvPr/>
          </p:nvSpPr>
          <p:spPr>
            <a:xfrm>
              <a:off x="8128275" y="3165050"/>
              <a:ext cx="183175" cy="275150"/>
            </a:xfrm>
            <a:custGeom>
              <a:rect b="b" l="l" r="r" t="t"/>
              <a:pathLst>
                <a:path extrusionOk="0" h="11006" w="7327">
                  <a:moveTo>
                    <a:pt x="5209" y="1"/>
                  </a:moveTo>
                  <a:cubicBezTo>
                    <a:pt x="5067" y="1"/>
                    <a:pt x="4922" y="22"/>
                    <a:pt x="4777" y="66"/>
                  </a:cubicBezTo>
                  <a:cubicBezTo>
                    <a:pt x="3511" y="451"/>
                    <a:pt x="2411" y="3105"/>
                    <a:pt x="1983" y="4275"/>
                  </a:cubicBezTo>
                  <a:cubicBezTo>
                    <a:pt x="376" y="8684"/>
                    <a:pt x="1" y="9112"/>
                    <a:pt x="341" y="10396"/>
                  </a:cubicBezTo>
                  <a:cubicBezTo>
                    <a:pt x="376" y="10509"/>
                    <a:pt x="699" y="10832"/>
                    <a:pt x="787" y="10885"/>
                  </a:cubicBezTo>
                  <a:cubicBezTo>
                    <a:pt x="953" y="10968"/>
                    <a:pt x="1133" y="11005"/>
                    <a:pt x="1318" y="11005"/>
                  </a:cubicBezTo>
                  <a:cubicBezTo>
                    <a:pt x="1638" y="11005"/>
                    <a:pt x="1972" y="10893"/>
                    <a:pt x="2271" y="10710"/>
                  </a:cubicBezTo>
                  <a:cubicBezTo>
                    <a:pt x="2743" y="10431"/>
                    <a:pt x="3144" y="9994"/>
                    <a:pt x="3528" y="9566"/>
                  </a:cubicBezTo>
                  <a:cubicBezTo>
                    <a:pt x="4725" y="8213"/>
                    <a:pt x="5886" y="6763"/>
                    <a:pt x="6611" y="5052"/>
                  </a:cubicBezTo>
                  <a:cubicBezTo>
                    <a:pt x="7065" y="3961"/>
                    <a:pt x="7327" y="2712"/>
                    <a:pt x="7039" y="1638"/>
                  </a:cubicBezTo>
                  <a:cubicBezTo>
                    <a:pt x="6792" y="721"/>
                    <a:pt x="6043" y="1"/>
                    <a:pt x="5209"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6"/>
            <p:cNvSpPr/>
            <p:nvPr/>
          </p:nvSpPr>
          <p:spPr>
            <a:xfrm>
              <a:off x="6703525" y="4066275"/>
              <a:ext cx="1157175" cy="1598750"/>
            </a:xfrm>
            <a:custGeom>
              <a:rect b="b" l="l" r="r" t="t"/>
              <a:pathLst>
                <a:path extrusionOk="0" h="63950" w="46287">
                  <a:moveTo>
                    <a:pt x="27276" y="0"/>
                  </a:moveTo>
                  <a:cubicBezTo>
                    <a:pt x="25257" y="0"/>
                    <a:pt x="24299" y="5076"/>
                    <a:pt x="23706" y="6601"/>
                  </a:cubicBezTo>
                  <a:cubicBezTo>
                    <a:pt x="22484" y="9771"/>
                    <a:pt x="1223" y="59629"/>
                    <a:pt x="0" y="62798"/>
                  </a:cubicBezTo>
                  <a:cubicBezTo>
                    <a:pt x="1915" y="63654"/>
                    <a:pt x="4433" y="63950"/>
                    <a:pt x="7271" y="63950"/>
                  </a:cubicBezTo>
                  <a:cubicBezTo>
                    <a:pt x="13598" y="63950"/>
                    <a:pt x="21511" y="62480"/>
                    <a:pt x="27841" y="62480"/>
                  </a:cubicBezTo>
                  <a:cubicBezTo>
                    <a:pt x="30685" y="62480"/>
                    <a:pt x="33209" y="62776"/>
                    <a:pt x="35127" y="63636"/>
                  </a:cubicBezTo>
                  <a:cubicBezTo>
                    <a:pt x="35223" y="57804"/>
                    <a:pt x="45029" y="15333"/>
                    <a:pt x="46103" y="9596"/>
                  </a:cubicBezTo>
                  <a:cubicBezTo>
                    <a:pt x="46207" y="9029"/>
                    <a:pt x="46286" y="8356"/>
                    <a:pt x="45858" y="7964"/>
                  </a:cubicBezTo>
                  <a:cubicBezTo>
                    <a:pt x="45701" y="7806"/>
                    <a:pt x="45491" y="7728"/>
                    <a:pt x="45282" y="7649"/>
                  </a:cubicBezTo>
                  <a:cubicBezTo>
                    <a:pt x="42339" y="6313"/>
                    <a:pt x="39222" y="5283"/>
                    <a:pt x="36245" y="4008"/>
                  </a:cubicBezTo>
                  <a:cubicBezTo>
                    <a:pt x="34708" y="3353"/>
                    <a:pt x="33171" y="2681"/>
                    <a:pt x="31643" y="1991"/>
                  </a:cubicBezTo>
                  <a:cubicBezTo>
                    <a:pt x="30508" y="1476"/>
                    <a:pt x="28526" y="18"/>
                    <a:pt x="27286" y="0"/>
                  </a:cubicBezTo>
                  <a:cubicBezTo>
                    <a:pt x="27283" y="0"/>
                    <a:pt x="27279" y="0"/>
                    <a:pt x="27276" y="0"/>
                  </a:cubicBezTo>
                  <a:close/>
                </a:path>
              </a:pathLst>
            </a:custGeom>
            <a:solidFill>
              <a:srgbClr val="B2202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6"/>
            <p:cNvSpPr/>
            <p:nvPr/>
          </p:nvSpPr>
          <p:spPr>
            <a:xfrm>
              <a:off x="7559425" y="3158075"/>
              <a:ext cx="651400" cy="632625"/>
            </a:xfrm>
            <a:custGeom>
              <a:rect b="b" l="l" r="r" t="t"/>
              <a:pathLst>
                <a:path extrusionOk="0" h="25305" w="26056">
                  <a:moveTo>
                    <a:pt x="15791" y="1"/>
                  </a:moveTo>
                  <a:cubicBezTo>
                    <a:pt x="15672" y="1"/>
                    <a:pt x="15553" y="39"/>
                    <a:pt x="15455" y="118"/>
                  </a:cubicBezTo>
                  <a:lnTo>
                    <a:pt x="271" y="12316"/>
                  </a:lnTo>
                  <a:cubicBezTo>
                    <a:pt x="44" y="12500"/>
                    <a:pt x="1" y="12832"/>
                    <a:pt x="184" y="13059"/>
                  </a:cubicBezTo>
                  <a:lnTo>
                    <a:pt x="9858" y="25108"/>
                  </a:lnTo>
                  <a:cubicBezTo>
                    <a:pt x="9963" y="25237"/>
                    <a:pt x="10118" y="25304"/>
                    <a:pt x="10274" y="25304"/>
                  </a:cubicBezTo>
                  <a:cubicBezTo>
                    <a:pt x="10392" y="25304"/>
                    <a:pt x="10511" y="25266"/>
                    <a:pt x="10609" y="25187"/>
                  </a:cubicBezTo>
                  <a:lnTo>
                    <a:pt x="25794" y="12997"/>
                  </a:lnTo>
                  <a:cubicBezTo>
                    <a:pt x="26021" y="12814"/>
                    <a:pt x="26055" y="12474"/>
                    <a:pt x="25872" y="12247"/>
                  </a:cubicBezTo>
                  <a:lnTo>
                    <a:pt x="16206" y="197"/>
                  </a:lnTo>
                  <a:cubicBezTo>
                    <a:pt x="16102" y="68"/>
                    <a:pt x="15947" y="1"/>
                    <a:pt x="15791" y="1"/>
                  </a:cubicBezTo>
                  <a:close/>
                </a:path>
              </a:pathLst>
            </a:custGeom>
            <a:solidFill>
              <a:srgbClr val="1C30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537" name="Shape 2537"/>
        <p:cNvGrpSpPr/>
        <p:nvPr/>
      </p:nvGrpSpPr>
      <p:grpSpPr>
        <a:xfrm>
          <a:off x="0" y="0"/>
          <a:ext cx="0" cy="0"/>
          <a:chOff x="0" y="0"/>
          <a:chExt cx="0" cy="0"/>
        </a:xfrm>
      </p:grpSpPr>
      <p:sp>
        <p:nvSpPr>
          <p:cNvPr id="2538" name="Google Shape;2538;p87"/>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2539" name="Google Shape;2539;p8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2540" name="Google Shape;2540;p87"/>
          <p:cNvGrpSpPr/>
          <p:nvPr/>
        </p:nvGrpSpPr>
        <p:grpSpPr>
          <a:xfrm>
            <a:off x="5048544" y="3019584"/>
            <a:ext cx="442841" cy="514271"/>
            <a:chOff x="4727025" y="1332775"/>
            <a:chExt cx="59900" cy="69625"/>
          </a:xfrm>
        </p:grpSpPr>
        <p:sp>
          <p:nvSpPr>
            <p:cNvPr id="2541" name="Google Shape;2541;p8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87"/>
          <p:cNvGrpSpPr/>
          <p:nvPr/>
        </p:nvGrpSpPr>
        <p:grpSpPr>
          <a:xfrm>
            <a:off x="5723860" y="2267072"/>
            <a:ext cx="500909" cy="500899"/>
            <a:chOff x="4820425" y="1329900"/>
            <a:chExt cx="70175" cy="70350"/>
          </a:xfrm>
        </p:grpSpPr>
        <p:sp>
          <p:nvSpPr>
            <p:cNvPr id="2544" name="Google Shape;2544;p8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8" name="Google Shape;2548;p87"/>
          <p:cNvGrpSpPr/>
          <p:nvPr/>
        </p:nvGrpSpPr>
        <p:grpSpPr>
          <a:xfrm>
            <a:off x="6376484" y="2278862"/>
            <a:ext cx="538135" cy="493119"/>
            <a:chOff x="4903200" y="1331525"/>
            <a:chExt cx="73575" cy="67425"/>
          </a:xfrm>
        </p:grpSpPr>
        <p:sp>
          <p:nvSpPr>
            <p:cNvPr id="2549" name="Google Shape;2549;p8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550" name="Google Shape;2550;p8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1" name="Google Shape;2551;p87"/>
          <p:cNvGrpSpPr/>
          <p:nvPr/>
        </p:nvGrpSpPr>
        <p:grpSpPr>
          <a:xfrm>
            <a:off x="5636435" y="3020840"/>
            <a:ext cx="544563" cy="511895"/>
            <a:chOff x="4815575" y="1416800"/>
            <a:chExt cx="73750" cy="71400"/>
          </a:xfrm>
        </p:grpSpPr>
        <p:sp>
          <p:nvSpPr>
            <p:cNvPr id="2552" name="Google Shape;2552;p8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5" name="Google Shape;2555;p87"/>
          <p:cNvGrpSpPr/>
          <p:nvPr/>
        </p:nvGrpSpPr>
        <p:grpSpPr>
          <a:xfrm>
            <a:off x="6333060" y="3020546"/>
            <a:ext cx="602914" cy="512477"/>
            <a:chOff x="4902475" y="1418875"/>
            <a:chExt cx="74500" cy="63775"/>
          </a:xfrm>
        </p:grpSpPr>
        <p:sp>
          <p:nvSpPr>
            <p:cNvPr id="2556" name="Google Shape;2556;p8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7"/>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87"/>
          <p:cNvGrpSpPr/>
          <p:nvPr/>
        </p:nvGrpSpPr>
        <p:grpSpPr>
          <a:xfrm>
            <a:off x="5748932" y="3759785"/>
            <a:ext cx="515391" cy="525699"/>
            <a:chOff x="4818100" y="1507675"/>
            <a:chExt cx="71225" cy="71625"/>
          </a:xfrm>
        </p:grpSpPr>
        <p:sp>
          <p:nvSpPr>
            <p:cNvPr id="2559" name="Google Shape;2559;p8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87"/>
          <p:cNvGrpSpPr/>
          <p:nvPr/>
        </p:nvGrpSpPr>
        <p:grpSpPr>
          <a:xfrm>
            <a:off x="5087034" y="3781317"/>
            <a:ext cx="522956" cy="489869"/>
            <a:chOff x="4721450" y="1509475"/>
            <a:chExt cx="79350" cy="74325"/>
          </a:xfrm>
        </p:grpSpPr>
        <p:sp>
          <p:nvSpPr>
            <p:cNvPr id="2564" name="Google Shape;2564;p8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8" name="Google Shape;2568;p87"/>
          <p:cNvGrpSpPr/>
          <p:nvPr/>
        </p:nvGrpSpPr>
        <p:grpSpPr>
          <a:xfrm>
            <a:off x="6410277" y="3761069"/>
            <a:ext cx="525704" cy="535436"/>
            <a:chOff x="4906800" y="1507500"/>
            <a:chExt cx="70350" cy="71075"/>
          </a:xfrm>
        </p:grpSpPr>
        <p:sp>
          <p:nvSpPr>
            <p:cNvPr id="2569" name="Google Shape;2569;p8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4" name="Google Shape;2574;p87"/>
          <p:cNvGrpSpPr/>
          <p:nvPr/>
        </p:nvGrpSpPr>
        <p:grpSpPr>
          <a:xfrm>
            <a:off x="4443099" y="2267050"/>
            <a:ext cx="508054" cy="508095"/>
            <a:chOff x="3736598" y="2170606"/>
            <a:chExt cx="404889" cy="404889"/>
          </a:xfrm>
        </p:grpSpPr>
        <p:sp>
          <p:nvSpPr>
            <p:cNvPr id="2575" name="Google Shape;2575;p8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87"/>
          <p:cNvGrpSpPr/>
          <p:nvPr/>
        </p:nvGrpSpPr>
        <p:grpSpPr>
          <a:xfrm>
            <a:off x="3731139" y="2267145"/>
            <a:ext cx="575790" cy="507904"/>
            <a:chOff x="3161917" y="2170682"/>
            <a:chExt cx="458870" cy="404737"/>
          </a:xfrm>
        </p:grpSpPr>
        <p:sp>
          <p:nvSpPr>
            <p:cNvPr id="2580" name="Google Shape;2580;p8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581" name="Google Shape;2581;p8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3" name="Google Shape;2583;p87"/>
          <p:cNvGrpSpPr/>
          <p:nvPr/>
        </p:nvGrpSpPr>
        <p:grpSpPr>
          <a:xfrm>
            <a:off x="3758669" y="3027517"/>
            <a:ext cx="520730" cy="498567"/>
            <a:chOff x="3179914" y="2889488"/>
            <a:chExt cx="422876" cy="404911"/>
          </a:xfrm>
        </p:grpSpPr>
        <p:sp>
          <p:nvSpPr>
            <p:cNvPr id="2584" name="Google Shape;2584;p8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0" name="Google Shape;2590;p87"/>
          <p:cNvGrpSpPr/>
          <p:nvPr/>
        </p:nvGrpSpPr>
        <p:grpSpPr>
          <a:xfrm>
            <a:off x="4387349" y="3027477"/>
            <a:ext cx="516145" cy="498648"/>
            <a:chOff x="3729467" y="2889422"/>
            <a:chExt cx="419153" cy="404977"/>
          </a:xfrm>
        </p:grpSpPr>
        <p:sp>
          <p:nvSpPr>
            <p:cNvPr id="2591" name="Google Shape;2591;p8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8" name="Google Shape;2598;p87"/>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7"/>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7"/>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7"/>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2" name="Google Shape;2602;p87"/>
          <p:cNvGrpSpPr/>
          <p:nvPr/>
        </p:nvGrpSpPr>
        <p:grpSpPr>
          <a:xfrm>
            <a:off x="7107677" y="2474362"/>
            <a:ext cx="166473" cy="141497"/>
            <a:chOff x="4660325" y="1866850"/>
            <a:chExt cx="68350" cy="58100"/>
          </a:xfrm>
        </p:grpSpPr>
        <p:sp>
          <p:nvSpPr>
            <p:cNvPr id="2603" name="Google Shape;2603;p8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5" name="Google Shape;2605;p87"/>
          <p:cNvGrpSpPr/>
          <p:nvPr/>
        </p:nvGrpSpPr>
        <p:grpSpPr>
          <a:xfrm>
            <a:off x="7417022" y="2500086"/>
            <a:ext cx="162515" cy="90049"/>
            <a:chOff x="4791775" y="1877500"/>
            <a:chExt cx="66725" cy="36975"/>
          </a:xfrm>
        </p:grpSpPr>
        <p:sp>
          <p:nvSpPr>
            <p:cNvPr id="2606" name="Google Shape;2606;p8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8" name="Google Shape;2608;p87"/>
          <p:cNvGrpSpPr/>
          <p:nvPr/>
        </p:nvGrpSpPr>
        <p:grpSpPr>
          <a:xfrm>
            <a:off x="7738734" y="2500086"/>
            <a:ext cx="144979" cy="90049"/>
            <a:chOff x="4923925" y="1877500"/>
            <a:chExt cx="59525" cy="36975"/>
          </a:xfrm>
        </p:grpSpPr>
        <p:sp>
          <p:nvSpPr>
            <p:cNvPr id="2609" name="Google Shape;2609;p8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87"/>
          <p:cNvGrpSpPr/>
          <p:nvPr/>
        </p:nvGrpSpPr>
        <p:grpSpPr>
          <a:xfrm>
            <a:off x="8033226" y="2482277"/>
            <a:ext cx="141447" cy="125667"/>
            <a:chOff x="5058450" y="1870100"/>
            <a:chExt cx="58075" cy="51600"/>
          </a:xfrm>
        </p:grpSpPr>
        <p:sp>
          <p:nvSpPr>
            <p:cNvPr id="2612" name="Google Shape;2612;p8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4" name="Google Shape;2614;p87"/>
          <p:cNvGrpSpPr/>
          <p:nvPr/>
        </p:nvGrpSpPr>
        <p:grpSpPr>
          <a:xfrm>
            <a:off x="7447741" y="2904685"/>
            <a:ext cx="101077" cy="107645"/>
            <a:chOff x="4811425" y="2065025"/>
            <a:chExt cx="41500" cy="44200"/>
          </a:xfrm>
        </p:grpSpPr>
        <p:sp>
          <p:nvSpPr>
            <p:cNvPr id="2615" name="Google Shape;2615;p8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7" name="Google Shape;2617;p87"/>
          <p:cNvGrpSpPr/>
          <p:nvPr/>
        </p:nvGrpSpPr>
        <p:grpSpPr>
          <a:xfrm>
            <a:off x="7740178" y="2904898"/>
            <a:ext cx="120867" cy="107218"/>
            <a:chOff x="4929875" y="2065025"/>
            <a:chExt cx="49625" cy="44025"/>
          </a:xfrm>
        </p:grpSpPr>
        <p:sp>
          <p:nvSpPr>
            <p:cNvPr id="2618" name="Google Shape;2618;p8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0" name="Google Shape;2620;p87"/>
          <p:cNvGrpSpPr/>
          <p:nvPr/>
        </p:nvGrpSpPr>
        <p:grpSpPr>
          <a:xfrm>
            <a:off x="8068847" y="2907912"/>
            <a:ext cx="70206" cy="101191"/>
            <a:chOff x="5083925" y="2066350"/>
            <a:chExt cx="28825" cy="41550"/>
          </a:xfrm>
        </p:grpSpPr>
        <p:sp>
          <p:nvSpPr>
            <p:cNvPr id="2621" name="Google Shape;2621;p8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3" name="Google Shape;2623;p87"/>
          <p:cNvGrpSpPr/>
          <p:nvPr/>
        </p:nvGrpSpPr>
        <p:grpSpPr>
          <a:xfrm>
            <a:off x="7100401" y="2923559"/>
            <a:ext cx="181026" cy="69896"/>
            <a:chOff x="4659775" y="2072775"/>
            <a:chExt cx="74325" cy="28700"/>
          </a:xfrm>
        </p:grpSpPr>
        <p:sp>
          <p:nvSpPr>
            <p:cNvPr id="2624" name="Google Shape;2624;p8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7" name="Google Shape;2627;p87"/>
          <p:cNvGrpSpPr/>
          <p:nvPr/>
        </p:nvGrpSpPr>
        <p:grpSpPr>
          <a:xfrm>
            <a:off x="8020257" y="2714124"/>
            <a:ext cx="167387" cy="89197"/>
            <a:chOff x="4662475" y="1976500"/>
            <a:chExt cx="68725" cy="36625"/>
          </a:xfrm>
        </p:grpSpPr>
        <p:sp>
          <p:nvSpPr>
            <p:cNvPr id="2628" name="Google Shape;2628;p8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87"/>
          <p:cNvGrpSpPr/>
          <p:nvPr/>
        </p:nvGrpSpPr>
        <p:grpSpPr>
          <a:xfrm>
            <a:off x="7717162" y="2717564"/>
            <a:ext cx="166899" cy="82317"/>
            <a:chOff x="4920150" y="1977875"/>
            <a:chExt cx="68525" cy="33800"/>
          </a:xfrm>
        </p:grpSpPr>
        <p:sp>
          <p:nvSpPr>
            <p:cNvPr id="2632" name="Google Shape;2632;p8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5" name="Google Shape;2635;p87"/>
          <p:cNvGrpSpPr/>
          <p:nvPr/>
        </p:nvGrpSpPr>
        <p:grpSpPr>
          <a:xfrm>
            <a:off x="7128319" y="3121482"/>
            <a:ext cx="125190" cy="127858"/>
            <a:chOff x="4676550" y="2160575"/>
            <a:chExt cx="51400" cy="52500"/>
          </a:xfrm>
        </p:grpSpPr>
        <p:sp>
          <p:nvSpPr>
            <p:cNvPr id="2636" name="Google Shape;2636;p8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9" name="Google Shape;2639;p87"/>
          <p:cNvGrpSpPr/>
          <p:nvPr/>
        </p:nvGrpSpPr>
        <p:grpSpPr>
          <a:xfrm>
            <a:off x="7425577" y="3128514"/>
            <a:ext cx="145405" cy="113794"/>
            <a:chOff x="4768325" y="2163475"/>
            <a:chExt cx="59700" cy="46725"/>
          </a:xfrm>
        </p:grpSpPr>
        <p:sp>
          <p:nvSpPr>
            <p:cNvPr id="2640" name="Google Shape;2640;p8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2" name="Google Shape;2642;p87"/>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7"/>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7"/>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7"/>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7"/>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7"/>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8" name="Google Shape;2648;p87"/>
          <p:cNvGrpSpPr/>
          <p:nvPr/>
        </p:nvGrpSpPr>
        <p:grpSpPr>
          <a:xfrm>
            <a:off x="7441895" y="3383608"/>
            <a:ext cx="112768" cy="106853"/>
            <a:chOff x="4768575" y="2253950"/>
            <a:chExt cx="46300" cy="43875"/>
          </a:xfrm>
        </p:grpSpPr>
        <p:sp>
          <p:nvSpPr>
            <p:cNvPr id="2649" name="Google Shape;2649;p8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1" name="Google Shape;2651;p87"/>
          <p:cNvGrpSpPr/>
          <p:nvPr/>
        </p:nvGrpSpPr>
        <p:grpSpPr>
          <a:xfrm>
            <a:off x="7741518" y="3872634"/>
            <a:ext cx="118187" cy="146246"/>
            <a:chOff x="4960900" y="2433225"/>
            <a:chExt cx="48525" cy="60050"/>
          </a:xfrm>
        </p:grpSpPr>
        <p:sp>
          <p:nvSpPr>
            <p:cNvPr id="2652" name="Google Shape;2652;p8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4" name="Google Shape;2654;p87"/>
          <p:cNvGrpSpPr/>
          <p:nvPr/>
        </p:nvGrpSpPr>
        <p:grpSpPr>
          <a:xfrm>
            <a:off x="7430083" y="4136695"/>
            <a:ext cx="136394" cy="143810"/>
            <a:chOff x="4854075" y="2527625"/>
            <a:chExt cx="56000" cy="59050"/>
          </a:xfrm>
        </p:grpSpPr>
        <p:sp>
          <p:nvSpPr>
            <p:cNvPr id="2655" name="Google Shape;2655;p8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57" name="Google Shape;2657;p87"/>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7"/>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7"/>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0" name="Google Shape;2660;p87"/>
          <p:cNvGrpSpPr/>
          <p:nvPr/>
        </p:nvGrpSpPr>
        <p:grpSpPr>
          <a:xfrm>
            <a:off x="8054294" y="3600439"/>
            <a:ext cx="99312" cy="160797"/>
            <a:chOff x="5059700" y="2334775"/>
            <a:chExt cx="40775" cy="66025"/>
          </a:xfrm>
        </p:grpSpPr>
        <p:sp>
          <p:nvSpPr>
            <p:cNvPr id="2661" name="Google Shape;2661;p8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0" name="Google Shape;2670;p87"/>
          <p:cNvGrpSpPr/>
          <p:nvPr/>
        </p:nvGrpSpPr>
        <p:grpSpPr>
          <a:xfrm>
            <a:off x="8011458" y="3865571"/>
            <a:ext cx="184984" cy="160371"/>
            <a:chOff x="5037700" y="2430325"/>
            <a:chExt cx="75950" cy="65850"/>
          </a:xfrm>
        </p:grpSpPr>
        <p:sp>
          <p:nvSpPr>
            <p:cNvPr id="2671" name="Google Shape;2671;p8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3" name="Google Shape;2673;p87"/>
          <p:cNvGrpSpPr/>
          <p:nvPr/>
        </p:nvGrpSpPr>
        <p:grpSpPr>
          <a:xfrm>
            <a:off x="7430964" y="3632023"/>
            <a:ext cx="173014" cy="97629"/>
            <a:chOff x="4756975" y="2341800"/>
            <a:chExt cx="91975" cy="51925"/>
          </a:xfrm>
        </p:grpSpPr>
        <p:sp>
          <p:nvSpPr>
            <p:cNvPr id="2674" name="Google Shape;2674;p8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87"/>
          <p:cNvGrpSpPr/>
          <p:nvPr/>
        </p:nvGrpSpPr>
        <p:grpSpPr>
          <a:xfrm>
            <a:off x="7697901" y="4120720"/>
            <a:ext cx="212497" cy="175761"/>
            <a:chOff x="4943575" y="2516350"/>
            <a:chExt cx="98675" cy="81700"/>
          </a:xfrm>
        </p:grpSpPr>
        <p:sp>
          <p:nvSpPr>
            <p:cNvPr id="2695" name="Google Shape;2695;p8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3" name="Google Shape;2773;p87"/>
          <p:cNvGrpSpPr/>
          <p:nvPr/>
        </p:nvGrpSpPr>
        <p:grpSpPr>
          <a:xfrm>
            <a:off x="1955962" y="3346963"/>
            <a:ext cx="965351" cy="134611"/>
            <a:chOff x="4411970" y="2962952"/>
            <a:chExt cx="706544" cy="104212"/>
          </a:xfrm>
        </p:grpSpPr>
        <p:sp>
          <p:nvSpPr>
            <p:cNvPr id="2774" name="Google Shape;2774;p8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8" name="Google Shape;2778;p87"/>
          <p:cNvGrpSpPr/>
          <p:nvPr/>
        </p:nvGrpSpPr>
        <p:grpSpPr>
          <a:xfrm>
            <a:off x="1955962" y="2935877"/>
            <a:ext cx="960158" cy="289172"/>
            <a:chOff x="4411970" y="2726085"/>
            <a:chExt cx="643107" cy="193659"/>
          </a:xfrm>
        </p:grpSpPr>
        <p:sp>
          <p:nvSpPr>
            <p:cNvPr id="2779" name="Google Shape;2779;p8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2" name="Google Shape;2782;p87"/>
          <p:cNvGrpSpPr/>
          <p:nvPr/>
        </p:nvGrpSpPr>
        <p:grpSpPr>
          <a:xfrm>
            <a:off x="958854" y="3201987"/>
            <a:ext cx="833173" cy="259209"/>
            <a:chOff x="4411970" y="4340222"/>
            <a:chExt cx="779467" cy="242683"/>
          </a:xfrm>
        </p:grpSpPr>
        <p:sp>
          <p:nvSpPr>
            <p:cNvPr id="2783" name="Google Shape;2783;p8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6" name="Google Shape;2786;p87"/>
          <p:cNvGrpSpPr/>
          <p:nvPr/>
        </p:nvGrpSpPr>
        <p:grpSpPr>
          <a:xfrm>
            <a:off x="1955962" y="2597733"/>
            <a:ext cx="965160" cy="216230"/>
            <a:chOff x="4411970" y="2468674"/>
            <a:chExt cx="747317" cy="167425"/>
          </a:xfrm>
        </p:grpSpPr>
        <p:sp>
          <p:nvSpPr>
            <p:cNvPr id="2787" name="Google Shape;2787;p8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9" name="Google Shape;2789;p87"/>
          <p:cNvGrpSpPr/>
          <p:nvPr/>
        </p:nvGrpSpPr>
        <p:grpSpPr>
          <a:xfrm>
            <a:off x="954709" y="2502450"/>
            <a:ext cx="810451" cy="319148"/>
            <a:chOff x="4411970" y="3686602"/>
            <a:chExt cx="797845" cy="314215"/>
          </a:xfrm>
        </p:grpSpPr>
        <p:sp>
          <p:nvSpPr>
            <p:cNvPr id="2790" name="Google Shape;2790;p87"/>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7"/>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7"/>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7"/>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7"/>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5" name="Google Shape;2795;p87"/>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6" name="Google Shape;2796;p87"/>
          <p:cNvGrpSpPr/>
          <p:nvPr/>
        </p:nvGrpSpPr>
        <p:grpSpPr>
          <a:xfrm>
            <a:off x="954806" y="2256974"/>
            <a:ext cx="1970333" cy="208784"/>
            <a:chOff x="6336019" y="3733725"/>
            <a:chExt cx="2566206" cy="351310"/>
          </a:xfrm>
        </p:grpSpPr>
        <p:sp>
          <p:nvSpPr>
            <p:cNvPr id="2797" name="Google Shape;2797;p87"/>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7"/>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7"/>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7"/>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1" name="Google Shape;2801;p87"/>
          <p:cNvGrpSpPr/>
          <p:nvPr/>
        </p:nvGrpSpPr>
        <p:grpSpPr>
          <a:xfrm>
            <a:off x="1955962" y="3864529"/>
            <a:ext cx="946551" cy="153200"/>
            <a:chOff x="4404545" y="3301592"/>
            <a:chExt cx="782403" cy="129272"/>
          </a:xfrm>
        </p:grpSpPr>
        <p:sp>
          <p:nvSpPr>
            <p:cNvPr id="2802" name="Google Shape;2802;p8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7"/>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4" name="Google Shape;2804;p87"/>
          <p:cNvGrpSpPr/>
          <p:nvPr/>
        </p:nvGrpSpPr>
        <p:grpSpPr>
          <a:xfrm>
            <a:off x="1955962" y="3603488"/>
            <a:ext cx="962257" cy="139127"/>
            <a:chOff x="4411970" y="3131459"/>
            <a:chExt cx="710520" cy="117397"/>
          </a:xfrm>
        </p:grpSpPr>
        <p:sp>
          <p:nvSpPr>
            <p:cNvPr id="2805" name="Google Shape;2805;p8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807" name="Google Shape;2807;p87"/>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8" name="Google Shape;2808;p87"/>
          <p:cNvGrpSpPr/>
          <p:nvPr/>
        </p:nvGrpSpPr>
        <p:grpSpPr>
          <a:xfrm>
            <a:off x="956107" y="3538282"/>
            <a:ext cx="823838" cy="458988"/>
            <a:chOff x="4411970" y="1801825"/>
            <a:chExt cx="734586" cy="409262"/>
          </a:xfrm>
        </p:grpSpPr>
        <p:sp>
          <p:nvSpPr>
            <p:cNvPr id="2809" name="Google Shape;2809;p8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1" name="Google Shape;2811;p87"/>
          <p:cNvGrpSpPr/>
          <p:nvPr/>
        </p:nvGrpSpPr>
        <p:grpSpPr>
          <a:xfrm>
            <a:off x="956107" y="4086708"/>
            <a:ext cx="856348" cy="212039"/>
            <a:chOff x="4411970" y="2233974"/>
            <a:chExt cx="763574" cy="189068"/>
          </a:xfrm>
        </p:grpSpPr>
        <p:sp>
          <p:nvSpPr>
            <p:cNvPr id="2812" name="Google Shape;2812;p87"/>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7"/>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4" name="Google Shape;2814;p87"/>
          <p:cNvGrpSpPr/>
          <p:nvPr/>
        </p:nvGrpSpPr>
        <p:grpSpPr>
          <a:xfrm>
            <a:off x="3066303" y="2262044"/>
            <a:ext cx="511602" cy="511602"/>
            <a:chOff x="5681300" y="2527788"/>
            <a:chExt cx="805800" cy="805800"/>
          </a:xfrm>
        </p:grpSpPr>
        <p:sp>
          <p:nvSpPr>
            <p:cNvPr id="2815" name="Google Shape;2815;p87"/>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7" name="Google Shape;2817;p87"/>
          <p:cNvGrpSpPr/>
          <p:nvPr/>
        </p:nvGrpSpPr>
        <p:grpSpPr>
          <a:xfrm>
            <a:off x="3063497" y="3028627"/>
            <a:ext cx="513021" cy="512935"/>
            <a:chOff x="4049800" y="640400"/>
            <a:chExt cx="858900" cy="858900"/>
          </a:xfrm>
        </p:grpSpPr>
        <p:sp>
          <p:nvSpPr>
            <p:cNvPr id="2818" name="Google Shape;2818;p87"/>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7"/>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0" name="Google Shape;2820;p87"/>
          <p:cNvGrpSpPr/>
          <p:nvPr/>
        </p:nvGrpSpPr>
        <p:grpSpPr>
          <a:xfrm>
            <a:off x="2980696" y="3680519"/>
            <a:ext cx="686489" cy="686585"/>
            <a:chOff x="5080188" y="927900"/>
            <a:chExt cx="961200" cy="961200"/>
          </a:xfrm>
        </p:grpSpPr>
        <p:sp>
          <p:nvSpPr>
            <p:cNvPr id="2821" name="Google Shape;2821;p87"/>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7"/>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7"/>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7"/>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87"/>
          <p:cNvGrpSpPr/>
          <p:nvPr/>
        </p:nvGrpSpPr>
        <p:grpSpPr>
          <a:xfrm>
            <a:off x="3763848" y="3773248"/>
            <a:ext cx="510373" cy="510937"/>
            <a:chOff x="7508249" y="1522825"/>
            <a:chExt cx="1326332" cy="1322987"/>
          </a:xfrm>
        </p:grpSpPr>
        <p:sp>
          <p:nvSpPr>
            <p:cNvPr id="2830" name="Google Shape;2830;p87"/>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7"/>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7"/>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7"/>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7"/>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7"/>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7"/>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7"/>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7"/>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7"/>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0" name="Google Shape;2840;p87"/>
          <p:cNvGrpSpPr/>
          <p:nvPr/>
        </p:nvGrpSpPr>
        <p:grpSpPr>
          <a:xfrm>
            <a:off x="4455441" y="3774653"/>
            <a:ext cx="492652" cy="503348"/>
            <a:chOff x="6039282" y="1042577"/>
            <a:chExt cx="734315" cy="731929"/>
          </a:xfrm>
        </p:grpSpPr>
        <p:sp>
          <p:nvSpPr>
            <p:cNvPr id="2841" name="Google Shape;2841;p8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2" name="Google Shape;2862;p87"/>
          <p:cNvGrpSpPr/>
          <p:nvPr/>
        </p:nvGrpSpPr>
        <p:grpSpPr>
          <a:xfrm>
            <a:off x="5095855" y="2270694"/>
            <a:ext cx="483304" cy="504902"/>
            <a:chOff x="1825800" y="1651625"/>
            <a:chExt cx="568125" cy="591775"/>
          </a:xfrm>
        </p:grpSpPr>
        <p:sp>
          <p:nvSpPr>
            <p:cNvPr id="2863" name="Google Shape;2863;p87"/>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7"/>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7"/>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7"/>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7"/>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9" name="Google Shape;2869;p87"/>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7"/>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7"/>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7"/>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6" name="Shape 2876"/>
        <p:cNvGrpSpPr/>
        <p:nvPr/>
      </p:nvGrpSpPr>
      <p:grpSpPr>
        <a:xfrm>
          <a:off x="0" y="0"/>
          <a:ext cx="0" cy="0"/>
          <a:chOff x="0" y="0"/>
          <a:chExt cx="0" cy="0"/>
        </a:xfrm>
      </p:grpSpPr>
      <p:grpSp>
        <p:nvGrpSpPr>
          <p:cNvPr id="2877" name="Google Shape;2877;p88"/>
          <p:cNvGrpSpPr/>
          <p:nvPr/>
        </p:nvGrpSpPr>
        <p:grpSpPr>
          <a:xfrm>
            <a:off x="722059" y="974193"/>
            <a:ext cx="2492868" cy="1379876"/>
            <a:chOff x="2654821" y="2311071"/>
            <a:chExt cx="2279715" cy="1262120"/>
          </a:xfrm>
        </p:grpSpPr>
        <p:grpSp>
          <p:nvGrpSpPr>
            <p:cNvPr id="2878" name="Google Shape;2878;p88"/>
            <p:cNvGrpSpPr/>
            <p:nvPr/>
          </p:nvGrpSpPr>
          <p:grpSpPr>
            <a:xfrm>
              <a:off x="4034269" y="2840745"/>
              <a:ext cx="40212" cy="36437"/>
              <a:chOff x="4293400" y="2574725"/>
              <a:chExt cx="84425" cy="80100"/>
            </a:xfrm>
          </p:grpSpPr>
          <p:sp>
            <p:nvSpPr>
              <p:cNvPr id="2879" name="Google Shape;2879;p88"/>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880" name="Google Shape;2880;p88"/>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1" name="Google Shape;2881;p88"/>
            <p:cNvGrpSpPr/>
            <p:nvPr/>
          </p:nvGrpSpPr>
          <p:grpSpPr>
            <a:xfrm>
              <a:off x="3894606" y="2334874"/>
              <a:ext cx="913198" cy="518984"/>
              <a:chOff x="4000175" y="1462675"/>
              <a:chExt cx="1917275" cy="1140875"/>
            </a:xfrm>
          </p:grpSpPr>
          <p:sp>
            <p:nvSpPr>
              <p:cNvPr id="2882" name="Google Shape;2882;p88"/>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883" name="Google Shape;2883;p88"/>
              <p:cNvGrpSpPr/>
              <p:nvPr/>
            </p:nvGrpSpPr>
            <p:grpSpPr>
              <a:xfrm>
                <a:off x="4000175" y="1462675"/>
                <a:ext cx="1917275" cy="1140875"/>
                <a:chOff x="4000175" y="1462675"/>
                <a:chExt cx="1917275" cy="1140875"/>
              </a:xfrm>
            </p:grpSpPr>
            <p:sp>
              <p:nvSpPr>
                <p:cNvPr id="2884" name="Google Shape;2884;p88"/>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885" name="Google Shape;2885;p88"/>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8"/>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8"/>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8"/>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89" name="Google Shape;2889;p88"/>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90" name="Google Shape;2890;p88"/>
            <p:cNvGrpSpPr/>
            <p:nvPr/>
          </p:nvGrpSpPr>
          <p:grpSpPr>
            <a:xfrm>
              <a:off x="3875768" y="2846704"/>
              <a:ext cx="44796" cy="47366"/>
              <a:chOff x="3960625" y="2587825"/>
              <a:chExt cx="94050" cy="104125"/>
            </a:xfrm>
          </p:grpSpPr>
          <p:sp>
            <p:nvSpPr>
              <p:cNvPr id="2891" name="Google Shape;2891;p88"/>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892" name="Google Shape;2892;p88"/>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3" name="Google Shape;2893;p88"/>
            <p:cNvGrpSpPr/>
            <p:nvPr/>
          </p:nvGrpSpPr>
          <p:grpSpPr>
            <a:xfrm>
              <a:off x="3782759" y="2807162"/>
              <a:ext cx="82686" cy="85487"/>
              <a:chOff x="3765350" y="2500900"/>
              <a:chExt cx="173600" cy="187925"/>
            </a:xfrm>
          </p:grpSpPr>
          <p:sp>
            <p:nvSpPr>
              <p:cNvPr id="2894" name="Google Shape;2894;p88"/>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895" name="Google Shape;2895;p88"/>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8"/>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8"/>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8"/>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8"/>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0" name="Google Shape;2900;p88"/>
            <p:cNvGrpSpPr/>
            <p:nvPr/>
          </p:nvGrpSpPr>
          <p:grpSpPr>
            <a:xfrm>
              <a:off x="3775674" y="2798496"/>
              <a:ext cx="40545" cy="23564"/>
              <a:chOff x="3750475" y="2481850"/>
              <a:chExt cx="85125" cy="51800"/>
            </a:xfrm>
          </p:grpSpPr>
          <p:sp>
            <p:nvSpPr>
              <p:cNvPr id="2901" name="Google Shape;2901;p88"/>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8"/>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903" name="Google Shape;2903;p88"/>
            <p:cNvGrpSpPr/>
            <p:nvPr/>
          </p:nvGrpSpPr>
          <p:grpSpPr>
            <a:xfrm>
              <a:off x="3716946" y="2776024"/>
              <a:ext cx="81971" cy="76912"/>
              <a:chOff x="3627175" y="2432450"/>
              <a:chExt cx="172100" cy="169075"/>
            </a:xfrm>
          </p:grpSpPr>
          <p:sp>
            <p:nvSpPr>
              <p:cNvPr id="2904" name="Google Shape;2904;p88"/>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8"/>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906" name="Google Shape;2906;p88"/>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907" name="Google Shape;2907;p88"/>
            <p:cNvGrpSpPr/>
            <p:nvPr/>
          </p:nvGrpSpPr>
          <p:grpSpPr>
            <a:xfrm>
              <a:off x="3685682" y="2845624"/>
              <a:ext cx="29311" cy="45055"/>
              <a:chOff x="3561536" y="2585450"/>
              <a:chExt cx="61539" cy="99045"/>
            </a:xfrm>
          </p:grpSpPr>
          <p:sp>
            <p:nvSpPr>
              <p:cNvPr id="2908" name="Google Shape;2908;p88"/>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8"/>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910" name="Google Shape;2910;p88"/>
            <p:cNvGrpSpPr/>
            <p:nvPr/>
          </p:nvGrpSpPr>
          <p:grpSpPr>
            <a:xfrm>
              <a:off x="3849905" y="2572252"/>
              <a:ext cx="74339" cy="119559"/>
              <a:chOff x="3906325" y="1984500"/>
              <a:chExt cx="156075" cy="262825"/>
            </a:xfrm>
          </p:grpSpPr>
          <p:sp>
            <p:nvSpPr>
              <p:cNvPr id="2911" name="Google Shape;2911;p88"/>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912" name="Google Shape;2912;p88"/>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3" name="Google Shape;2913;p88"/>
            <p:cNvGrpSpPr/>
            <p:nvPr/>
          </p:nvGrpSpPr>
          <p:grpSpPr>
            <a:xfrm>
              <a:off x="2654821" y="2414345"/>
              <a:ext cx="667570" cy="558731"/>
              <a:chOff x="1397225" y="1637375"/>
              <a:chExt cx="1401575" cy="1228250"/>
            </a:xfrm>
          </p:grpSpPr>
          <p:sp>
            <p:nvSpPr>
              <p:cNvPr id="2914" name="Google Shape;2914;p88"/>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915" name="Google Shape;2915;p88"/>
              <p:cNvGrpSpPr/>
              <p:nvPr/>
            </p:nvGrpSpPr>
            <p:grpSpPr>
              <a:xfrm>
                <a:off x="1397225" y="1637375"/>
                <a:ext cx="1398775" cy="1228250"/>
                <a:chOff x="1397225" y="1637375"/>
                <a:chExt cx="1398775" cy="1228250"/>
              </a:xfrm>
            </p:grpSpPr>
            <p:sp>
              <p:nvSpPr>
                <p:cNvPr id="2916" name="Google Shape;2916;p88"/>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8"/>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8" name="Google Shape;2918;p88"/>
            <p:cNvGrpSpPr/>
            <p:nvPr/>
          </p:nvGrpSpPr>
          <p:grpSpPr>
            <a:xfrm>
              <a:off x="3230417" y="3103734"/>
              <a:ext cx="282982" cy="280332"/>
              <a:chOff x="2605700" y="3152850"/>
              <a:chExt cx="594125" cy="616250"/>
            </a:xfrm>
          </p:grpSpPr>
          <p:sp>
            <p:nvSpPr>
              <p:cNvPr id="2919" name="Google Shape;2919;p88"/>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920" name="Google Shape;2920;p88"/>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921" name="Google Shape;2921;p88"/>
            <p:cNvGrpSpPr/>
            <p:nvPr/>
          </p:nvGrpSpPr>
          <p:grpSpPr>
            <a:xfrm>
              <a:off x="3265985" y="3226989"/>
              <a:ext cx="87151" cy="346202"/>
              <a:chOff x="2680375" y="3423800"/>
              <a:chExt cx="182975" cy="761050"/>
            </a:xfrm>
          </p:grpSpPr>
          <p:sp>
            <p:nvSpPr>
              <p:cNvPr id="2922" name="Google Shape;2922;p88"/>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923" name="Google Shape;2923;p88"/>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4" name="Google Shape;2924;p88"/>
            <p:cNvGrpSpPr/>
            <p:nvPr/>
          </p:nvGrpSpPr>
          <p:grpSpPr>
            <a:xfrm>
              <a:off x="3855466" y="3289811"/>
              <a:ext cx="112514" cy="94210"/>
              <a:chOff x="3918000" y="3561900"/>
              <a:chExt cx="236225" cy="207100"/>
            </a:xfrm>
          </p:grpSpPr>
          <p:sp>
            <p:nvSpPr>
              <p:cNvPr id="2925" name="Google Shape;2925;p88"/>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926" name="Google Shape;2926;p88"/>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7" name="Google Shape;2927;p88"/>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8"/>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8"/>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930" name="Google Shape;2930;p88"/>
            <p:cNvGrpSpPr/>
            <p:nvPr/>
          </p:nvGrpSpPr>
          <p:grpSpPr>
            <a:xfrm>
              <a:off x="2905224" y="2311071"/>
              <a:ext cx="596721" cy="528992"/>
              <a:chOff x="1922950" y="1410350"/>
              <a:chExt cx="1252825" cy="1162875"/>
            </a:xfrm>
          </p:grpSpPr>
          <p:sp>
            <p:nvSpPr>
              <p:cNvPr id="2931" name="Google Shape;2931;p88"/>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8"/>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8"/>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8"/>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8"/>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8"/>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8"/>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8"/>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8"/>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8"/>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8"/>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8"/>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8"/>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8"/>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8"/>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8"/>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947" name="Google Shape;2947;p88"/>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8"/>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8"/>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8"/>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8"/>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8"/>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8"/>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8"/>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8"/>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8"/>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8"/>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8"/>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8"/>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8"/>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8"/>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8"/>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8"/>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8"/>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8"/>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8"/>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967" name="Google Shape;2967;p88"/>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968" name="Google Shape;2968;p88"/>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9" name="Google Shape;2969;p88"/>
            <p:cNvGrpSpPr/>
            <p:nvPr/>
          </p:nvGrpSpPr>
          <p:grpSpPr>
            <a:xfrm>
              <a:off x="3280929" y="3294542"/>
              <a:ext cx="109894" cy="272224"/>
              <a:chOff x="2711750" y="3572300"/>
              <a:chExt cx="230725" cy="598425"/>
            </a:xfrm>
          </p:grpSpPr>
          <p:sp>
            <p:nvSpPr>
              <p:cNvPr id="2970" name="Google Shape;2970;p88"/>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8"/>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2" name="Google Shape;2972;p88"/>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3" name="Google Shape;2973;p88"/>
            <p:cNvGrpSpPr/>
            <p:nvPr/>
          </p:nvGrpSpPr>
          <p:grpSpPr>
            <a:xfrm>
              <a:off x="3790439" y="2408636"/>
              <a:ext cx="73017" cy="75684"/>
              <a:chOff x="3781475" y="1624825"/>
              <a:chExt cx="153300" cy="166375"/>
            </a:xfrm>
          </p:grpSpPr>
          <p:sp>
            <p:nvSpPr>
              <p:cNvPr id="2974" name="Google Shape;2974;p88"/>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8"/>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8"/>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8"/>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8" name="Google Shape;2978;p88"/>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8"/>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8"/>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8"/>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8"/>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8"/>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8"/>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85" name="Google Shape;2985;p88"/>
            <p:cNvGrpSpPr/>
            <p:nvPr/>
          </p:nvGrpSpPr>
          <p:grpSpPr>
            <a:xfrm>
              <a:off x="4403342" y="3107749"/>
              <a:ext cx="316680" cy="101374"/>
              <a:chOff x="5068275" y="3161675"/>
              <a:chExt cx="664875" cy="222850"/>
            </a:xfrm>
          </p:grpSpPr>
          <p:sp>
            <p:nvSpPr>
              <p:cNvPr id="2986" name="Google Shape;2986;p88"/>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8"/>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8"/>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8"/>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0" name="Google Shape;2990;p88"/>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8"/>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8"/>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8"/>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8"/>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8"/>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8"/>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8"/>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8"/>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8"/>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8"/>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8"/>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8"/>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8"/>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8"/>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8"/>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8"/>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8"/>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8"/>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8"/>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8"/>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8"/>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8"/>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8"/>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8"/>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8"/>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8"/>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8"/>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8"/>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9" name="Google Shape;3019;p88"/>
            <p:cNvGrpSpPr/>
            <p:nvPr/>
          </p:nvGrpSpPr>
          <p:grpSpPr>
            <a:xfrm>
              <a:off x="3697513" y="2707266"/>
              <a:ext cx="59549" cy="79733"/>
              <a:chOff x="3586375" y="2281300"/>
              <a:chExt cx="125025" cy="175275"/>
            </a:xfrm>
          </p:grpSpPr>
          <p:sp>
            <p:nvSpPr>
              <p:cNvPr id="3020" name="Google Shape;3020;p88"/>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8"/>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2" name="Google Shape;3022;p88"/>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3" name="Google Shape;3023;p88"/>
            <p:cNvGrpSpPr/>
            <p:nvPr/>
          </p:nvGrpSpPr>
          <p:grpSpPr>
            <a:xfrm>
              <a:off x="4513224" y="3221724"/>
              <a:ext cx="274563" cy="280321"/>
              <a:chOff x="5298975" y="3412225"/>
              <a:chExt cx="576450" cy="616225"/>
            </a:xfrm>
          </p:grpSpPr>
          <p:sp>
            <p:nvSpPr>
              <p:cNvPr id="3024" name="Google Shape;3024;p88"/>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025" name="Google Shape;3025;p88"/>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6" name="Google Shape;3026;p88"/>
            <p:cNvGrpSpPr/>
            <p:nvPr/>
          </p:nvGrpSpPr>
          <p:grpSpPr>
            <a:xfrm>
              <a:off x="4824403" y="3421846"/>
              <a:ext cx="110132" cy="130647"/>
              <a:chOff x="5952300" y="3852150"/>
              <a:chExt cx="231225" cy="287200"/>
            </a:xfrm>
          </p:grpSpPr>
          <p:sp>
            <p:nvSpPr>
              <p:cNvPr id="3027" name="Google Shape;3027;p88"/>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8"/>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29" name="Google Shape;3029;p88"/>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8"/>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8"/>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8"/>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8"/>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8"/>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8"/>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8"/>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7" name="Google Shape;3037;p88"/>
            <p:cNvGrpSpPr/>
            <p:nvPr/>
          </p:nvGrpSpPr>
          <p:grpSpPr>
            <a:xfrm>
              <a:off x="4295710" y="3079670"/>
              <a:ext cx="14968" cy="27135"/>
              <a:chOff x="4842300" y="3099950"/>
              <a:chExt cx="31425" cy="59650"/>
            </a:xfrm>
          </p:grpSpPr>
          <p:sp>
            <p:nvSpPr>
              <p:cNvPr id="3038" name="Google Shape;3038;p88"/>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8"/>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8"/>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8"/>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2" name="Google Shape;3042;p88"/>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8"/>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8"/>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8"/>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8"/>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8"/>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8"/>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8"/>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50" name="Google Shape;3050;p88"/>
            <p:cNvGrpSpPr/>
            <p:nvPr/>
          </p:nvGrpSpPr>
          <p:grpSpPr>
            <a:xfrm>
              <a:off x="3831056" y="2816010"/>
              <a:ext cx="37378" cy="27612"/>
              <a:chOff x="3866750" y="2520350"/>
              <a:chExt cx="78475" cy="60700"/>
            </a:xfrm>
          </p:grpSpPr>
          <p:sp>
            <p:nvSpPr>
              <p:cNvPr id="3051" name="Google Shape;3051;p88"/>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8"/>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8"/>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8"/>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5" name="Google Shape;3055;p88"/>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8"/>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8"/>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8"/>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8"/>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8"/>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8"/>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8"/>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8"/>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8"/>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8"/>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8"/>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8"/>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8"/>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8"/>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8"/>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8"/>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72" name="Google Shape;3072;p88"/>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8"/>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8"/>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8"/>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8"/>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8"/>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8"/>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8"/>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8"/>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8"/>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8"/>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8"/>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084" name="Google Shape;3084;p88"/>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8"/>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8"/>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8"/>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8"/>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8"/>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8"/>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8"/>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8"/>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8"/>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8"/>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8"/>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8"/>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7" name="Google Shape;3097;p88"/>
            <p:cNvGrpSpPr/>
            <p:nvPr/>
          </p:nvGrpSpPr>
          <p:grpSpPr>
            <a:xfrm>
              <a:off x="3632736" y="3051591"/>
              <a:ext cx="63288" cy="45217"/>
              <a:chOff x="3450375" y="3038225"/>
              <a:chExt cx="132875" cy="99400"/>
            </a:xfrm>
          </p:grpSpPr>
          <p:sp>
            <p:nvSpPr>
              <p:cNvPr id="3098" name="Google Shape;3098;p88"/>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8"/>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0" name="Google Shape;3100;p88"/>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8"/>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8"/>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8"/>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8"/>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8"/>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8"/>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8"/>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8"/>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09" name="Google Shape;3109;p88"/>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8"/>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8"/>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8"/>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8"/>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8"/>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8"/>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8"/>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8"/>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8"/>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119" name="Google Shape;3119;p88"/>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8"/>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8"/>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8"/>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8"/>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8"/>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125" name="Google Shape;3125;p88"/>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8"/>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8"/>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8"/>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8"/>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8"/>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8"/>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8"/>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8"/>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5" name="Google Shape;3135;p88"/>
          <p:cNvGrpSpPr/>
          <p:nvPr/>
        </p:nvGrpSpPr>
        <p:grpSpPr>
          <a:xfrm>
            <a:off x="719116" y="2869970"/>
            <a:ext cx="2622876" cy="1333540"/>
            <a:chOff x="238125" y="1038125"/>
            <a:chExt cx="7146800" cy="3633625"/>
          </a:xfrm>
        </p:grpSpPr>
        <p:sp>
          <p:nvSpPr>
            <p:cNvPr id="3136" name="Google Shape;3136;p8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88"/>
          <p:cNvGrpSpPr/>
          <p:nvPr/>
        </p:nvGrpSpPr>
        <p:grpSpPr>
          <a:xfrm>
            <a:off x="5834044" y="1012080"/>
            <a:ext cx="2590840" cy="1380235"/>
            <a:chOff x="233350" y="949250"/>
            <a:chExt cx="7137300" cy="3802300"/>
          </a:xfrm>
        </p:grpSpPr>
        <p:sp>
          <p:nvSpPr>
            <p:cNvPr id="4709" name="Google Shape;4709;p8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88"/>
          <p:cNvGrpSpPr/>
          <p:nvPr/>
        </p:nvGrpSpPr>
        <p:grpSpPr>
          <a:xfrm>
            <a:off x="7648473" y="3056853"/>
            <a:ext cx="104231" cy="320340"/>
            <a:chOff x="7564426" y="3224343"/>
            <a:chExt cx="119985" cy="368801"/>
          </a:xfrm>
        </p:grpSpPr>
        <p:sp>
          <p:nvSpPr>
            <p:cNvPr id="4761" name="Google Shape;4761;p8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88"/>
          <p:cNvGrpSpPr/>
          <p:nvPr/>
        </p:nvGrpSpPr>
        <p:grpSpPr>
          <a:xfrm>
            <a:off x="7347962" y="3050954"/>
            <a:ext cx="189489" cy="332132"/>
            <a:chOff x="8370831" y="3202002"/>
            <a:chExt cx="218129" cy="382376"/>
          </a:xfrm>
        </p:grpSpPr>
        <p:sp>
          <p:nvSpPr>
            <p:cNvPr id="4764" name="Google Shape;4764;p8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88"/>
          <p:cNvGrpSpPr/>
          <p:nvPr/>
        </p:nvGrpSpPr>
        <p:grpSpPr>
          <a:xfrm>
            <a:off x="8071351" y="3462086"/>
            <a:ext cx="309429" cy="267000"/>
            <a:chOff x="6742064" y="3750480"/>
            <a:chExt cx="399315" cy="344560"/>
          </a:xfrm>
        </p:grpSpPr>
        <p:sp>
          <p:nvSpPr>
            <p:cNvPr id="4767" name="Google Shape;4767;p8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88"/>
          <p:cNvGrpSpPr/>
          <p:nvPr/>
        </p:nvGrpSpPr>
        <p:grpSpPr>
          <a:xfrm>
            <a:off x="7610370" y="3813134"/>
            <a:ext cx="180437" cy="281608"/>
            <a:chOff x="7248525" y="3739696"/>
            <a:chExt cx="230531" cy="359790"/>
          </a:xfrm>
        </p:grpSpPr>
        <p:sp>
          <p:nvSpPr>
            <p:cNvPr id="4770" name="Google Shape;4770;p8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88"/>
          <p:cNvGrpSpPr/>
          <p:nvPr/>
        </p:nvGrpSpPr>
        <p:grpSpPr>
          <a:xfrm>
            <a:off x="7856289" y="3456358"/>
            <a:ext cx="162896" cy="278710"/>
            <a:chOff x="7601242" y="3729267"/>
            <a:chExt cx="222566" cy="380803"/>
          </a:xfrm>
        </p:grpSpPr>
        <p:sp>
          <p:nvSpPr>
            <p:cNvPr id="4773" name="Google Shape;4773;p8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5" name="Google Shape;4775;p88"/>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6" name="Google Shape;4776;p88"/>
          <p:cNvGrpSpPr/>
          <p:nvPr/>
        </p:nvGrpSpPr>
        <p:grpSpPr>
          <a:xfrm>
            <a:off x="7345935" y="3457498"/>
            <a:ext cx="193543" cy="275990"/>
            <a:chOff x="8304647" y="3738687"/>
            <a:chExt cx="225076" cy="320956"/>
          </a:xfrm>
        </p:grpSpPr>
        <p:sp>
          <p:nvSpPr>
            <p:cNvPr id="4777" name="Google Shape;4777;p88"/>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88"/>
          <p:cNvGrpSpPr/>
          <p:nvPr/>
        </p:nvGrpSpPr>
        <p:grpSpPr>
          <a:xfrm>
            <a:off x="7618427" y="3457498"/>
            <a:ext cx="178492" cy="275990"/>
            <a:chOff x="8615101" y="3738687"/>
            <a:chExt cx="207573" cy="320956"/>
          </a:xfrm>
        </p:grpSpPr>
        <p:sp>
          <p:nvSpPr>
            <p:cNvPr id="4781" name="Google Shape;4781;p88"/>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4" name="Google Shape;4784;p88"/>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5" name="Google Shape;4785;p88"/>
          <p:cNvGrpSpPr/>
          <p:nvPr/>
        </p:nvGrpSpPr>
        <p:grpSpPr>
          <a:xfrm>
            <a:off x="6013132" y="3578986"/>
            <a:ext cx="557671" cy="511283"/>
            <a:chOff x="6015419" y="3716859"/>
            <a:chExt cx="557671" cy="511283"/>
          </a:xfrm>
        </p:grpSpPr>
        <p:sp>
          <p:nvSpPr>
            <p:cNvPr id="4786" name="Google Shape;4786;p88"/>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7" name="Google Shape;4787;p88"/>
            <p:cNvGrpSpPr/>
            <p:nvPr/>
          </p:nvGrpSpPr>
          <p:grpSpPr>
            <a:xfrm>
              <a:off x="6036094" y="3716980"/>
              <a:ext cx="529860" cy="510468"/>
              <a:chOff x="6036094" y="3716980"/>
              <a:chExt cx="529860" cy="510468"/>
            </a:xfrm>
          </p:grpSpPr>
          <p:sp>
            <p:nvSpPr>
              <p:cNvPr id="4788" name="Google Shape;4788;p88"/>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8"/>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8"/>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8"/>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8"/>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8"/>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8"/>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8"/>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8"/>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8"/>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8" name="Google Shape;4798;p88"/>
          <p:cNvGrpSpPr/>
          <p:nvPr/>
        </p:nvGrpSpPr>
        <p:grpSpPr>
          <a:xfrm>
            <a:off x="6642017" y="2935755"/>
            <a:ext cx="576302" cy="511871"/>
            <a:chOff x="6644304" y="3073628"/>
            <a:chExt cx="576302" cy="511871"/>
          </a:xfrm>
        </p:grpSpPr>
        <p:sp>
          <p:nvSpPr>
            <p:cNvPr id="4799" name="Google Shape;4799;p8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0" name="Google Shape;4800;p88"/>
            <p:cNvGrpSpPr/>
            <p:nvPr/>
          </p:nvGrpSpPr>
          <p:grpSpPr>
            <a:xfrm>
              <a:off x="6712169" y="3085440"/>
              <a:ext cx="481622" cy="494913"/>
              <a:chOff x="6712169" y="3085440"/>
              <a:chExt cx="481622" cy="494913"/>
            </a:xfrm>
          </p:grpSpPr>
          <p:sp>
            <p:nvSpPr>
              <p:cNvPr id="4801" name="Google Shape;4801;p88"/>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8"/>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8"/>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8"/>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8"/>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6" name="Google Shape;4806;p88"/>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8"/>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8"/>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9" name="Google Shape;4809;p88"/>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0" name="Google Shape;4810;p88"/>
          <p:cNvGrpSpPr/>
          <p:nvPr/>
        </p:nvGrpSpPr>
        <p:grpSpPr>
          <a:xfrm>
            <a:off x="6649868" y="3578750"/>
            <a:ext cx="560631" cy="511352"/>
            <a:chOff x="6652154" y="3716623"/>
            <a:chExt cx="560631" cy="511352"/>
          </a:xfrm>
        </p:grpSpPr>
        <p:sp>
          <p:nvSpPr>
            <p:cNvPr id="4811" name="Google Shape;4811;p88"/>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2" name="Google Shape;4812;p88"/>
            <p:cNvGrpSpPr/>
            <p:nvPr/>
          </p:nvGrpSpPr>
          <p:grpSpPr>
            <a:xfrm>
              <a:off x="6669657" y="3716715"/>
              <a:ext cx="466779" cy="464290"/>
              <a:chOff x="6669657" y="3716715"/>
              <a:chExt cx="466779" cy="464290"/>
            </a:xfrm>
          </p:grpSpPr>
          <p:sp>
            <p:nvSpPr>
              <p:cNvPr id="4813" name="Google Shape;4813;p88"/>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8"/>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8"/>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8"/>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8"/>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8"/>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8"/>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8"/>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8"/>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8"/>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8"/>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8"/>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8"/>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26" name="Google Shape;4826;p88"/>
          <p:cNvGrpSpPr/>
          <p:nvPr/>
        </p:nvGrpSpPr>
        <p:grpSpPr>
          <a:xfrm>
            <a:off x="7843959" y="3860159"/>
            <a:ext cx="187557" cy="187557"/>
            <a:chOff x="8565775" y="671075"/>
            <a:chExt cx="441000" cy="441000"/>
          </a:xfrm>
        </p:grpSpPr>
        <p:sp>
          <p:nvSpPr>
            <p:cNvPr id="4827" name="Google Shape;4827;p88"/>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8"/>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9" name="Google Shape;4829;p88"/>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8"/>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1" name="Google Shape;4831;p88"/>
          <p:cNvGrpSpPr/>
          <p:nvPr/>
        </p:nvGrpSpPr>
        <p:grpSpPr>
          <a:xfrm>
            <a:off x="5997814" y="2938377"/>
            <a:ext cx="587871" cy="512373"/>
            <a:chOff x="6000100" y="3076250"/>
            <a:chExt cx="587871" cy="512373"/>
          </a:xfrm>
        </p:grpSpPr>
        <p:sp>
          <p:nvSpPr>
            <p:cNvPr id="4832" name="Google Shape;4832;p88"/>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3" name="Google Shape;4833;p88"/>
            <p:cNvGrpSpPr/>
            <p:nvPr/>
          </p:nvGrpSpPr>
          <p:grpSpPr>
            <a:xfrm>
              <a:off x="6031360" y="3076713"/>
              <a:ext cx="539107" cy="480965"/>
              <a:chOff x="6031360" y="3076713"/>
              <a:chExt cx="539107" cy="480965"/>
            </a:xfrm>
          </p:grpSpPr>
          <p:sp>
            <p:nvSpPr>
              <p:cNvPr id="4834" name="Google Shape;4834;p88"/>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8"/>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8"/>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8"/>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8"/>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8"/>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8"/>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1" name="Google Shape;4841;p88"/>
          <p:cNvGrpSpPr/>
          <p:nvPr/>
        </p:nvGrpSpPr>
        <p:grpSpPr>
          <a:xfrm>
            <a:off x="3416805" y="919691"/>
            <a:ext cx="2310381" cy="1488888"/>
            <a:chOff x="229225" y="549050"/>
            <a:chExt cx="7161750" cy="4615275"/>
          </a:xfrm>
        </p:grpSpPr>
        <p:sp>
          <p:nvSpPr>
            <p:cNvPr id="4842" name="Google Shape;4842;p8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9" name="Google Shape;4959;p88"/>
          <p:cNvGrpSpPr/>
          <p:nvPr/>
        </p:nvGrpSpPr>
        <p:grpSpPr>
          <a:xfrm>
            <a:off x="3514723" y="2849588"/>
            <a:ext cx="2310282" cy="1374222"/>
            <a:chOff x="238125" y="732525"/>
            <a:chExt cx="7130500" cy="4241425"/>
          </a:xfrm>
        </p:grpSpPr>
        <p:sp>
          <p:nvSpPr>
            <p:cNvPr id="4960" name="Google Shape;4960;p8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7" name="Shape 5077"/>
        <p:cNvGrpSpPr/>
        <p:nvPr/>
      </p:nvGrpSpPr>
      <p:grpSpPr>
        <a:xfrm>
          <a:off x="0" y="0"/>
          <a:ext cx="0" cy="0"/>
          <a:chOff x="0" y="0"/>
          <a:chExt cx="0" cy="0"/>
        </a:xfrm>
      </p:grpSpPr>
      <p:grpSp>
        <p:nvGrpSpPr>
          <p:cNvPr id="5078" name="Google Shape;5078;p89"/>
          <p:cNvGrpSpPr/>
          <p:nvPr/>
        </p:nvGrpSpPr>
        <p:grpSpPr>
          <a:xfrm>
            <a:off x="725414" y="969763"/>
            <a:ext cx="2507799" cy="206239"/>
            <a:chOff x="106648" y="895722"/>
            <a:chExt cx="4481413" cy="374300"/>
          </a:xfrm>
        </p:grpSpPr>
        <p:grpSp>
          <p:nvGrpSpPr>
            <p:cNvPr id="5079" name="Google Shape;5079;p89"/>
            <p:cNvGrpSpPr/>
            <p:nvPr/>
          </p:nvGrpSpPr>
          <p:grpSpPr>
            <a:xfrm>
              <a:off x="2233276" y="895722"/>
              <a:ext cx="1082667" cy="223591"/>
              <a:chOff x="4808316" y="2800065"/>
              <a:chExt cx="1999386" cy="412910"/>
            </a:xfrm>
          </p:grpSpPr>
          <p:sp>
            <p:nvSpPr>
              <p:cNvPr id="5080" name="Google Shape;5080;p89"/>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1" name="Google Shape;5081;p89"/>
              <p:cNvGrpSpPr/>
              <p:nvPr/>
            </p:nvGrpSpPr>
            <p:grpSpPr>
              <a:xfrm>
                <a:off x="4808316" y="2800065"/>
                <a:ext cx="92400" cy="411825"/>
                <a:chOff x="845575" y="2563700"/>
                <a:chExt cx="92400" cy="411825"/>
              </a:xfrm>
            </p:grpSpPr>
            <p:cxnSp>
              <p:nvCxnSpPr>
                <p:cNvPr id="5082" name="Google Shape;5082;p8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83" name="Google Shape;5083;p8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4" name="Google Shape;5084;p89"/>
            <p:cNvGrpSpPr/>
            <p:nvPr/>
          </p:nvGrpSpPr>
          <p:grpSpPr>
            <a:xfrm>
              <a:off x="106648" y="895722"/>
              <a:ext cx="1088401" cy="223591"/>
              <a:chOff x="881025" y="2800065"/>
              <a:chExt cx="2009975" cy="412910"/>
            </a:xfrm>
          </p:grpSpPr>
          <p:sp>
            <p:nvSpPr>
              <p:cNvPr id="5085" name="Google Shape;5085;p89"/>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6" name="Google Shape;5086;p89"/>
              <p:cNvGrpSpPr/>
              <p:nvPr/>
            </p:nvGrpSpPr>
            <p:grpSpPr>
              <a:xfrm>
                <a:off x="881025" y="2800065"/>
                <a:ext cx="92400" cy="411825"/>
                <a:chOff x="845575" y="2563700"/>
                <a:chExt cx="92400" cy="411825"/>
              </a:xfrm>
            </p:grpSpPr>
            <p:cxnSp>
              <p:nvCxnSpPr>
                <p:cNvPr id="5087" name="Google Shape;5087;p8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88" name="Google Shape;5088;p8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9" name="Google Shape;5089;p89"/>
            <p:cNvGrpSpPr/>
            <p:nvPr/>
          </p:nvGrpSpPr>
          <p:grpSpPr>
            <a:xfrm>
              <a:off x="1172346" y="1047018"/>
              <a:ext cx="1083151" cy="223003"/>
              <a:chOff x="2849073" y="3079467"/>
              <a:chExt cx="2000279" cy="411825"/>
            </a:xfrm>
          </p:grpSpPr>
          <p:sp>
            <p:nvSpPr>
              <p:cNvPr id="5090" name="Google Shape;5090;p89"/>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1" name="Google Shape;5091;p89"/>
              <p:cNvGrpSpPr/>
              <p:nvPr/>
            </p:nvGrpSpPr>
            <p:grpSpPr>
              <a:xfrm rot="10800000">
                <a:off x="2849073" y="3079467"/>
                <a:ext cx="92400" cy="411825"/>
                <a:chOff x="2070100" y="2563700"/>
                <a:chExt cx="92400" cy="411825"/>
              </a:xfrm>
            </p:grpSpPr>
            <p:cxnSp>
              <p:nvCxnSpPr>
                <p:cNvPr id="5092" name="Google Shape;5092;p8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93" name="Google Shape;5093;p8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4" name="Google Shape;5094;p89"/>
            <p:cNvGrpSpPr/>
            <p:nvPr/>
          </p:nvGrpSpPr>
          <p:grpSpPr>
            <a:xfrm>
              <a:off x="3290132" y="1047018"/>
              <a:ext cx="1297929" cy="223003"/>
              <a:chOff x="6760035" y="3079467"/>
              <a:chExt cx="2396914" cy="411825"/>
            </a:xfrm>
          </p:grpSpPr>
          <p:sp>
            <p:nvSpPr>
              <p:cNvPr id="5095" name="Google Shape;5095;p89"/>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6" name="Google Shape;5096;p89"/>
              <p:cNvGrpSpPr/>
              <p:nvPr/>
            </p:nvGrpSpPr>
            <p:grpSpPr>
              <a:xfrm rot="10800000">
                <a:off x="6760035" y="3079467"/>
                <a:ext cx="92400" cy="411825"/>
                <a:chOff x="2070100" y="2563700"/>
                <a:chExt cx="92400" cy="411825"/>
              </a:xfrm>
            </p:grpSpPr>
            <p:cxnSp>
              <p:nvCxnSpPr>
                <p:cNvPr id="5097" name="Google Shape;5097;p8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098" name="Google Shape;5098;p8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99" name="Google Shape;5099;p89"/>
          <p:cNvGrpSpPr/>
          <p:nvPr/>
        </p:nvGrpSpPr>
        <p:grpSpPr>
          <a:xfrm>
            <a:off x="2143176" y="3369134"/>
            <a:ext cx="1086701" cy="799429"/>
            <a:chOff x="2183288" y="3555572"/>
            <a:chExt cx="1136241" cy="835873"/>
          </a:xfrm>
        </p:grpSpPr>
        <p:sp>
          <p:nvSpPr>
            <p:cNvPr id="5100" name="Google Shape;5100;p89"/>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1" name="Google Shape;5101;p89"/>
            <p:cNvGrpSpPr/>
            <p:nvPr/>
          </p:nvGrpSpPr>
          <p:grpSpPr>
            <a:xfrm>
              <a:off x="2205895" y="3637269"/>
              <a:ext cx="1089848" cy="724993"/>
              <a:chOff x="2205895" y="3637269"/>
              <a:chExt cx="1089848" cy="724993"/>
            </a:xfrm>
          </p:grpSpPr>
          <p:sp>
            <p:nvSpPr>
              <p:cNvPr id="5102" name="Google Shape;5102;p89"/>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9"/>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9"/>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9"/>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9"/>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9"/>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8" name="Google Shape;5108;p89"/>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09" name="Google Shape;5109;p89"/>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10" name="Google Shape;5110;p89"/>
            <p:cNvGrpSpPr/>
            <p:nvPr/>
          </p:nvGrpSpPr>
          <p:grpSpPr>
            <a:xfrm>
              <a:off x="3173850" y="3779426"/>
              <a:ext cx="145679" cy="70048"/>
              <a:chOff x="3173850" y="3779426"/>
              <a:chExt cx="145679" cy="70048"/>
            </a:xfrm>
          </p:grpSpPr>
          <p:cxnSp>
            <p:nvCxnSpPr>
              <p:cNvPr id="5111" name="Google Shape;5111;p89"/>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112" name="Google Shape;5112;p89"/>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89"/>
            <p:cNvGrpSpPr/>
            <p:nvPr/>
          </p:nvGrpSpPr>
          <p:grpSpPr>
            <a:xfrm>
              <a:off x="2183288" y="4139483"/>
              <a:ext cx="145133" cy="70048"/>
              <a:chOff x="2183288" y="4139483"/>
              <a:chExt cx="145133" cy="70048"/>
            </a:xfrm>
          </p:grpSpPr>
          <p:cxnSp>
            <p:nvCxnSpPr>
              <p:cNvPr id="5114" name="Google Shape;5114;p89"/>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115" name="Google Shape;5115;p89"/>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16" name="Google Shape;5116;p89"/>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17" name="Google Shape;5117;p89"/>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118" name="Google Shape;5118;p89"/>
            <p:cNvGrpSpPr/>
            <p:nvPr/>
          </p:nvGrpSpPr>
          <p:grpSpPr>
            <a:xfrm>
              <a:off x="2943836" y="4268886"/>
              <a:ext cx="60717" cy="122559"/>
              <a:chOff x="2943836" y="4268886"/>
              <a:chExt cx="60717" cy="122559"/>
            </a:xfrm>
          </p:grpSpPr>
          <p:sp>
            <p:nvSpPr>
              <p:cNvPr id="5119" name="Google Shape;5119;p89"/>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20" name="Google Shape;5120;p89"/>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121" name="Google Shape;5121;p89"/>
          <p:cNvGrpSpPr/>
          <p:nvPr/>
        </p:nvGrpSpPr>
        <p:grpSpPr>
          <a:xfrm>
            <a:off x="3406121" y="1290134"/>
            <a:ext cx="1675870" cy="758251"/>
            <a:chOff x="3530532" y="1496185"/>
            <a:chExt cx="1562000" cy="706730"/>
          </a:xfrm>
        </p:grpSpPr>
        <p:cxnSp>
          <p:nvCxnSpPr>
            <p:cNvPr id="5122" name="Google Shape;5122;p89"/>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123" name="Google Shape;5123;p89"/>
            <p:cNvGrpSpPr/>
            <p:nvPr/>
          </p:nvGrpSpPr>
          <p:grpSpPr>
            <a:xfrm>
              <a:off x="3530532" y="1496185"/>
              <a:ext cx="323430" cy="463587"/>
              <a:chOff x="3530532" y="1496185"/>
              <a:chExt cx="323430" cy="463587"/>
            </a:xfrm>
          </p:grpSpPr>
          <p:grpSp>
            <p:nvGrpSpPr>
              <p:cNvPr id="5124" name="Google Shape;5124;p89"/>
              <p:cNvGrpSpPr/>
              <p:nvPr/>
            </p:nvGrpSpPr>
            <p:grpSpPr>
              <a:xfrm>
                <a:off x="3567462" y="1496185"/>
                <a:ext cx="286500" cy="361376"/>
                <a:chOff x="3567462" y="1496185"/>
                <a:chExt cx="286500" cy="361376"/>
              </a:xfrm>
            </p:grpSpPr>
            <p:cxnSp>
              <p:nvCxnSpPr>
                <p:cNvPr id="5125" name="Google Shape;5125;p89"/>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26" name="Google Shape;5126;p89"/>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7" name="Google Shape;5127;p89"/>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89"/>
            <p:cNvGrpSpPr/>
            <p:nvPr/>
          </p:nvGrpSpPr>
          <p:grpSpPr>
            <a:xfrm>
              <a:off x="3891569" y="1779209"/>
              <a:ext cx="323945" cy="423706"/>
              <a:chOff x="3891569" y="1779209"/>
              <a:chExt cx="323945" cy="423706"/>
            </a:xfrm>
          </p:grpSpPr>
          <p:grpSp>
            <p:nvGrpSpPr>
              <p:cNvPr id="5129" name="Google Shape;5129;p89"/>
              <p:cNvGrpSpPr/>
              <p:nvPr/>
            </p:nvGrpSpPr>
            <p:grpSpPr>
              <a:xfrm>
                <a:off x="3929014" y="1881638"/>
                <a:ext cx="286500" cy="321278"/>
                <a:chOff x="3929014" y="1881638"/>
                <a:chExt cx="286500" cy="321278"/>
              </a:xfrm>
            </p:grpSpPr>
            <p:cxnSp>
              <p:nvCxnSpPr>
                <p:cNvPr id="5130" name="Google Shape;5130;p89"/>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131" name="Google Shape;5131;p89"/>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2" name="Google Shape;5132;p89"/>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89"/>
            <p:cNvGrpSpPr/>
            <p:nvPr/>
          </p:nvGrpSpPr>
          <p:grpSpPr>
            <a:xfrm>
              <a:off x="4252606" y="1496185"/>
              <a:ext cx="324721" cy="463587"/>
              <a:chOff x="4252606" y="1496185"/>
              <a:chExt cx="324721" cy="463587"/>
            </a:xfrm>
          </p:grpSpPr>
          <p:grpSp>
            <p:nvGrpSpPr>
              <p:cNvPr id="5134" name="Google Shape;5134;p89"/>
              <p:cNvGrpSpPr/>
              <p:nvPr/>
            </p:nvGrpSpPr>
            <p:grpSpPr>
              <a:xfrm>
                <a:off x="4290828" y="1496185"/>
                <a:ext cx="286500" cy="361376"/>
                <a:chOff x="4290828" y="1496185"/>
                <a:chExt cx="286500" cy="361376"/>
              </a:xfrm>
            </p:grpSpPr>
            <p:cxnSp>
              <p:nvCxnSpPr>
                <p:cNvPr id="5135" name="Google Shape;5135;p89"/>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136" name="Google Shape;5136;p89"/>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7" name="Google Shape;5137;p89"/>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89"/>
            <p:cNvGrpSpPr/>
            <p:nvPr/>
          </p:nvGrpSpPr>
          <p:grpSpPr>
            <a:xfrm>
              <a:off x="4613643" y="1763716"/>
              <a:ext cx="325308" cy="439200"/>
              <a:chOff x="4613643" y="1763716"/>
              <a:chExt cx="325308" cy="439200"/>
            </a:xfrm>
          </p:grpSpPr>
          <p:grpSp>
            <p:nvGrpSpPr>
              <p:cNvPr id="5139" name="Google Shape;5139;p89"/>
              <p:cNvGrpSpPr/>
              <p:nvPr/>
            </p:nvGrpSpPr>
            <p:grpSpPr>
              <a:xfrm>
                <a:off x="4652451" y="1879538"/>
                <a:ext cx="286500" cy="323378"/>
                <a:chOff x="4652451" y="1879538"/>
                <a:chExt cx="286500" cy="323378"/>
              </a:xfrm>
            </p:grpSpPr>
            <p:cxnSp>
              <p:nvCxnSpPr>
                <p:cNvPr id="5140" name="Google Shape;5140;p89"/>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141" name="Google Shape;5141;p89"/>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2" name="Google Shape;5142;p89"/>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3" name="Google Shape;5143;p89"/>
          <p:cNvGrpSpPr/>
          <p:nvPr/>
        </p:nvGrpSpPr>
        <p:grpSpPr>
          <a:xfrm>
            <a:off x="3417981" y="2143759"/>
            <a:ext cx="1652173" cy="391517"/>
            <a:chOff x="3512551" y="2358270"/>
            <a:chExt cx="1597383" cy="378533"/>
          </a:xfrm>
        </p:grpSpPr>
        <p:cxnSp>
          <p:nvCxnSpPr>
            <p:cNvPr id="5144" name="Google Shape;5144;p89"/>
            <p:cNvCxnSpPr>
              <a:stCxn id="5145" idx="6"/>
              <a:endCxn id="514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147" name="Google Shape;5147;p89"/>
            <p:cNvGrpSpPr/>
            <p:nvPr/>
          </p:nvGrpSpPr>
          <p:grpSpPr>
            <a:xfrm>
              <a:off x="3512551" y="2358270"/>
              <a:ext cx="225647" cy="307714"/>
              <a:chOff x="2182679" y="2004714"/>
              <a:chExt cx="792300" cy="1080458"/>
            </a:xfrm>
          </p:grpSpPr>
          <p:cxnSp>
            <p:nvCxnSpPr>
              <p:cNvPr id="5148" name="Google Shape;5148;p89"/>
              <p:cNvCxnSpPr>
                <a:stCxn id="514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45" name="Google Shape;5145;p89"/>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9"/>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0" name="Google Shape;5150;p89"/>
            <p:cNvGrpSpPr/>
            <p:nvPr/>
          </p:nvGrpSpPr>
          <p:grpSpPr>
            <a:xfrm>
              <a:off x="3969644" y="2440153"/>
              <a:ext cx="225853" cy="296651"/>
              <a:chOff x="3775710" y="1729289"/>
              <a:chExt cx="136500" cy="179289"/>
            </a:xfrm>
          </p:grpSpPr>
          <p:cxnSp>
            <p:nvCxnSpPr>
              <p:cNvPr id="5151" name="Google Shape;5151;p89"/>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152" name="Google Shape;5152;p89"/>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9"/>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89"/>
            <p:cNvGrpSpPr/>
            <p:nvPr/>
          </p:nvGrpSpPr>
          <p:grpSpPr>
            <a:xfrm>
              <a:off x="4427051" y="2358270"/>
              <a:ext cx="225647" cy="307714"/>
              <a:chOff x="5393704" y="2004714"/>
              <a:chExt cx="792300" cy="1080458"/>
            </a:xfrm>
          </p:grpSpPr>
          <p:cxnSp>
            <p:nvCxnSpPr>
              <p:cNvPr id="5155" name="Google Shape;5155;p89"/>
              <p:cNvCxnSpPr>
                <a:stCxn id="515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157" name="Google Shape;5157;p89"/>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9"/>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89"/>
            <p:cNvGrpSpPr/>
            <p:nvPr/>
          </p:nvGrpSpPr>
          <p:grpSpPr>
            <a:xfrm>
              <a:off x="4884287" y="2440252"/>
              <a:ext cx="225647" cy="296532"/>
              <a:chOff x="6999166" y="2292572"/>
              <a:chExt cx="792300" cy="1041192"/>
            </a:xfrm>
          </p:grpSpPr>
          <p:cxnSp>
            <p:nvCxnSpPr>
              <p:cNvPr id="5159" name="Google Shape;5159;p89"/>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146" name="Google Shape;5146;p89"/>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9"/>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1" name="Google Shape;5161;p89"/>
          <p:cNvGrpSpPr/>
          <p:nvPr/>
        </p:nvGrpSpPr>
        <p:grpSpPr>
          <a:xfrm>
            <a:off x="6838789" y="979959"/>
            <a:ext cx="1581844" cy="732818"/>
            <a:chOff x="634175" y="2986275"/>
            <a:chExt cx="3147949" cy="1458344"/>
          </a:xfrm>
        </p:grpSpPr>
        <p:cxnSp>
          <p:nvCxnSpPr>
            <p:cNvPr id="5162" name="Google Shape;5162;p89"/>
            <p:cNvCxnSpPr>
              <a:stCxn id="5163" idx="4"/>
              <a:endCxn id="516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165" name="Google Shape;5165;p89"/>
            <p:cNvCxnSpPr>
              <a:stCxn id="5164" idx="0"/>
              <a:endCxn id="516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67" name="Google Shape;5167;p89"/>
            <p:cNvCxnSpPr>
              <a:stCxn id="5166" idx="4"/>
              <a:endCxn id="516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169" name="Google Shape;5169;p89"/>
            <p:cNvCxnSpPr>
              <a:stCxn id="5168" idx="0"/>
              <a:endCxn id="517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170" name="Google Shape;5170;p89"/>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6" name="Google Shape;5166;p89"/>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3" name="Google Shape;5163;p89"/>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8" name="Google Shape;5168;p89"/>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164" name="Google Shape;5164;p89"/>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171" name="Google Shape;5171;p89"/>
          <p:cNvGrpSpPr/>
          <p:nvPr/>
        </p:nvGrpSpPr>
        <p:grpSpPr>
          <a:xfrm>
            <a:off x="3406504" y="2674269"/>
            <a:ext cx="1675128" cy="313674"/>
            <a:chOff x="998425" y="1182125"/>
            <a:chExt cx="1065400" cy="199500"/>
          </a:xfrm>
        </p:grpSpPr>
        <p:sp>
          <p:nvSpPr>
            <p:cNvPr id="5172" name="Google Shape;5172;p8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89"/>
          <p:cNvGrpSpPr/>
          <p:nvPr/>
        </p:nvGrpSpPr>
        <p:grpSpPr>
          <a:xfrm>
            <a:off x="3406503" y="3630235"/>
            <a:ext cx="1675129" cy="525345"/>
            <a:chOff x="5194708" y="3484366"/>
            <a:chExt cx="3148148" cy="987304"/>
          </a:xfrm>
        </p:grpSpPr>
        <p:grpSp>
          <p:nvGrpSpPr>
            <p:cNvPr id="5178" name="Google Shape;5178;p89"/>
            <p:cNvGrpSpPr/>
            <p:nvPr/>
          </p:nvGrpSpPr>
          <p:grpSpPr>
            <a:xfrm>
              <a:off x="7531521" y="3484366"/>
              <a:ext cx="811335" cy="987304"/>
              <a:chOff x="3379425" y="1617275"/>
              <a:chExt cx="1090650" cy="1327200"/>
            </a:xfrm>
          </p:grpSpPr>
          <p:sp>
            <p:nvSpPr>
              <p:cNvPr id="5179" name="Google Shape;5179;p8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89"/>
            <p:cNvGrpSpPr/>
            <p:nvPr/>
          </p:nvGrpSpPr>
          <p:grpSpPr>
            <a:xfrm>
              <a:off x="6752546" y="3484366"/>
              <a:ext cx="811428" cy="987304"/>
              <a:chOff x="2332275" y="1617275"/>
              <a:chExt cx="1090775" cy="1327200"/>
            </a:xfrm>
          </p:grpSpPr>
          <p:sp>
            <p:nvSpPr>
              <p:cNvPr id="5183" name="Google Shape;5183;p8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89"/>
            <p:cNvGrpSpPr/>
            <p:nvPr/>
          </p:nvGrpSpPr>
          <p:grpSpPr>
            <a:xfrm>
              <a:off x="5973664" y="3484366"/>
              <a:ext cx="811335" cy="987304"/>
              <a:chOff x="1285250" y="1617275"/>
              <a:chExt cx="1090650" cy="1327200"/>
            </a:xfrm>
          </p:grpSpPr>
          <p:sp>
            <p:nvSpPr>
              <p:cNvPr id="5187" name="Google Shape;5187;p8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89"/>
            <p:cNvGrpSpPr/>
            <p:nvPr/>
          </p:nvGrpSpPr>
          <p:grpSpPr>
            <a:xfrm>
              <a:off x="5194708" y="3484366"/>
              <a:ext cx="811409" cy="987304"/>
              <a:chOff x="238125" y="1617275"/>
              <a:chExt cx="1090750" cy="1327200"/>
            </a:xfrm>
          </p:grpSpPr>
          <p:sp>
            <p:nvSpPr>
              <p:cNvPr id="5191" name="Google Shape;5191;p8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94" name="Google Shape;5194;p89"/>
          <p:cNvGrpSpPr/>
          <p:nvPr/>
        </p:nvGrpSpPr>
        <p:grpSpPr>
          <a:xfrm>
            <a:off x="6840188" y="2276124"/>
            <a:ext cx="1579046" cy="522230"/>
            <a:chOff x="6853641" y="2534077"/>
            <a:chExt cx="1515545" cy="501229"/>
          </a:xfrm>
        </p:grpSpPr>
        <p:grpSp>
          <p:nvGrpSpPr>
            <p:cNvPr id="5195" name="Google Shape;5195;p89"/>
            <p:cNvGrpSpPr/>
            <p:nvPr/>
          </p:nvGrpSpPr>
          <p:grpSpPr>
            <a:xfrm>
              <a:off x="6853641" y="2618923"/>
              <a:ext cx="1515545" cy="324556"/>
              <a:chOff x="6853641" y="2618923"/>
              <a:chExt cx="1515545" cy="324556"/>
            </a:xfrm>
          </p:grpSpPr>
          <p:sp>
            <p:nvSpPr>
              <p:cNvPr id="5196" name="Google Shape;5196;p89"/>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9"/>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9"/>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9"/>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9"/>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1" name="Google Shape;5201;p89"/>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9"/>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9"/>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9"/>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9"/>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89"/>
          <p:cNvGrpSpPr/>
          <p:nvPr/>
        </p:nvGrpSpPr>
        <p:grpSpPr>
          <a:xfrm>
            <a:off x="3435080" y="3151165"/>
            <a:ext cx="1617976" cy="346616"/>
            <a:chOff x="1808063" y="4294338"/>
            <a:chExt cx="3370782" cy="721817"/>
          </a:xfrm>
        </p:grpSpPr>
        <p:sp>
          <p:nvSpPr>
            <p:cNvPr id="5207" name="Google Shape;5207;p8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7" name="Google Shape;5217;p89"/>
          <p:cNvGrpSpPr/>
          <p:nvPr/>
        </p:nvGrpSpPr>
        <p:grpSpPr>
          <a:xfrm>
            <a:off x="5261076" y="3817915"/>
            <a:ext cx="1417067" cy="350605"/>
            <a:chOff x="4234950" y="2101012"/>
            <a:chExt cx="4219974" cy="1044090"/>
          </a:xfrm>
        </p:grpSpPr>
        <p:sp>
          <p:nvSpPr>
            <p:cNvPr id="5218" name="Google Shape;5218;p89"/>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9"/>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9"/>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9"/>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9"/>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9"/>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9"/>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9"/>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9"/>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9"/>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9"/>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9"/>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9"/>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9"/>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9"/>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9"/>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89"/>
          <p:cNvGrpSpPr/>
          <p:nvPr/>
        </p:nvGrpSpPr>
        <p:grpSpPr>
          <a:xfrm>
            <a:off x="6836548" y="1808672"/>
            <a:ext cx="1586327" cy="371557"/>
            <a:chOff x="1247650" y="2075423"/>
            <a:chExt cx="6648477" cy="1557238"/>
          </a:xfrm>
        </p:grpSpPr>
        <p:sp>
          <p:nvSpPr>
            <p:cNvPr id="5235" name="Google Shape;5235;p8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1" name="Google Shape;5241;p89"/>
          <p:cNvGrpSpPr/>
          <p:nvPr/>
        </p:nvGrpSpPr>
        <p:grpSpPr>
          <a:xfrm>
            <a:off x="5267818" y="961862"/>
            <a:ext cx="1415601" cy="1648533"/>
            <a:chOff x="1839112" y="2209163"/>
            <a:chExt cx="1918159" cy="2233784"/>
          </a:xfrm>
        </p:grpSpPr>
        <p:sp>
          <p:nvSpPr>
            <p:cNvPr id="5242" name="Google Shape;5242;p89"/>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9"/>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9"/>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45" name="Google Shape;5245;p89"/>
            <p:cNvCxnSpPr>
              <a:stCxn id="5242" idx="6"/>
              <a:endCxn id="524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46" name="Google Shape;5246;p89"/>
            <p:cNvCxnSpPr>
              <a:stCxn id="5243" idx="4"/>
              <a:endCxn id="524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248" name="Google Shape;5248;p89"/>
            <p:cNvCxnSpPr>
              <a:stCxn id="5247" idx="6"/>
              <a:endCxn id="524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249" name="Google Shape;5249;p89"/>
            <p:cNvCxnSpPr>
              <a:stCxn id="5244" idx="4"/>
              <a:endCxn id="525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247" name="Google Shape;5247;p89"/>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9"/>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9"/>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52" name="Google Shape;5252;p89"/>
            <p:cNvCxnSpPr>
              <a:endCxn id="525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253" name="Google Shape;5253;p89"/>
          <p:cNvGrpSpPr/>
          <p:nvPr/>
        </p:nvGrpSpPr>
        <p:grpSpPr>
          <a:xfrm>
            <a:off x="3425084" y="979946"/>
            <a:ext cx="1637968" cy="154942"/>
            <a:chOff x="238125" y="2506075"/>
            <a:chExt cx="7115411" cy="673075"/>
          </a:xfrm>
        </p:grpSpPr>
        <p:sp>
          <p:nvSpPr>
            <p:cNvPr id="5254" name="Google Shape;5254;p8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89"/>
          <p:cNvGrpSpPr/>
          <p:nvPr/>
        </p:nvGrpSpPr>
        <p:grpSpPr>
          <a:xfrm>
            <a:off x="1965820" y="1294664"/>
            <a:ext cx="1262932" cy="785408"/>
            <a:chOff x="548861" y="389676"/>
            <a:chExt cx="3843371" cy="2390163"/>
          </a:xfrm>
        </p:grpSpPr>
        <p:cxnSp>
          <p:nvCxnSpPr>
            <p:cNvPr id="5260" name="Google Shape;5260;p89"/>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61" name="Google Shape;5261;p89"/>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62" name="Google Shape;5262;p89"/>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263" name="Google Shape;5263;p89"/>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264" name="Google Shape;5264;p89"/>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265" name="Google Shape;5265;p89"/>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6" name="Google Shape;5266;p89"/>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267" name="Google Shape;5267;p89"/>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9"/>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9"/>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9"/>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9"/>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9"/>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3" name="Google Shape;5273;p89"/>
          <p:cNvGrpSpPr/>
          <p:nvPr/>
        </p:nvGrpSpPr>
        <p:grpSpPr>
          <a:xfrm>
            <a:off x="753952" y="2401541"/>
            <a:ext cx="1412054" cy="633562"/>
            <a:chOff x="1187400" y="2529299"/>
            <a:chExt cx="6769193" cy="2241903"/>
          </a:xfrm>
        </p:grpSpPr>
        <p:sp>
          <p:nvSpPr>
            <p:cNvPr id="5274" name="Google Shape;5274;p89"/>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275" name="Google Shape;5275;p89"/>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6" name="Google Shape;5276;p89"/>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7" name="Google Shape;5277;p89"/>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8" name="Google Shape;5278;p89"/>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79" name="Google Shape;5279;p89"/>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280" name="Google Shape;5280;p89"/>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281" name="Google Shape;5281;p89"/>
            <p:cNvCxnSpPr>
              <a:stCxn id="5274" idx="2"/>
              <a:endCxn id="527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2" name="Google Shape;5282;p89"/>
            <p:cNvCxnSpPr>
              <a:stCxn id="5276" idx="0"/>
              <a:endCxn id="527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3" name="Google Shape;5283;p89"/>
            <p:cNvCxnSpPr>
              <a:stCxn id="5276" idx="2"/>
              <a:endCxn id="527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4" name="Google Shape;5284;p89"/>
            <p:cNvCxnSpPr>
              <a:stCxn id="5277" idx="0"/>
              <a:endCxn id="527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5" name="Google Shape;5285;p89"/>
            <p:cNvCxnSpPr>
              <a:stCxn id="5275" idx="2"/>
              <a:endCxn id="528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286" name="Google Shape;5286;p89"/>
            <p:cNvCxnSpPr>
              <a:stCxn id="5279" idx="0"/>
              <a:endCxn id="527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287" name="Google Shape;5287;p89"/>
          <p:cNvGrpSpPr/>
          <p:nvPr/>
        </p:nvGrpSpPr>
        <p:grpSpPr>
          <a:xfrm>
            <a:off x="6840198" y="2894250"/>
            <a:ext cx="1579035" cy="540873"/>
            <a:chOff x="6895650" y="3126697"/>
            <a:chExt cx="1436662" cy="492105"/>
          </a:xfrm>
        </p:grpSpPr>
        <p:sp>
          <p:nvSpPr>
            <p:cNvPr id="5288" name="Google Shape;5288;p89"/>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9"/>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9"/>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9"/>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9"/>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3" name="Google Shape;5293;p89"/>
            <p:cNvGrpSpPr/>
            <p:nvPr/>
          </p:nvGrpSpPr>
          <p:grpSpPr>
            <a:xfrm>
              <a:off x="6995957" y="3335810"/>
              <a:ext cx="1230393" cy="71754"/>
              <a:chOff x="6995957" y="3287964"/>
              <a:chExt cx="1230393" cy="71754"/>
            </a:xfrm>
          </p:grpSpPr>
          <p:sp>
            <p:nvSpPr>
              <p:cNvPr id="5294" name="Google Shape;5294;p89"/>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9"/>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9"/>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9"/>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9"/>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9" name="Google Shape;5299;p89"/>
          <p:cNvGrpSpPr/>
          <p:nvPr/>
        </p:nvGrpSpPr>
        <p:grpSpPr>
          <a:xfrm>
            <a:off x="6838780" y="3531013"/>
            <a:ext cx="1581862" cy="650625"/>
            <a:chOff x="6777990" y="3710194"/>
            <a:chExt cx="1646915" cy="677382"/>
          </a:xfrm>
        </p:grpSpPr>
        <p:grpSp>
          <p:nvGrpSpPr>
            <p:cNvPr id="5300" name="Google Shape;5300;p89"/>
            <p:cNvGrpSpPr/>
            <p:nvPr/>
          </p:nvGrpSpPr>
          <p:grpSpPr>
            <a:xfrm>
              <a:off x="6777990" y="3874492"/>
              <a:ext cx="411129" cy="513083"/>
              <a:chOff x="6777990" y="3874492"/>
              <a:chExt cx="411129" cy="513083"/>
            </a:xfrm>
          </p:grpSpPr>
          <p:cxnSp>
            <p:nvCxnSpPr>
              <p:cNvPr id="5301" name="Google Shape;5301;p89"/>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02" name="Google Shape;5302;p89"/>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89"/>
            <p:cNvGrpSpPr/>
            <p:nvPr/>
          </p:nvGrpSpPr>
          <p:grpSpPr>
            <a:xfrm>
              <a:off x="7188425" y="3710194"/>
              <a:ext cx="411123" cy="520535"/>
              <a:chOff x="7188425" y="3710194"/>
              <a:chExt cx="411123" cy="520535"/>
            </a:xfrm>
          </p:grpSpPr>
          <p:cxnSp>
            <p:nvCxnSpPr>
              <p:cNvPr id="5304" name="Google Shape;5304;p89"/>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05" name="Google Shape;5305;p89"/>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9"/>
            <p:cNvGrpSpPr/>
            <p:nvPr/>
          </p:nvGrpSpPr>
          <p:grpSpPr>
            <a:xfrm>
              <a:off x="7603341" y="3874492"/>
              <a:ext cx="411474" cy="513083"/>
              <a:chOff x="7603341" y="3874492"/>
              <a:chExt cx="411474" cy="513083"/>
            </a:xfrm>
          </p:grpSpPr>
          <p:cxnSp>
            <p:nvCxnSpPr>
              <p:cNvPr id="5307" name="Google Shape;5307;p89"/>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308" name="Google Shape;5308;p89"/>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9" name="Google Shape;5309;p89"/>
            <p:cNvGrpSpPr/>
            <p:nvPr/>
          </p:nvGrpSpPr>
          <p:grpSpPr>
            <a:xfrm>
              <a:off x="8013776" y="3722847"/>
              <a:ext cx="411129" cy="507881"/>
              <a:chOff x="8013776" y="3722847"/>
              <a:chExt cx="411129" cy="507881"/>
            </a:xfrm>
          </p:grpSpPr>
          <p:cxnSp>
            <p:nvCxnSpPr>
              <p:cNvPr id="5310" name="Google Shape;5310;p89"/>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311" name="Google Shape;5311;p89"/>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2" name="Google Shape;5312;p89"/>
          <p:cNvGrpSpPr/>
          <p:nvPr/>
        </p:nvGrpSpPr>
        <p:grpSpPr>
          <a:xfrm>
            <a:off x="5258295" y="2703853"/>
            <a:ext cx="1421889" cy="1020603"/>
            <a:chOff x="5190863" y="2824811"/>
            <a:chExt cx="1544860" cy="1108869"/>
          </a:xfrm>
        </p:grpSpPr>
        <p:grpSp>
          <p:nvGrpSpPr>
            <p:cNvPr id="5313" name="Google Shape;5313;p89"/>
            <p:cNvGrpSpPr/>
            <p:nvPr/>
          </p:nvGrpSpPr>
          <p:grpSpPr>
            <a:xfrm>
              <a:off x="5938695" y="3176919"/>
              <a:ext cx="685761" cy="404739"/>
              <a:chOff x="5938695" y="3176919"/>
              <a:chExt cx="685761" cy="404739"/>
            </a:xfrm>
          </p:grpSpPr>
          <p:grpSp>
            <p:nvGrpSpPr>
              <p:cNvPr id="5314" name="Google Shape;5314;p89"/>
              <p:cNvGrpSpPr/>
              <p:nvPr/>
            </p:nvGrpSpPr>
            <p:grpSpPr>
              <a:xfrm>
                <a:off x="5938695" y="3176919"/>
                <a:ext cx="685761" cy="404739"/>
                <a:chOff x="5938695" y="3176919"/>
                <a:chExt cx="685761" cy="404739"/>
              </a:xfrm>
            </p:grpSpPr>
            <p:sp>
              <p:nvSpPr>
                <p:cNvPr id="5315" name="Google Shape;5315;p89"/>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9"/>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7" name="Google Shape;5317;p89"/>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89"/>
            <p:cNvGrpSpPr/>
            <p:nvPr/>
          </p:nvGrpSpPr>
          <p:grpSpPr>
            <a:xfrm>
              <a:off x="5305233" y="3176835"/>
              <a:ext cx="685971" cy="404655"/>
              <a:chOff x="5305233" y="3176835"/>
              <a:chExt cx="685971" cy="404655"/>
            </a:xfrm>
          </p:grpSpPr>
          <p:grpSp>
            <p:nvGrpSpPr>
              <p:cNvPr id="5319" name="Google Shape;5319;p89"/>
              <p:cNvGrpSpPr/>
              <p:nvPr/>
            </p:nvGrpSpPr>
            <p:grpSpPr>
              <a:xfrm>
                <a:off x="5305233" y="3176835"/>
                <a:ext cx="685971" cy="404655"/>
                <a:chOff x="5305233" y="3176835"/>
                <a:chExt cx="685971" cy="404655"/>
              </a:xfrm>
            </p:grpSpPr>
            <p:sp>
              <p:nvSpPr>
                <p:cNvPr id="5320" name="Google Shape;5320;p89"/>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9"/>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89"/>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3" name="Google Shape;5323;p89"/>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4" name="Google Shape;5324;p89"/>
            <p:cNvGrpSpPr/>
            <p:nvPr/>
          </p:nvGrpSpPr>
          <p:grpSpPr>
            <a:xfrm>
              <a:off x="5657361" y="2824811"/>
              <a:ext cx="1078361" cy="404655"/>
              <a:chOff x="5657361" y="2824811"/>
              <a:chExt cx="1078361" cy="404655"/>
            </a:xfrm>
          </p:grpSpPr>
          <p:grpSp>
            <p:nvGrpSpPr>
              <p:cNvPr id="5325" name="Google Shape;5325;p89"/>
              <p:cNvGrpSpPr/>
              <p:nvPr/>
            </p:nvGrpSpPr>
            <p:grpSpPr>
              <a:xfrm>
                <a:off x="5657361" y="2824811"/>
                <a:ext cx="1078361" cy="404655"/>
                <a:chOff x="5657361" y="2824811"/>
                <a:chExt cx="1078361" cy="404655"/>
              </a:xfrm>
            </p:grpSpPr>
            <p:grpSp>
              <p:nvGrpSpPr>
                <p:cNvPr id="5326" name="Google Shape;5326;p89"/>
                <p:cNvGrpSpPr/>
                <p:nvPr/>
              </p:nvGrpSpPr>
              <p:grpSpPr>
                <a:xfrm>
                  <a:off x="5938485" y="2824811"/>
                  <a:ext cx="797237" cy="404655"/>
                  <a:chOff x="5938485" y="2824811"/>
                  <a:chExt cx="797237" cy="404655"/>
                </a:xfrm>
              </p:grpSpPr>
              <p:sp>
                <p:nvSpPr>
                  <p:cNvPr id="5327" name="Google Shape;5327;p89"/>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9"/>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9" name="Google Shape;5329;p89"/>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0" name="Google Shape;5330;p89"/>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89"/>
            <p:cNvGrpSpPr/>
            <p:nvPr/>
          </p:nvGrpSpPr>
          <p:grpSpPr>
            <a:xfrm>
              <a:off x="5190863" y="3528942"/>
              <a:ext cx="1078026" cy="404739"/>
              <a:chOff x="5190863" y="3528942"/>
              <a:chExt cx="1078026" cy="404739"/>
            </a:xfrm>
          </p:grpSpPr>
          <p:sp>
            <p:nvSpPr>
              <p:cNvPr id="5332" name="Google Shape;5332;p89"/>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3" name="Google Shape;5333;p89"/>
              <p:cNvGrpSpPr/>
              <p:nvPr/>
            </p:nvGrpSpPr>
            <p:grpSpPr>
              <a:xfrm>
                <a:off x="5190863" y="3528942"/>
                <a:ext cx="1078026" cy="404739"/>
                <a:chOff x="5190863" y="3528942"/>
                <a:chExt cx="1078026" cy="404739"/>
              </a:xfrm>
            </p:grpSpPr>
            <p:sp>
              <p:nvSpPr>
                <p:cNvPr id="5334" name="Google Shape;5334;p89"/>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9"/>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36" name="Google Shape;5336;p89"/>
          <p:cNvGrpSpPr/>
          <p:nvPr/>
        </p:nvGrpSpPr>
        <p:grpSpPr>
          <a:xfrm>
            <a:off x="724302" y="1268321"/>
            <a:ext cx="1086719" cy="879487"/>
            <a:chOff x="803162" y="1474292"/>
            <a:chExt cx="1086719" cy="879487"/>
          </a:xfrm>
        </p:grpSpPr>
        <p:grpSp>
          <p:nvGrpSpPr>
            <p:cNvPr id="5337" name="Google Shape;5337;p89"/>
            <p:cNvGrpSpPr/>
            <p:nvPr/>
          </p:nvGrpSpPr>
          <p:grpSpPr>
            <a:xfrm>
              <a:off x="803162" y="1625948"/>
              <a:ext cx="445856" cy="576579"/>
              <a:chOff x="803162" y="1625948"/>
              <a:chExt cx="445856" cy="576579"/>
            </a:xfrm>
          </p:grpSpPr>
          <p:sp>
            <p:nvSpPr>
              <p:cNvPr id="5338" name="Google Shape;5338;p89"/>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9" name="Google Shape;5339;p89"/>
              <p:cNvGrpSpPr/>
              <p:nvPr/>
            </p:nvGrpSpPr>
            <p:grpSpPr>
              <a:xfrm>
                <a:off x="1056023" y="1625948"/>
                <a:ext cx="192995" cy="576579"/>
                <a:chOff x="1056023" y="1625948"/>
                <a:chExt cx="192995" cy="576579"/>
              </a:xfrm>
            </p:grpSpPr>
            <p:sp>
              <p:nvSpPr>
                <p:cNvPr id="5340" name="Google Shape;5340;p89"/>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9"/>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9"/>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9"/>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9"/>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5" name="Google Shape;5345;p89"/>
            <p:cNvGrpSpPr/>
            <p:nvPr/>
          </p:nvGrpSpPr>
          <p:grpSpPr>
            <a:xfrm>
              <a:off x="1371406" y="1474292"/>
              <a:ext cx="518475" cy="879487"/>
              <a:chOff x="1398231" y="1474292"/>
              <a:chExt cx="518475" cy="879487"/>
            </a:xfrm>
          </p:grpSpPr>
          <p:grpSp>
            <p:nvGrpSpPr>
              <p:cNvPr id="5346" name="Google Shape;5346;p89"/>
              <p:cNvGrpSpPr/>
              <p:nvPr/>
            </p:nvGrpSpPr>
            <p:grpSpPr>
              <a:xfrm>
                <a:off x="1398231" y="1474292"/>
                <a:ext cx="518475" cy="341643"/>
                <a:chOff x="1398231" y="1474292"/>
                <a:chExt cx="518475" cy="341643"/>
              </a:xfrm>
            </p:grpSpPr>
            <p:sp>
              <p:nvSpPr>
                <p:cNvPr id="5347" name="Google Shape;5347;p89"/>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8" name="Google Shape;5348;p89"/>
                <p:cNvGrpSpPr/>
                <p:nvPr/>
              </p:nvGrpSpPr>
              <p:grpSpPr>
                <a:xfrm>
                  <a:off x="1616453" y="1474292"/>
                  <a:ext cx="300253" cy="341643"/>
                  <a:chOff x="1616453" y="1475379"/>
                  <a:chExt cx="300253" cy="341643"/>
                </a:xfrm>
              </p:grpSpPr>
              <p:sp>
                <p:nvSpPr>
                  <p:cNvPr id="5349" name="Google Shape;5349;p89"/>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9"/>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9"/>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9"/>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9"/>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9"/>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9"/>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6" name="Google Shape;5356;p89"/>
                  <p:cNvGrpSpPr/>
                  <p:nvPr/>
                </p:nvGrpSpPr>
                <p:grpSpPr>
                  <a:xfrm>
                    <a:off x="1839639" y="1475379"/>
                    <a:ext cx="77067" cy="341643"/>
                    <a:chOff x="1839639" y="1475379"/>
                    <a:chExt cx="77067" cy="341643"/>
                  </a:xfrm>
                </p:grpSpPr>
                <p:sp>
                  <p:nvSpPr>
                    <p:cNvPr id="5357" name="Google Shape;5357;p89"/>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9"/>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359" name="Google Shape;5359;p89"/>
              <p:cNvGrpSpPr/>
              <p:nvPr/>
            </p:nvGrpSpPr>
            <p:grpSpPr>
              <a:xfrm>
                <a:off x="1398451" y="2012951"/>
                <a:ext cx="518255" cy="340828"/>
                <a:chOff x="1398451" y="2012951"/>
                <a:chExt cx="518255" cy="340828"/>
              </a:xfrm>
            </p:grpSpPr>
            <p:sp>
              <p:nvSpPr>
                <p:cNvPr id="5360" name="Google Shape;5360;p89"/>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1" name="Google Shape;5361;p89"/>
                <p:cNvGrpSpPr/>
                <p:nvPr/>
              </p:nvGrpSpPr>
              <p:grpSpPr>
                <a:xfrm>
                  <a:off x="1616453" y="2012951"/>
                  <a:ext cx="300253" cy="340828"/>
                  <a:chOff x="1616453" y="2013538"/>
                  <a:chExt cx="300253" cy="340828"/>
                </a:xfrm>
              </p:grpSpPr>
              <p:sp>
                <p:nvSpPr>
                  <p:cNvPr id="5362" name="Google Shape;5362;p89"/>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9"/>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9"/>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9"/>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9"/>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9"/>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9"/>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9" name="Google Shape;5369;p89"/>
                  <p:cNvGrpSpPr/>
                  <p:nvPr/>
                </p:nvGrpSpPr>
                <p:grpSpPr>
                  <a:xfrm>
                    <a:off x="1839639" y="2013538"/>
                    <a:ext cx="77067" cy="340828"/>
                    <a:chOff x="1839639" y="2013538"/>
                    <a:chExt cx="77067" cy="340828"/>
                  </a:xfrm>
                </p:grpSpPr>
                <p:sp>
                  <p:nvSpPr>
                    <p:cNvPr id="5370" name="Google Shape;5370;p89"/>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9"/>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372" name="Google Shape;5372;p89"/>
          <p:cNvGrpSpPr/>
          <p:nvPr/>
        </p:nvGrpSpPr>
        <p:grpSpPr>
          <a:xfrm>
            <a:off x="721126" y="3399508"/>
            <a:ext cx="1368681" cy="682918"/>
            <a:chOff x="724986" y="3605478"/>
            <a:chExt cx="1368681" cy="682918"/>
          </a:xfrm>
        </p:grpSpPr>
        <p:grpSp>
          <p:nvGrpSpPr>
            <p:cNvPr id="5373" name="Google Shape;5373;p89"/>
            <p:cNvGrpSpPr/>
            <p:nvPr/>
          </p:nvGrpSpPr>
          <p:grpSpPr>
            <a:xfrm>
              <a:off x="1289102" y="3823629"/>
              <a:ext cx="240442" cy="250435"/>
              <a:chOff x="-165066" y="3843615"/>
              <a:chExt cx="221259" cy="230455"/>
            </a:xfrm>
          </p:grpSpPr>
          <p:sp>
            <p:nvSpPr>
              <p:cNvPr id="5374" name="Google Shape;5374;p89"/>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9"/>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9"/>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9"/>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9"/>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9"/>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9"/>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9"/>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9"/>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9"/>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9"/>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9"/>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9"/>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9"/>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9"/>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9"/>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9"/>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9"/>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9"/>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9"/>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89"/>
            <p:cNvGrpSpPr/>
            <p:nvPr/>
          </p:nvGrpSpPr>
          <p:grpSpPr>
            <a:xfrm>
              <a:off x="724986" y="3605478"/>
              <a:ext cx="1368681" cy="682918"/>
              <a:chOff x="724986" y="3605478"/>
              <a:chExt cx="1368681" cy="682918"/>
            </a:xfrm>
          </p:grpSpPr>
          <p:grpSp>
            <p:nvGrpSpPr>
              <p:cNvPr id="5395" name="Google Shape;5395;p89"/>
              <p:cNvGrpSpPr/>
              <p:nvPr/>
            </p:nvGrpSpPr>
            <p:grpSpPr>
              <a:xfrm>
                <a:off x="1498221" y="4047614"/>
                <a:ext cx="529172" cy="240783"/>
                <a:chOff x="1498221" y="4047614"/>
                <a:chExt cx="529172" cy="240783"/>
              </a:xfrm>
            </p:grpSpPr>
            <p:grpSp>
              <p:nvGrpSpPr>
                <p:cNvPr id="5396" name="Google Shape;5396;p89"/>
                <p:cNvGrpSpPr/>
                <p:nvPr/>
              </p:nvGrpSpPr>
              <p:grpSpPr>
                <a:xfrm>
                  <a:off x="1826655" y="4224370"/>
                  <a:ext cx="200738" cy="25631"/>
                  <a:chOff x="1826655" y="4224370"/>
                  <a:chExt cx="200738" cy="25631"/>
                </a:xfrm>
              </p:grpSpPr>
              <p:sp>
                <p:nvSpPr>
                  <p:cNvPr id="5397" name="Google Shape;5397;p89"/>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9"/>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9" name="Google Shape;5399;p89"/>
                <p:cNvGrpSpPr/>
                <p:nvPr/>
              </p:nvGrpSpPr>
              <p:grpSpPr>
                <a:xfrm>
                  <a:off x="1498221" y="4047614"/>
                  <a:ext cx="328444" cy="240783"/>
                  <a:chOff x="1498221" y="4047614"/>
                  <a:chExt cx="328444" cy="240783"/>
                </a:xfrm>
              </p:grpSpPr>
              <p:sp>
                <p:nvSpPr>
                  <p:cNvPr id="5400" name="Google Shape;5400;p89"/>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1" name="Google Shape;5401;p89"/>
                  <p:cNvGrpSpPr/>
                  <p:nvPr/>
                </p:nvGrpSpPr>
                <p:grpSpPr>
                  <a:xfrm>
                    <a:off x="1498221" y="4047614"/>
                    <a:ext cx="150566" cy="190416"/>
                    <a:chOff x="1498221" y="4047614"/>
                    <a:chExt cx="150566" cy="190416"/>
                  </a:xfrm>
                </p:grpSpPr>
                <p:sp>
                  <p:nvSpPr>
                    <p:cNvPr id="5402" name="Google Shape;5402;p89"/>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9"/>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04" name="Google Shape;5404;p89"/>
              <p:cNvGrpSpPr/>
              <p:nvPr/>
            </p:nvGrpSpPr>
            <p:grpSpPr>
              <a:xfrm>
                <a:off x="1560718" y="3800594"/>
                <a:ext cx="532948" cy="302090"/>
                <a:chOff x="1560718" y="3800594"/>
                <a:chExt cx="532948" cy="302090"/>
              </a:xfrm>
            </p:grpSpPr>
            <p:grpSp>
              <p:nvGrpSpPr>
                <p:cNvPr id="5405" name="Google Shape;5405;p89"/>
                <p:cNvGrpSpPr/>
                <p:nvPr/>
              </p:nvGrpSpPr>
              <p:grpSpPr>
                <a:xfrm>
                  <a:off x="1912179" y="3827344"/>
                  <a:ext cx="181487" cy="25631"/>
                  <a:chOff x="1912179" y="3827344"/>
                  <a:chExt cx="181487" cy="25631"/>
                </a:xfrm>
              </p:grpSpPr>
              <p:sp>
                <p:nvSpPr>
                  <p:cNvPr id="5406" name="Google Shape;5406;p89"/>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9"/>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8" name="Google Shape;5408;p89"/>
                <p:cNvGrpSpPr/>
                <p:nvPr/>
              </p:nvGrpSpPr>
              <p:grpSpPr>
                <a:xfrm>
                  <a:off x="1912179" y="4044505"/>
                  <a:ext cx="181487" cy="25622"/>
                  <a:chOff x="1912179" y="4044506"/>
                  <a:chExt cx="181487" cy="25622"/>
                </a:xfrm>
              </p:grpSpPr>
              <p:sp>
                <p:nvSpPr>
                  <p:cNvPr id="5409" name="Google Shape;5409;p89"/>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9"/>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1" name="Google Shape;5411;p89"/>
                <p:cNvGrpSpPr/>
                <p:nvPr/>
              </p:nvGrpSpPr>
              <p:grpSpPr>
                <a:xfrm>
                  <a:off x="1560718" y="3800594"/>
                  <a:ext cx="351472" cy="302090"/>
                  <a:chOff x="1560718" y="3800594"/>
                  <a:chExt cx="351472" cy="302090"/>
                </a:xfrm>
              </p:grpSpPr>
              <p:grpSp>
                <p:nvGrpSpPr>
                  <p:cNvPr id="5412" name="Google Shape;5412;p89"/>
                  <p:cNvGrpSpPr/>
                  <p:nvPr/>
                </p:nvGrpSpPr>
                <p:grpSpPr>
                  <a:xfrm>
                    <a:off x="1560718" y="3842857"/>
                    <a:ext cx="173586" cy="217131"/>
                    <a:chOff x="1560718" y="3842857"/>
                    <a:chExt cx="173586" cy="217131"/>
                  </a:xfrm>
                </p:grpSpPr>
                <p:sp>
                  <p:nvSpPr>
                    <p:cNvPr id="5413" name="Google Shape;5413;p89"/>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9"/>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9"/>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6" name="Google Shape;5416;p89"/>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9"/>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18" name="Google Shape;5418;p89"/>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9" name="Google Shape;5419;p89"/>
              <p:cNvGrpSpPr/>
              <p:nvPr/>
            </p:nvGrpSpPr>
            <p:grpSpPr>
              <a:xfrm>
                <a:off x="785350" y="3605478"/>
                <a:ext cx="535311" cy="249245"/>
                <a:chOff x="785350" y="3605478"/>
                <a:chExt cx="535311" cy="249245"/>
              </a:xfrm>
            </p:grpSpPr>
            <p:grpSp>
              <p:nvGrpSpPr>
                <p:cNvPr id="5420" name="Google Shape;5420;p89"/>
                <p:cNvGrpSpPr/>
                <p:nvPr/>
              </p:nvGrpSpPr>
              <p:grpSpPr>
                <a:xfrm>
                  <a:off x="785350" y="3605478"/>
                  <a:ext cx="376191" cy="102736"/>
                  <a:chOff x="785350" y="3605478"/>
                  <a:chExt cx="376191" cy="102736"/>
                </a:xfrm>
              </p:grpSpPr>
              <p:sp>
                <p:nvSpPr>
                  <p:cNvPr id="5421" name="Google Shape;5421;p89"/>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9"/>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9"/>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89"/>
                <p:cNvGrpSpPr/>
                <p:nvPr/>
              </p:nvGrpSpPr>
              <p:grpSpPr>
                <a:xfrm>
                  <a:off x="1161530" y="3655851"/>
                  <a:ext cx="159131" cy="198872"/>
                  <a:chOff x="1161530" y="3655851"/>
                  <a:chExt cx="159131" cy="198872"/>
                </a:xfrm>
              </p:grpSpPr>
              <p:sp>
                <p:nvSpPr>
                  <p:cNvPr id="5425" name="Google Shape;5425;p89"/>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9"/>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27" name="Google Shape;5427;p89"/>
              <p:cNvGrpSpPr/>
              <p:nvPr/>
            </p:nvGrpSpPr>
            <p:grpSpPr>
              <a:xfrm>
                <a:off x="785350" y="4047614"/>
                <a:ext cx="535311" cy="240783"/>
                <a:chOff x="785350" y="4047614"/>
                <a:chExt cx="535311" cy="240783"/>
              </a:xfrm>
            </p:grpSpPr>
            <p:grpSp>
              <p:nvGrpSpPr>
                <p:cNvPr id="5428" name="Google Shape;5428;p89"/>
                <p:cNvGrpSpPr/>
                <p:nvPr/>
              </p:nvGrpSpPr>
              <p:grpSpPr>
                <a:xfrm>
                  <a:off x="1161636" y="4047614"/>
                  <a:ext cx="159025" cy="190415"/>
                  <a:chOff x="1161636" y="4047614"/>
                  <a:chExt cx="159025" cy="190415"/>
                </a:xfrm>
              </p:grpSpPr>
              <p:sp>
                <p:nvSpPr>
                  <p:cNvPr id="5429" name="Google Shape;5429;p89"/>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9"/>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89"/>
                <p:cNvGrpSpPr/>
                <p:nvPr/>
              </p:nvGrpSpPr>
              <p:grpSpPr>
                <a:xfrm>
                  <a:off x="785350" y="4185661"/>
                  <a:ext cx="376191" cy="102736"/>
                  <a:chOff x="785350" y="4185661"/>
                  <a:chExt cx="376191" cy="102736"/>
                </a:xfrm>
              </p:grpSpPr>
              <p:sp>
                <p:nvSpPr>
                  <p:cNvPr id="5432" name="Google Shape;5432;p89"/>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9"/>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9"/>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35" name="Google Shape;5435;p89"/>
              <p:cNvGrpSpPr/>
              <p:nvPr/>
            </p:nvGrpSpPr>
            <p:grpSpPr>
              <a:xfrm>
                <a:off x="1501054" y="3605478"/>
                <a:ext cx="526340" cy="249240"/>
                <a:chOff x="1501054" y="3605478"/>
                <a:chExt cx="526340" cy="249240"/>
              </a:xfrm>
            </p:grpSpPr>
            <p:grpSp>
              <p:nvGrpSpPr>
                <p:cNvPr id="5436" name="Google Shape;5436;p89"/>
                <p:cNvGrpSpPr/>
                <p:nvPr/>
              </p:nvGrpSpPr>
              <p:grpSpPr>
                <a:xfrm>
                  <a:off x="1834208" y="3643867"/>
                  <a:ext cx="193185" cy="25622"/>
                  <a:chOff x="1834208" y="3643867"/>
                  <a:chExt cx="193185" cy="25622"/>
                </a:xfrm>
              </p:grpSpPr>
              <p:sp>
                <p:nvSpPr>
                  <p:cNvPr id="5437" name="Google Shape;5437;p89"/>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9"/>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89"/>
                <p:cNvGrpSpPr/>
                <p:nvPr/>
              </p:nvGrpSpPr>
              <p:grpSpPr>
                <a:xfrm>
                  <a:off x="1501054" y="3605478"/>
                  <a:ext cx="333165" cy="249240"/>
                  <a:chOff x="1501054" y="3605478"/>
                  <a:chExt cx="333165" cy="249240"/>
                </a:xfrm>
              </p:grpSpPr>
              <p:sp>
                <p:nvSpPr>
                  <p:cNvPr id="5440" name="Google Shape;5440;p89"/>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1" name="Google Shape;5441;p89"/>
                  <p:cNvGrpSpPr/>
                  <p:nvPr/>
                </p:nvGrpSpPr>
                <p:grpSpPr>
                  <a:xfrm>
                    <a:off x="1501054" y="3655851"/>
                    <a:ext cx="155286" cy="198867"/>
                    <a:chOff x="1501054" y="3655851"/>
                    <a:chExt cx="155286" cy="198867"/>
                  </a:xfrm>
                </p:grpSpPr>
                <p:sp>
                  <p:nvSpPr>
                    <p:cNvPr id="5442" name="Google Shape;5442;p89"/>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9"/>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44" name="Google Shape;5444;p89"/>
              <p:cNvGrpSpPr/>
              <p:nvPr/>
            </p:nvGrpSpPr>
            <p:grpSpPr>
              <a:xfrm>
                <a:off x="724986" y="3800594"/>
                <a:ext cx="532950" cy="302090"/>
                <a:chOff x="724986" y="3800594"/>
                <a:chExt cx="532950" cy="302090"/>
              </a:xfrm>
            </p:grpSpPr>
            <p:grpSp>
              <p:nvGrpSpPr>
                <p:cNvPr id="5445" name="Google Shape;5445;p89"/>
                <p:cNvGrpSpPr/>
                <p:nvPr/>
              </p:nvGrpSpPr>
              <p:grpSpPr>
                <a:xfrm>
                  <a:off x="724986" y="4044367"/>
                  <a:ext cx="181314" cy="25626"/>
                  <a:chOff x="724986" y="4044367"/>
                  <a:chExt cx="181314" cy="25626"/>
                </a:xfrm>
              </p:grpSpPr>
              <p:sp>
                <p:nvSpPr>
                  <p:cNvPr id="5446" name="Google Shape;5446;p89"/>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9"/>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8" name="Google Shape;5448;p89"/>
                <p:cNvGrpSpPr/>
                <p:nvPr/>
              </p:nvGrpSpPr>
              <p:grpSpPr>
                <a:xfrm>
                  <a:off x="906290" y="3800594"/>
                  <a:ext cx="351646" cy="302090"/>
                  <a:chOff x="906290" y="3800594"/>
                  <a:chExt cx="351646" cy="302090"/>
                </a:xfrm>
              </p:grpSpPr>
              <p:grpSp>
                <p:nvGrpSpPr>
                  <p:cNvPr id="5449" name="Google Shape;5449;p89"/>
                  <p:cNvGrpSpPr/>
                  <p:nvPr/>
                </p:nvGrpSpPr>
                <p:grpSpPr>
                  <a:xfrm>
                    <a:off x="1084172" y="3842857"/>
                    <a:ext cx="173764" cy="217131"/>
                    <a:chOff x="1084172" y="3842857"/>
                    <a:chExt cx="173764" cy="217131"/>
                  </a:xfrm>
                </p:grpSpPr>
                <p:grpSp>
                  <p:nvGrpSpPr>
                    <p:cNvPr id="5450" name="Google Shape;5450;p89"/>
                    <p:cNvGrpSpPr/>
                    <p:nvPr/>
                  </p:nvGrpSpPr>
                  <p:grpSpPr>
                    <a:xfrm>
                      <a:off x="1156862" y="3936509"/>
                      <a:ext cx="101073" cy="25622"/>
                      <a:chOff x="1156862" y="3936509"/>
                      <a:chExt cx="101073" cy="25622"/>
                    </a:xfrm>
                  </p:grpSpPr>
                  <p:sp>
                    <p:nvSpPr>
                      <p:cNvPr id="5451" name="Google Shape;5451;p89"/>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9"/>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3" name="Google Shape;5453;p89"/>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4" name="Google Shape;5454;p89"/>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9"/>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89"/>
                <p:cNvGrpSpPr/>
                <p:nvPr/>
              </p:nvGrpSpPr>
              <p:grpSpPr>
                <a:xfrm>
                  <a:off x="724986" y="3830189"/>
                  <a:ext cx="189533" cy="25626"/>
                  <a:chOff x="724986" y="3830189"/>
                  <a:chExt cx="189533" cy="25626"/>
                </a:xfrm>
              </p:grpSpPr>
              <p:sp>
                <p:nvSpPr>
                  <p:cNvPr id="5457" name="Google Shape;5457;p89"/>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9"/>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459" name="Google Shape;5459;p89"/>
          <p:cNvGrpSpPr/>
          <p:nvPr/>
        </p:nvGrpSpPr>
        <p:grpSpPr>
          <a:xfrm>
            <a:off x="2249438" y="2249669"/>
            <a:ext cx="948701" cy="935378"/>
            <a:chOff x="2253298" y="2428317"/>
            <a:chExt cx="948701" cy="935378"/>
          </a:xfrm>
        </p:grpSpPr>
        <p:sp>
          <p:nvSpPr>
            <p:cNvPr id="5460" name="Google Shape;5460;p89"/>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9"/>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9"/>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9"/>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9"/>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9"/>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9"/>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9"/>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9"/>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9"/>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9"/>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9"/>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9"/>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9"/>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9"/>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9"/>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9"/>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9"/>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9"/>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9"/>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9"/>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9"/>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9"/>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9"/>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9"/>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9"/>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9"/>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9"/>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9"/>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9"/>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9"/>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9"/>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9"/>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6" name="Shape 5496"/>
        <p:cNvGrpSpPr/>
        <p:nvPr/>
      </p:nvGrpSpPr>
      <p:grpSpPr>
        <a:xfrm>
          <a:off x="0" y="0"/>
          <a:ext cx="0" cy="0"/>
          <a:chOff x="0" y="0"/>
          <a:chExt cx="0" cy="0"/>
        </a:xfrm>
      </p:grpSpPr>
      <p:graphicFrame>
        <p:nvGraphicFramePr>
          <p:cNvPr id="5497" name="Google Shape;5497;p90"/>
          <p:cNvGraphicFramePr/>
          <p:nvPr/>
        </p:nvGraphicFramePr>
        <p:xfrm>
          <a:off x="3342575" y="2130461"/>
          <a:ext cx="3000000" cy="3000000"/>
        </p:xfrm>
        <a:graphic>
          <a:graphicData uri="http://schemas.openxmlformats.org/drawingml/2006/table">
            <a:tbl>
              <a:tblPr>
                <a:noFill/>
                <a:tableStyleId>{11D30689-61B8-4B60-A4A2-DCD1017E421D}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498" name="Google Shape;5498;p90"/>
          <p:cNvGrpSpPr/>
          <p:nvPr/>
        </p:nvGrpSpPr>
        <p:grpSpPr>
          <a:xfrm>
            <a:off x="3339745" y="952988"/>
            <a:ext cx="2363393" cy="1017867"/>
            <a:chOff x="3292400" y="1219146"/>
            <a:chExt cx="2615240" cy="1110239"/>
          </a:xfrm>
        </p:grpSpPr>
        <p:sp>
          <p:nvSpPr>
            <p:cNvPr id="5499" name="Google Shape;5499;p90"/>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500" name="Google Shape;5500;p90"/>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01" name="Google Shape;5501;p90"/>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502" name="Google Shape;5502;p90"/>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503" name="Google Shape;5503;p90"/>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504" name="Google Shape;5504;p90"/>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505" name="Google Shape;5505;p90"/>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506" name="Google Shape;5506;p90"/>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507" name="Google Shape;5507;p90"/>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508" name="Google Shape;5508;p90"/>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509" name="Google Shape;5509;p90"/>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510" name="Google Shape;5510;p90"/>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511" name="Google Shape;5511;p90"/>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512" name="Google Shape;5512;p90"/>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513" name="Google Shape;5513;p90"/>
            <p:cNvGrpSpPr/>
            <p:nvPr/>
          </p:nvGrpSpPr>
          <p:grpSpPr>
            <a:xfrm>
              <a:off x="3748438" y="1378608"/>
              <a:ext cx="2159202" cy="903971"/>
              <a:chOff x="1683525" y="2179850"/>
              <a:chExt cx="4519050" cy="2134525"/>
            </a:xfrm>
          </p:grpSpPr>
          <p:sp>
            <p:nvSpPr>
              <p:cNvPr id="5514" name="Google Shape;5514;p9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15" name="Google Shape;5515;p9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16" name="Google Shape;5516;p9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17" name="Google Shape;5517;p9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18" name="Google Shape;5518;p9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19" name="Google Shape;5519;p9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0" name="Google Shape;5520;p9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1" name="Google Shape;5521;p9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2" name="Google Shape;5522;p9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3" name="Google Shape;5523;p9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4" name="Google Shape;5524;p9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525" name="Google Shape;5525;p9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526" name="Google Shape;5526;p90"/>
          <p:cNvGraphicFramePr/>
          <p:nvPr/>
        </p:nvGraphicFramePr>
        <p:xfrm>
          <a:off x="5935838" y="2130461"/>
          <a:ext cx="3000000" cy="3000000"/>
        </p:xfrm>
        <a:graphic>
          <a:graphicData uri="http://schemas.openxmlformats.org/drawingml/2006/table">
            <a:tbl>
              <a:tblPr>
                <a:noFill/>
                <a:tableStyleId>{11D30689-61B8-4B60-A4A2-DCD1017E421D}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527" name="Google Shape;5527;p90"/>
          <p:cNvGrpSpPr/>
          <p:nvPr/>
        </p:nvGrpSpPr>
        <p:grpSpPr>
          <a:xfrm>
            <a:off x="5910045" y="3189058"/>
            <a:ext cx="2522867" cy="1001454"/>
            <a:chOff x="1904318" y="789980"/>
            <a:chExt cx="1489472" cy="606868"/>
          </a:xfrm>
        </p:grpSpPr>
        <p:cxnSp>
          <p:nvCxnSpPr>
            <p:cNvPr id="5528" name="Google Shape;5528;p9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29" name="Google Shape;5529;p9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530" name="Google Shape;5530;p9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531" name="Google Shape;5531;p9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532" name="Google Shape;5532;p9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533" name="Google Shape;5533;p9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534" name="Google Shape;5534;p9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535" name="Google Shape;5535;p9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0"/>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542" name="Google Shape;5542;p90"/>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543" name="Google Shape;5543;p90"/>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544" name="Google Shape;5544;p9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5" name="Google Shape;5545;p90"/>
          <p:cNvGrpSpPr/>
          <p:nvPr/>
        </p:nvGrpSpPr>
        <p:grpSpPr>
          <a:xfrm>
            <a:off x="712562" y="998017"/>
            <a:ext cx="2394370" cy="976502"/>
            <a:chOff x="749309" y="1112739"/>
            <a:chExt cx="2371603" cy="976502"/>
          </a:xfrm>
        </p:grpSpPr>
        <p:sp>
          <p:nvSpPr>
            <p:cNvPr id="5546" name="Google Shape;5546;p90"/>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0"/>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0"/>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0"/>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0"/>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0"/>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0"/>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0"/>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0"/>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0"/>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0"/>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0"/>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0"/>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0"/>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0"/>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0"/>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0"/>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0"/>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0"/>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0"/>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0"/>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0"/>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0"/>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0"/>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0"/>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0"/>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0"/>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0"/>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578" name="Google Shape;5578;p90"/>
          <p:cNvGraphicFramePr/>
          <p:nvPr/>
        </p:nvGraphicFramePr>
        <p:xfrm>
          <a:off x="5935863" y="996311"/>
          <a:ext cx="3000000" cy="3000000"/>
        </p:xfrm>
        <a:graphic>
          <a:graphicData uri="http://schemas.openxmlformats.org/drawingml/2006/table">
            <a:tbl>
              <a:tblPr>
                <a:noFill/>
                <a:tableStyleId>{11D30689-61B8-4B60-A4A2-DCD1017E421D}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5579" name="Google Shape;5579;p90"/>
          <p:cNvGrpSpPr/>
          <p:nvPr/>
        </p:nvGrpSpPr>
        <p:grpSpPr>
          <a:xfrm>
            <a:off x="4086505" y="2517104"/>
            <a:ext cx="1517436" cy="74460"/>
            <a:chOff x="3980086" y="2804397"/>
            <a:chExt cx="1227600" cy="66900"/>
          </a:xfrm>
        </p:grpSpPr>
        <p:sp>
          <p:nvSpPr>
            <p:cNvPr id="5580" name="Google Shape;5580;p9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90"/>
          <p:cNvGrpSpPr/>
          <p:nvPr/>
        </p:nvGrpSpPr>
        <p:grpSpPr>
          <a:xfrm>
            <a:off x="4711569" y="2809692"/>
            <a:ext cx="892956" cy="74460"/>
            <a:chOff x="3980086" y="2804397"/>
            <a:chExt cx="1227600" cy="66900"/>
          </a:xfrm>
        </p:grpSpPr>
        <p:sp>
          <p:nvSpPr>
            <p:cNvPr id="5583" name="Google Shape;5583;p90"/>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0"/>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90"/>
          <p:cNvGrpSpPr/>
          <p:nvPr/>
        </p:nvGrpSpPr>
        <p:grpSpPr>
          <a:xfrm>
            <a:off x="3344661" y="3168575"/>
            <a:ext cx="2363244" cy="1005943"/>
            <a:chOff x="3358415" y="3361302"/>
            <a:chExt cx="2363244" cy="1024695"/>
          </a:xfrm>
        </p:grpSpPr>
        <p:grpSp>
          <p:nvGrpSpPr>
            <p:cNvPr id="5586" name="Google Shape;5586;p90"/>
            <p:cNvGrpSpPr/>
            <p:nvPr/>
          </p:nvGrpSpPr>
          <p:grpSpPr>
            <a:xfrm>
              <a:off x="3358415" y="3361302"/>
              <a:ext cx="441300" cy="1024695"/>
              <a:chOff x="3358415" y="3361302"/>
              <a:chExt cx="441300" cy="1024695"/>
            </a:xfrm>
          </p:grpSpPr>
          <p:sp>
            <p:nvSpPr>
              <p:cNvPr id="5587" name="Google Shape;5587;p90"/>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0"/>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0"/>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0"/>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0"/>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0"/>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3" name="Google Shape;5593;p90"/>
            <p:cNvGrpSpPr/>
            <p:nvPr/>
          </p:nvGrpSpPr>
          <p:grpSpPr>
            <a:xfrm>
              <a:off x="3838901" y="3361302"/>
              <a:ext cx="441300" cy="1024695"/>
              <a:chOff x="3838901" y="3361302"/>
              <a:chExt cx="441300" cy="1024695"/>
            </a:xfrm>
          </p:grpSpPr>
          <p:sp>
            <p:nvSpPr>
              <p:cNvPr id="5594" name="Google Shape;5594;p90"/>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0"/>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0"/>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0"/>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0"/>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0"/>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90"/>
            <p:cNvGrpSpPr/>
            <p:nvPr/>
          </p:nvGrpSpPr>
          <p:grpSpPr>
            <a:xfrm>
              <a:off x="4319387" y="3361302"/>
              <a:ext cx="441300" cy="1024695"/>
              <a:chOff x="4319387" y="3361302"/>
              <a:chExt cx="441300" cy="1024695"/>
            </a:xfrm>
          </p:grpSpPr>
          <p:sp>
            <p:nvSpPr>
              <p:cNvPr id="5601" name="Google Shape;5601;p90"/>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0"/>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0"/>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0"/>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0"/>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0"/>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90"/>
            <p:cNvGrpSpPr/>
            <p:nvPr/>
          </p:nvGrpSpPr>
          <p:grpSpPr>
            <a:xfrm>
              <a:off x="4799873" y="3361302"/>
              <a:ext cx="441300" cy="1024695"/>
              <a:chOff x="4799873" y="3361302"/>
              <a:chExt cx="441300" cy="1024695"/>
            </a:xfrm>
          </p:grpSpPr>
          <p:sp>
            <p:nvSpPr>
              <p:cNvPr id="5608" name="Google Shape;5608;p90"/>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90"/>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90"/>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90"/>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90"/>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90"/>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90"/>
            <p:cNvGrpSpPr/>
            <p:nvPr/>
          </p:nvGrpSpPr>
          <p:grpSpPr>
            <a:xfrm>
              <a:off x="5280360" y="3361302"/>
              <a:ext cx="441300" cy="1024695"/>
              <a:chOff x="5280360" y="3361302"/>
              <a:chExt cx="441300" cy="1024695"/>
            </a:xfrm>
          </p:grpSpPr>
          <p:sp>
            <p:nvSpPr>
              <p:cNvPr id="5615" name="Google Shape;5615;p90"/>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90"/>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90"/>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90"/>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90"/>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90"/>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621" name="Google Shape;5621;p90"/>
          <p:cNvGraphicFramePr/>
          <p:nvPr/>
        </p:nvGraphicFramePr>
        <p:xfrm>
          <a:off x="711088" y="2130461"/>
          <a:ext cx="3000000" cy="3000000"/>
        </p:xfrm>
        <a:graphic>
          <a:graphicData uri="http://schemas.openxmlformats.org/drawingml/2006/table">
            <a:tbl>
              <a:tblPr>
                <a:noFill/>
                <a:tableStyleId>{11D30689-61B8-4B60-A4A2-DCD1017E421D}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622" name="Google Shape;5622;p90"/>
          <p:cNvGrpSpPr/>
          <p:nvPr/>
        </p:nvGrpSpPr>
        <p:grpSpPr>
          <a:xfrm>
            <a:off x="712613" y="3180186"/>
            <a:ext cx="2403614" cy="1005900"/>
            <a:chOff x="726450" y="3372825"/>
            <a:chExt cx="2403614" cy="1005900"/>
          </a:xfrm>
        </p:grpSpPr>
        <p:grpSp>
          <p:nvGrpSpPr>
            <p:cNvPr id="5623" name="Google Shape;5623;p90"/>
            <p:cNvGrpSpPr/>
            <p:nvPr/>
          </p:nvGrpSpPr>
          <p:grpSpPr>
            <a:xfrm>
              <a:off x="726450" y="3696000"/>
              <a:ext cx="2403614" cy="500898"/>
              <a:chOff x="726450" y="3696000"/>
              <a:chExt cx="2403614" cy="500898"/>
            </a:xfrm>
          </p:grpSpPr>
          <p:sp>
            <p:nvSpPr>
              <p:cNvPr id="5624" name="Google Shape;5624;p90"/>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5" name="Google Shape;5625;p90"/>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26" name="Google Shape;5626;p90"/>
            <p:cNvGrpSpPr/>
            <p:nvPr/>
          </p:nvGrpSpPr>
          <p:grpSpPr>
            <a:xfrm>
              <a:off x="1348050" y="3372825"/>
              <a:ext cx="1720425" cy="1005900"/>
              <a:chOff x="1348050" y="3372825"/>
              <a:chExt cx="1720425" cy="1005900"/>
            </a:xfrm>
          </p:grpSpPr>
          <p:sp>
            <p:nvSpPr>
              <p:cNvPr id="5627" name="Google Shape;5627;p90"/>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8" name="Google Shape;5628;p90"/>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29" name="Google Shape;5629;p90"/>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30" name="Google Shape;5630;p90"/>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631" name="Google Shape;5631;p90"/>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632" name="Google Shape;5632;p90"/>
            <p:cNvGrpSpPr/>
            <p:nvPr/>
          </p:nvGrpSpPr>
          <p:grpSpPr>
            <a:xfrm>
              <a:off x="1455707" y="3731058"/>
              <a:ext cx="1491150" cy="417657"/>
              <a:chOff x="1455707" y="3731058"/>
              <a:chExt cx="1491150" cy="417657"/>
            </a:xfrm>
          </p:grpSpPr>
          <p:grpSp>
            <p:nvGrpSpPr>
              <p:cNvPr id="5633" name="Google Shape;5633;p90"/>
              <p:cNvGrpSpPr/>
              <p:nvPr/>
            </p:nvGrpSpPr>
            <p:grpSpPr>
              <a:xfrm>
                <a:off x="1472938" y="3745828"/>
                <a:ext cx="72126" cy="53788"/>
                <a:chOff x="1472938" y="3745828"/>
                <a:chExt cx="72126" cy="53788"/>
              </a:xfrm>
            </p:grpSpPr>
            <p:sp>
              <p:nvSpPr>
                <p:cNvPr id="5634" name="Google Shape;5634;p90"/>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90"/>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90"/>
              <p:cNvGrpSpPr/>
              <p:nvPr/>
            </p:nvGrpSpPr>
            <p:grpSpPr>
              <a:xfrm>
                <a:off x="1819181" y="4089633"/>
                <a:ext cx="72126" cy="53788"/>
                <a:chOff x="1819181" y="4089633"/>
                <a:chExt cx="72126" cy="53788"/>
              </a:xfrm>
            </p:grpSpPr>
            <p:sp>
              <p:nvSpPr>
                <p:cNvPr id="5637" name="Google Shape;5637;p90"/>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0"/>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9" name="Google Shape;5639;p90"/>
              <p:cNvGrpSpPr/>
              <p:nvPr/>
            </p:nvGrpSpPr>
            <p:grpSpPr>
              <a:xfrm>
                <a:off x="1455707" y="4084171"/>
                <a:ext cx="64321" cy="64544"/>
                <a:chOff x="1455707" y="4084171"/>
                <a:chExt cx="64321" cy="64544"/>
              </a:xfrm>
            </p:grpSpPr>
            <p:sp>
              <p:nvSpPr>
                <p:cNvPr id="5640" name="Google Shape;5640;p90"/>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0"/>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90"/>
              <p:cNvGrpSpPr/>
              <p:nvPr/>
            </p:nvGrpSpPr>
            <p:grpSpPr>
              <a:xfrm>
                <a:off x="1818610" y="3731058"/>
                <a:ext cx="64321" cy="64544"/>
                <a:chOff x="1818610" y="3731058"/>
                <a:chExt cx="64321" cy="64544"/>
              </a:xfrm>
            </p:grpSpPr>
            <p:sp>
              <p:nvSpPr>
                <p:cNvPr id="5643" name="Google Shape;5643;p90"/>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90"/>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5" name="Google Shape;5645;p90"/>
              <p:cNvGrpSpPr/>
              <p:nvPr/>
            </p:nvGrpSpPr>
            <p:grpSpPr>
              <a:xfrm>
                <a:off x="2172491" y="4089633"/>
                <a:ext cx="72126" cy="53788"/>
                <a:chOff x="2172491" y="4089633"/>
                <a:chExt cx="72126" cy="53788"/>
              </a:xfrm>
            </p:grpSpPr>
            <p:sp>
              <p:nvSpPr>
                <p:cNvPr id="5646" name="Google Shape;5646;p90"/>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90"/>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90"/>
              <p:cNvGrpSpPr/>
              <p:nvPr/>
            </p:nvGrpSpPr>
            <p:grpSpPr>
              <a:xfrm>
                <a:off x="2171920" y="3731058"/>
                <a:ext cx="64321" cy="64544"/>
                <a:chOff x="2171920" y="3731058"/>
                <a:chExt cx="64321" cy="64544"/>
              </a:xfrm>
            </p:grpSpPr>
            <p:sp>
              <p:nvSpPr>
                <p:cNvPr id="5649" name="Google Shape;5649;p90"/>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90"/>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90"/>
              <p:cNvGrpSpPr/>
              <p:nvPr/>
            </p:nvGrpSpPr>
            <p:grpSpPr>
              <a:xfrm>
                <a:off x="2874730" y="3745828"/>
                <a:ext cx="72126" cy="53788"/>
                <a:chOff x="2874730" y="3745828"/>
                <a:chExt cx="72126" cy="53788"/>
              </a:xfrm>
            </p:grpSpPr>
            <p:sp>
              <p:nvSpPr>
                <p:cNvPr id="5652" name="Google Shape;5652;p90"/>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90"/>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90"/>
              <p:cNvGrpSpPr/>
              <p:nvPr/>
            </p:nvGrpSpPr>
            <p:grpSpPr>
              <a:xfrm>
                <a:off x="2878589" y="4081481"/>
                <a:ext cx="64321" cy="64544"/>
                <a:chOff x="2878589" y="4081481"/>
                <a:chExt cx="64321" cy="64544"/>
              </a:xfrm>
            </p:grpSpPr>
            <p:sp>
              <p:nvSpPr>
                <p:cNvPr id="5655" name="Google Shape;5655;p90"/>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90"/>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90"/>
              <p:cNvGrpSpPr/>
              <p:nvPr/>
            </p:nvGrpSpPr>
            <p:grpSpPr>
              <a:xfrm>
                <a:off x="2525796" y="4089633"/>
                <a:ext cx="72126" cy="53788"/>
                <a:chOff x="2525796" y="4089633"/>
                <a:chExt cx="72126" cy="53788"/>
              </a:xfrm>
            </p:grpSpPr>
            <p:sp>
              <p:nvSpPr>
                <p:cNvPr id="5658" name="Google Shape;5658;p90"/>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90"/>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90"/>
              <p:cNvGrpSpPr/>
              <p:nvPr/>
            </p:nvGrpSpPr>
            <p:grpSpPr>
              <a:xfrm>
                <a:off x="2525225" y="3731058"/>
                <a:ext cx="64321" cy="64544"/>
                <a:chOff x="2525225" y="3731058"/>
                <a:chExt cx="64321" cy="64544"/>
              </a:xfrm>
            </p:grpSpPr>
            <p:sp>
              <p:nvSpPr>
                <p:cNvPr id="5661" name="Google Shape;5661;p90"/>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90"/>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6" name="Shape 5666"/>
        <p:cNvGrpSpPr/>
        <p:nvPr/>
      </p:nvGrpSpPr>
      <p:grpSpPr>
        <a:xfrm>
          <a:off x="0" y="0"/>
          <a:ext cx="0" cy="0"/>
          <a:chOff x="0" y="0"/>
          <a:chExt cx="0" cy="0"/>
        </a:xfrm>
      </p:grpSpPr>
      <p:grpSp>
        <p:nvGrpSpPr>
          <p:cNvPr id="5667" name="Google Shape;5667;p91"/>
          <p:cNvGrpSpPr/>
          <p:nvPr/>
        </p:nvGrpSpPr>
        <p:grpSpPr>
          <a:xfrm>
            <a:off x="716996" y="971307"/>
            <a:ext cx="845921" cy="690752"/>
            <a:chOff x="732428" y="1198513"/>
            <a:chExt cx="845921" cy="690752"/>
          </a:xfrm>
        </p:grpSpPr>
        <p:grpSp>
          <p:nvGrpSpPr>
            <p:cNvPr id="5668" name="Google Shape;5668;p91"/>
            <p:cNvGrpSpPr/>
            <p:nvPr/>
          </p:nvGrpSpPr>
          <p:grpSpPr>
            <a:xfrm>
              <a:off x="823030" y="1198513"/>
              <a:ext cx="755319" cy="690752"/>
              <a:chOff x="823030" y="1198513"/>
              <a:chExt cx="755319" cy="690752"/>
            </a:xfrm>
          </p:grpSpPr>
          <p:sp>
            <p:nvSpPr>
              <p:cNvPr id="5669" name="Google Shape;5669;p91"/>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91"/>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91"/>
            <p:cNvGrpSpPr/>
            <p:nvPr/>
          </p:nvGrpSpPr>
          <p:grpSpPr>
            <a:xfrm>
              <a:off x="732428" y="1239937"/>
              <a:ext cx="739912" cy="607886"/>
              <a:chOff x="732428" y="1239937"/>
              <a:chExt cx="739912" cy="607886"/>
            </a:xfrm>
          </p:grpSpPr>
          <p:sp>
            <p:nvSpPr>
              <p:cNvPr id="5672" name="Google Shape;5672;p91"/>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91"/>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4" name="Google Shape;5674;p91"/>
            <p:cNvGrpSpPr/>
            <p:nvPr/>
          </p:nvGrpSpPr>
          <p:grpSpPr>
            <a:xfrm>
              <a:off x="732428" y="1277018"/>
              <a:ext cx="702832" cy="533758"/>
              <a:chOff x="732428" y="1277018"/>
              <a:chExt cx="702832" cy="533758"/>
            </a:xfrm>
          </p:grpSpPr>
          <p:sp>
            <p:nvSpPr>
              <p:cNvPr id="5675" name="Google Shape;5675;p91"/>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91"/>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91"/>
            <p:cNvGrpSpPr/>
            <p:nvPr/>
          </p:nvGrpSpPr>
          <p:grpSpPr>
            <a:xfrm>
              <a:off x="931170" y="1306653"/>
              <a:ext cx="647179" cy="474455"/>
              <a:chOff x="931170" y="1306653"/>
              <a:chExt cx="647179" cy="474455"/>
            </a:xfrm>
          </p:grpSpPr>
          <p:sp>
            <p:nvSpPr>
              <p:cNvPr id="5678" name="Google Shape;5678;p91"/>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91"/>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0" name="Google Shape;5680;p91"/>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91"/>
          <p:cNvGrpSpPr/>
          <p:nvPr/>
        </p:nvGrpSpPr>
        <p:grpSpPr>
          <a:xfrm>
            <a:off x="3948605" y="971313"/>
            <a:ext cx="634656" cy="699982"/>
            <a:chOff x="5985650" y="2860025"/>
            <a:chExt cx="1396075" cy="1539775"/>
          </a:xfrm>
        </p:grpSpPr>
        <p:sp>
          <p:nvSpPr>
            <p:cNvPr id="5682" name="Google Shape;5682;p91"/>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1"/>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91"/>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91"/>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91"/>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1"/>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91"/>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91"/>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1"/>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91"/>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91"/>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91"/>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1"/>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91"/>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91"/>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91"/>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91"/>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91"/>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91"/>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91"/>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91"/>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91"/>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91"/>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91"/>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91"/>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1"/>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1"/>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1"/>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1"/>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91"/>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91"/>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91"/>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4" name="Google Shape;5714;p91"/>
          <p:cNvGrpSpPr/>
          <p:nvPr/>
        </p:nvGrpSpPr>
        <p:grpSpPr>
          <a:xfrm>
            <a:off x="4704254" y="971307"/>
            <a:ext cx="725845" cy="699975"/>
            <a:chOff x="4249973" y="1201875"/>
            <a:chExt cx="1958568" cy="1888762"/>
          </a:xfrm>
        </p:grpSpPr>
        <p:sp>
          <p:nvSpPr>
            <p:cNvPr id="5715" name="Google Shape;5715;p91"/>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6" name="Google Shape;5716;p91"/>
            <p:cNvGrpSpPr/>
            <p:nvPr/>
          </p:nvGrpSpPr>
          <p:grpSpPr>
            <a:xfrm>
              <a:off x="5853086" y="1789142"/>
              <a:ext cx="355454" cy="1048099"/>
              <a:chOff x="5576108" y="2016725"/>
              <a:chExt cx="565200" cy="1666560"/>
            </a:xfrm>
          </p:grpSpPr>
          <p:sp>
            <p:nvSpPr>
              <p:cNvPr id="5717" name="Google Shape;5717;p91"/>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18" name="Google Shape;5718;p9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91"/>
            <p:cNvGrpSpPr/>
            <p:nvPr/>
          </p:nvGrpSpPr>
          <p:grpSpPr>
            <a:xfrm>
              <a:off x="4869455" y="2691676"/>
              <a:ext cx="1013897" cy="398961"/>
              <a:chOff x="4012057" y="3451825"/>
              <a:chExt cx="1612175" cy="634379"/>
            </a:xfrm>
          </p:grpSpPr>
          <p:sp>
            <p:nvSpPr>
              <p:cNvPr id="5720" name="Google Shape;5720;p91"/>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1" name="Google Shape;5721;p9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2" name="Google Shape;5722;p91"/>
            <p:cNvGrpSpPr/>
            <p:nvPr/>
          </p:nvGrpSpPr>
          <p:grpSpPr>
            <a:xfrm>
              <a:off x="4276937" y="2155961"/>
              <a:ext cx="651965" cy="891358"/>
              <a:chOff x="3069908" y="2599997"/>
              <a:chExt cx="1036675" cy="1417328"/>
            </a:xfrm>
          </p:grpSpPr>
          <p:sp>
            <p:nvSpPr>
              <p:cNvPr id="5723" name="Google Shape;5723;p91"/>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4" name="Google Shape;5724;p9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5" name="Google Shape;5725;p91"/>
            <p:cNvGrpSpPr/>
            <p:nvPr/>
          </p:nvGrpSpPr>
          <p:grpSpPr>
            <a:xfrm>
              <a:off x="5054918" y="1201875"/>
              <a:ext cx="999548" cy="602711"/>
              <a:chOff x="4306958" y="1082925"/>
              <a:chExt cx="1589359" cy="958358"/>
            </a:xfrm>
          </p:grpSpPr>
          <p:sp>
            <p:nvSpPr>
              <p:cNvPr id="5726" name="Google Shape;5726;p91"/>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27" name="Google Shape;5727;p9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8" name="Google Shape;5728;p91"/>
            <p:cNvGrpSpPr/>
            <p:nvPr/>
          </p:nvGrpSpPr>
          <p:grpSpPr>
            <a:xfrm>
              <a:off x="4249973" y="1303451"/>
              <a:ext cx="799317" cy="841334"/>
              <a:chOff x="3027033" y="1244439"/>
              <a:chExt cx="1270977" cy="1337786"/>
            </a:xfrm>
          </p:grpSpPr>
          <p:sp>
            <p:nvSpPr>
              <p:cNvPr id="5729" name="Google Shape;5729;p91"/>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730" name="Google Shape;5730;p9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1" name="Google Shape;5731;p91"/>
          <p:cNvGrpSpPr/>
          <p:nvPr/>
        </p:nvGrpSpPr>
        <p:grpSpPr>
          <a:xfrm>
            <a:off x="4057119" y="1858087"/>
            <a:ext cx="750769" cy="683784"/>
            <a:chOff x="4204684" y="2104422"/>
            <a:chExt cx="699822" cy="637382"/>
          </a:xfrm>
        </p:grpSpPr>
        <p:grpSp>
          <p:nvGrpSpPr>
            <p:cNvPr id="5732" name="Google Shape;5732;p91"/>
            <p:cNvGrpSpPr/>
            <p:nvPr/>
          </p:nvGrpSpPr>
          <p:grpSpPr>
            <a:xfrm>
              <a:off x="4204684" y="2430067"/>
              <a:ext cx="342957" cy="311738"/>
              <a:chOff x="4204684" y="2430067"/>
              <a:chExt cx="342957" cy="311738"/>
            </a:xfrm>
          </p:grpSpPr>
          <p:sp>
            <p:nvSpPr>
              <p:cNvPr id="5733" name="Google Shape;5733;p91"/>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1"/>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91"/>
            <p:cNvGrpSpPr/>
            <p:nvPr/>
          </p:nvGrpSpPr>
          <p:grpSpPr>
            <a:xfrm>
              <a:off x="4561586" y="2430067"/>
              <a:ext cx="342920" cy="311738"/>
              <a:chOff x="4561586" y="2430067"/>
              <a:chExt cx="342920" cy="311738"/>
            </a:xfrm>
          </p:grpSpPr>
          <p:sp>
            <p:nvSpPr>
              <p:cNvPr id="5736" name="Google Shape;5736;p91"/>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1"/>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91"/>
            <p:cNvGrpSpPr/>
            <p:nvPr/>
          </p:nvGrpSpPr>
          <p:grpSpPr>
            <a:xfrm>
              <a:off x="4561586" y="2104422"/>
              <a:ext cx="342920" cy="311738"/>
              <a:chOff x="4561586" y="2104422"/>
              <a:chExt cx="342920" cy="311738"/>
            </a:xfrm>
          </p:grpSpPr>
          <p:sp>
            <p:nvSpPr>
              <p:cNvPr id="5739" name="Google Shape;5739;p91"/>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91"/>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1" name="Google Shape;5741;p91"/>
            <p:cNvGrpSpPr/>
            <p:nvPr/>
          </p:nvGrpSpPr>
          <p:grpSpPr>
            <a:xfrm>
              <a:off x="4204684" y="2104422"/>
              <a:ext cx="342957" cy="311664"/>
              <a:chOff x="4204684" y="2104422"/>
              <a:chExt cx="342957" cy="311664"/>
            </a:xfrm>
          </p:grpSpPr>
          <p:sp>
            <p:nvSpPr>
              <p:cNvPr id="5742" name="Google Shape;5742;p91"/>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1"/>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4" name="Google Shape;5744;p91"/>
          <p:cNvGrpSpPr/>
          <p:nvPr/>
        </p:nvGrpSpPr>
        <p:grpSpPr>
          <a:xfrm>
            <a:off x="5521552" y="971301"/>
            <a:ext cx="660591" cy="688867"/>
            <a:chOff x="5830645" y="1267368"/>
            <a:chExt cx="530340" cy="553040"/>
          </a:xfrm>
        </p:grpSpPr>
        <p:sp>
          <p:nvSpPr>
            <p:cNvPr id="5745" name="Google Shape;5745;p91"/>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6" name="Google Shape;5746;p91"/>
            <p:cNvGrpSpPr/>
            <p:nvPr/>
          </p:nvGrpSpPr>
          <p:grpSpPr>
            <a:xfrm>
              <a:off x="5830645" y="1267368"/>
              <a:ext cx="259743" cy="269909"/>
              <a:chOff x="5830645" y="1267368"/>
              <a:chExt cx="259743" cy="269909"/>
            </a:xfrm>
          </p:grpSpPr>
          <p:sp>
            <p:nvSpPr>
              <p:cNvPr id="5747" name="Google Shape;5747;p91"/>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1"/>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91"/>
            <p:cNvGrpSpPr/>
            <p:nvPr/>
          </p:nvGrpSpPr>
          <p:grpSpPr>
            <a:xfrm>
              <a:off x="6101293" y="1267368"/>
              <a:ext cx="259692" cy="269909"/>
              <a:chOff x="6101293" y="1267368"/>
              <a:chExt cx="259692" cy="269909"/>
            </a:xfrm>
          </p:grpSpPr>
          <p:sp>
            <p:nvSpPr>
              <p:cNvPr id="5750" name="Google Shape;5750;p91"/>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91"/>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91"/>
            <p:cNvGrpSpPr/>
            <p:nvPr/>
          </p:nvGrpSpPr>
          <p:grpSpPr>
            <a:xfrm>
              <a:off x="5830645" y="1550500"/>
              <a:ext cx="259692" cy="269909"/>
              <a:chOff x="5830645" y="1550500"/>
              <a:chExt cx="259692" cy="269909"/>
            </a:xfrm>
          </p:grpSpPr>
          <p:sp>
            <p:nvSpPr>
              <p:cNvPr id="5753" name="Google Shape;5753;p91"/>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1"/>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91"/>
            <p:cNvGrpSpPr/>
            <p:nvPr/>
          </p:nvGrpSpPr>
          <p:grpSpPr>
            <a:xfrm>
              <a:off x="6101293" y="1550500"/>
              <a:ext cx="259692" cy="269909"/>
              <a:chOff x="6101293" y="1550500"/>
              <a:chExt cx="259692" cy="269909"/>
            </a:xfrm>
          </p:grpSpPr>
          <p:sp>
            <p:nvSpPr>
              <p:cNvPr id="5756" name="Google Shape;5756;p91"/>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1"/>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8" name="Google Shape;5758;p91"/>
          <p:cNvGrpSpPr/>
          <p:nvPr/>
        </p:nvGrpSpPr>
        <p:grpSpPr>
          <a:xfrm>
            <a:off x="723705" y="1861761"/>
            <a:ext cx="697154" cy="679574"/>
            <a:chOff x="2679875" y="2361475"/>
            <a:chExt cx="780425" cy="760575"/>
          </a:xfrm>
        </p:grpSpPr>
        <p:sp>
          <p:nvSpPr>
            <p:cNvPr id="5759" name="Google Shape;5759;p91"/>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1"/>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1"/>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5" name="Google Shape;5765;p91"/>
          <p:cNvGrpSpPr/>
          <p:nvPr/>
        </p:nvGrpSpPr>
        <p:grpSpPr>
          <a:xfrm>
            <a:off x="3122864" y="971353"/>
            <a:ext cx="735829" cy="684547"/>
            <a:chOff x="3351965" y="1148808"/>
            <a:chExt cx="750770" cy="698375"/>
          </a:xfrm>
        </p:grpSpPr>
        <p:grpSp>
          <p:nvGrpSpPr>
            <p:cNvPr id="5766" name="Google Shape;5766;p91"/>
            <p:cNvGrpSpPr/>
            <p:nvPr/>
          </p:nvGrpSpPr>
          <p:grpSpPr>
            <a:xfrm>
              <a:off x="3586796" y="1148808"/>
              <a:ext cx="294857" cy="286830"/>
              <a:chOff x="3750225" y="1774000"/>
              <a:chExt cx="149575" cy="145525"/>
            </a:xfrm>
          </p:grpSpPr>
          <p:sp>
            <p:nvSpPr>
              <p:cNvPr id="5767" name="Google Shape;5767;p9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9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91"/>
            <p:cNvGrpSpPr/>
            <p:nvPr/>
          </p:nvGrpSpPr>
          <p:grpSpPr>
            <a:xfrm>
              <a:off x="3779245" y="1375768"/>
              <a:ext cx="323490" cy="286978"/>
              <a:chOff x="3847850" y="1889150"/>
              <a:chExt cx="164100" cy="145600"/>
            </a:xfrm>
          </p:grpSpPr>
          <p:sp>
            <p:nvSpPr>
              <p:cNvPr id="5770" name="Google Shape;5770;p9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91"/>
            <p:cNvGrpSpPr/>
            <p:nvPr/>
          </p:nvGrpSpPr>
          <p:grpSpPr>
            <a:xfrm>
              <a:off x="3351965" y="1330435"/>
              <a:ext cx="295449" cy="285401"/>
              <a:chOff x="3631100" y="1866150"/>
              <a:chExt cx="149875" cy="144800"/>
            </a:xfrm>
          </p:grpSpPr>
          <p:sp>
            <p:nvSpPr>
              <p:cNvPr id="5773" name="Google Shape;5773;p91"/>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1"/>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91"/>
            <p:cNvGrpSpPr/>
            <p:nvPr/>
          </p:nvGrpSpPr>
          <p:grpSpPr>
            <a:xfrm>
              <a:off x="3548208" y="1560352"/>
              <a:ext cx="294808" cy="286830"/>
              <a:chOff x="3730650" y="1982800"/>
              <a:chExt cx="149550" cy="145525"/>
            </a:xfrm>
          </p:grpSpPr>
          <p:sp>
            <p:nvSpPr>
              <p:cNvPr id="5776" name="Google Shape;5776;p9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78" name="Google Shape;5778;p91"/>
          <p:cNvGrpSpPr/>
          <p:nvPr/>
        </p:nvGrpSpPr>
        <p:grpSpPr>
          <a:xfrm>
            <a:off x="7624517" y="971307"/>
            <a:ext cx="804565" cy="677795"/>
            <a:chOff x="7636443" y="1204988"/>
            <a:chExt cx="804565" cy="677795"/>
          </a:xfrm>
        </p:grpSpPr>
        <p:grpSp>
          <p:nvGrpSpPr>
            <p:cNvPr id="5779" name="Google Shape;5779;p91"/>
            <p:cNvGrpSpPr/>
            <p:nvPr/>
          </p:nvGrpSpPr>
          <p:grpSpPr>
            <a:xfrm>
              <a:off x="7636443" y="1509705"/>
              <a:ext cx="804565" cy="373078"/>
              <a:chOff x="7636443" y="1509705"/>
              <a:chExt cx="804565" cy="373078"/>
            </a:xfrm>
          </p:grpSpPr>
          <p:sp>
            <p:nvSpPr>
              <p:cNvPr id="5780" name="Google Shape;5780;p91"/>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91"/>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2" name="Google Shape;5782;p91"/>
            <p:cNvGrpSpPr/>
            <p:nvPr/>
          </p:nvGrpSpPr>
          <p:grpSpPr>
            <a:xfrm>
              <a:off x="7636443" y="1408133"/>
              <a:ext cx="804565" cy="373078"/>
              <a:chOff x="7636443" y="1408133"/>
              <a:chExt cx="804565" cy="373078"/>
            </a:xfrm>
          </p:grpSpPr>
          <p:sp>
            <p:nvSpPr>
              <p:cNvPr id="5783" name="Google Shape;5783;p91"/>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1"/>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91"/>
            <p:cNvGrpSpPr/>
            <p:nvPr/>
          </p:nvGrpSpPr>
          <p:grpSpPr>
            <a:xfrm>
              <a:off x="7636443" y="1306560"/>
              <a:ext cx="804565" cy="373078"/>
              <a:chOff x="7636443" y="1306560"/>
              <a:chExt cx="804565" cy="373078"/>
            </a:xfrm>
          </p:grpSpPr>
          <p:sp>
            <p:nvSpPr>
              <p:cNvPr id="5786" name="Google Shape;5786;p91"/>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91"/>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8" name="Google Shape;5788;p91"/>
            <p:cNvGrpSpPr/>
            <p:nvPr/>
          </p:nvGrpSpPr>
          <p:grpSpPr>
            <a:xfrm>
              <a:off x="7636443" y="1204988"/>
              <a:ext cx="804565" cy="373078"/>
              <a:chOff x="7636443" y="1204988"/>
              <a:chExt cx="804565" cy="373078"/>
            </a:xfrm>
          </p:grpSpPr>
          <p:sp>
            <p:nvSpPr>
              <p:cNvPr id="5789" name="Google Shape;5789;p91"/>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1"/>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91" name="Google Shape;5791;p91"/>
          <p:cNvGrpSpPr/>
          <p:nvPr/>
        </p:nvGrpSpPr>
        <p:grpSpPr>
          <a:xfrm>
            <a:off x="4963363" y="1878721"/>
            <a:ext cx="661339" cy="661188"/>
            <a:chOff x="3990000" y="975400"/>
            <a:chExt cx="3934200" cy="3933300"/>
          </a:xfrm>
        </p:grpSpPr>
        <p:sp>
          <p:nvSpPr>
            <p:cNvPr id="5792" name="Google Shape;5792;p91"/>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91"/>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91"/>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91"/>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6" name="Google Shape;5796;p91"/>
          <p:cNvGrpSpPr/>
          <p:nvPr/>
        </p:nvGrpSpPr>
        <p:grpSpPr>
          <a:xfrm>
            <a:off x="6607011" y="1857359"/>
            <a:ext cx="868881" cy="684241"/>
            <a:chOff x="6598259" y="2078634"/>
            <a:chExt cx="868881" cy="684241"/>
          </a:xfrm>
        </p:grpSpPr>
        <p:sp>
          <p:nvSpPr>
            <p:cNvPr id="5797" name="Google Shape;5797;p91"/>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91"/>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91"/>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91"/>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91"/>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1"/>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3" name="Google Shape;5803;p91"/>
            <p:cNvGrpSpPr/>
            <p:nvPr/>
          </p:nvGrpSpPr>
          <p:grpSpPr>
            <a:xfrm>
              <a:off x="6808175" y="2078634"/>
              <a:ext cx="452229" cy="684241"/>
              <a:chOff x="6808175" y="2078634"/>
              <a:chExt cx="452229" cy="684241"/>
            </a:xfrm>
          </p:grpSpPr>
          <p:sp>
            <p:nvSpPr>
              <p:cNvPr id="5804" name="Google Shape;5804;p91"/>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1"/>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1"/>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91"/>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91"/>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91"/>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0" name="Google Shape;5810;p91"/>
              <p:cNvGrpSpPr/>
              <p:nvPr/>
            </p:nvGrpSpPr>
            <p:grpSpPr>
              <a:xfrm>
                <a:off x="6821586" y="2078634"/>
                <a:ext cx="426871" cy="684241"/>
                <a:chOff x="6821586" y="2078634"/>
                <a:chExt cx="426871" cy="684241"/>
              </a:xfrm>
            </p:grpSpPr>
            <p:grpSp>
              <p:nvGrpSpPr>
                <p:cNvPr id="5811" name="Google Shape;5811;p91"/>
                <p:cNvGrpSpPr/>
                <p:nvPr/>
              </p:nvGrpSpPr>
              <p:grpSpPr>
                <a:xfrm>
                  <a:off x="6821586" y="2078634"/>
                  <a:ext cx="426871" cy="684241"/>
                  <a:chOff x="6821586" y="2078634"/>
                  <a:chExt cx="426871" cy="684241"/>
                </a:xfrm>
              </p:grpSpPr>
              <p:sp>
                <p:nvSpPr>
                  <p:cNvPr id="5812" name="Google Shape;5812;p91"/>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91"/>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91"/>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91"/>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91"/>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91"/>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91"/>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91"/>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91"/>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91"/>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91"/>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1"/>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1"/>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1"/>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1"/>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91"/>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91"/>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1"/>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1"/>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1" name="Google Shape;5831;p91"/>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1"/>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91"/>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91"/>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91"/>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91"/>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37" name="Google Shape;5837;p91"/>
          <p:cNvGrpSpPr/>
          <p:nvPr/>
        </p:nvGrpSpPr>
        <p:grpSpPr>
          <a:xfrm>
            <a:off x="5780178" y="1862968"/>
            <a:ext cx="671358" cy="671358"/>
            <a:chOff x="6535625" y="760425"/>
            <a:chExt cx="1665900" cy="1665900"/>
          </a:xfrm>
        </p:grpSpPr>
        <p:sp>
          <p:nvSpPr>
            <p:cNvPr id="5838" name="Google Shape;5838;p91"/>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91"/>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91"/>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91"/>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91"/>
          <p:cNvGrpSpPr/>
          <p:nvPr/>
        </p:nvGrpSpPr>
        <p:grpSpPr>
          <a:xfrm>
            <a:off x="716994" y="3531369"/>
            <a:ext cx="1340789" cy="640830"/>
            <a:chOff x="238125" y="1151100"/>
            <a:chExt cx="7139450" cy="3412300"/>
          </a:xfrm>
        </p:grpSpPr>
        <p:sp>
          <p:nvSpPr>
            <p:cNvPr id="5843" name="Google Shape;5843;p91"/>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91"/>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91"/>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91"/>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91"/>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91"/>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91"/>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1"/>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91"/>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91"/>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91"/>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91"/>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5" name="Google Shape;5855;p91"/>
          <p:cNvGrpSpPr/>
          <p:nvPr/>
        </p:nvGrpSpPr>
        <p:grpSpPr>
          <a:xfrm>
            <a:off x="5584217" y="2734650"/>
            <a:ext cx="985357" cy="585764"/>
            <a:chOff x="5145061" y="2881789"/>
            <a:chExt cx="1107641" cy="658458"/>
          </a:xfrm>
        </p:grpSpPr>
        <p:grpSp>
          <p:nvGrpSpPr>
            <p:cNvPr id="5856" name="Google Shape;5856;p91"/>
            <p:cNvGrpSpPr/>
            <p:nvPr/>
          </p:nvGrpSpPr>
          <p:grpSpPr>
            <a:xfrm>
              <a:off x="5722989" y="3244587"/>
              <a:ext cx="529713" cy="295659"/>
              <a:chOff x="5722989" y="3244587"/>
              <a:chExt cx="529713" cy="295659"/>
            </a:xfrm>
          </p:grpSpPr>
          <p:sp>
            <p:nvSpPr>
              <p:cNvPr id="5857" name="Google Shape;5857;p91"/>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58" name="Google Shape;5858;p91"/>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59" name="Google Shape;5859;p91"/>
            <p:cNvGrpSpPr/>
            <p:nvPr/>
          </p:nvGrpSpPr>
          <p:grpSpPr>
            <a:xfrm>
              <a:off x="5145061" y="3244587"/>
              <a:ext cx="536807" cy="295659"/>
              <a:chOff x="5145061" y="3244587"/>
              <a:chExt cx="536807" cy="295659"/>
            </a:xfrm>
          </p:grpSpPr>
          <p:sp>
            <p:nvSpPr>
              <p:cNvPr id="5860" name="Google Shape;5860;p91"/>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61" name="Google Shape;5861;p91"/>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62" name="Google Shape;5862;p91"/>
            <p:cNvGrpSpPr/>
            <p:nvPr/>
          </p:nvGrpSpPr>
          <p:grpSpPr>
            <a:xfrm>
              <a:off x="5341327" y="2898245"/>
              <a:ext cx="532309" cy="614891"/>
              <a:chOff x="5341327" y="2898245"/>
              <a:chExt cx="532309" cy="614891"/>
            </a:xfrm>
          </p:grpSpPr>
          <p:sp>
            <p:nvSpPr>
              <p:cNvPr id="5863" name="Google Shape;5863;p91"/>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64" name="Google Shape;5864;p91"/>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865" name="Google Shape;5865;p91"/>
            <p:cNvGrpSpPr/>
            <p:nvPr/>
          </p:nvGrpSpPr>
          <p:grpSpPr>
            <a:xfrm>
              <a:off x="5532290" y="2881789"/>
              <a:ext cx="620516" cy="305456"/>
              <a:chOff x="5532290" y="2881789"/>
              <a:chExt cx="620516" cy="305456"/>
            </a:xfrm>
          </p:grpSpPr>
          <p:sp>
            <p:nvSpPr>
              <p:cNvPr id="5866" name="Google Shape;5866;p91"/>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867" name="Google Shape;5867;p91"/>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868" name="Google Shape;5868;p91"/>
          <p:cNvGrpSpPr/>
          <p:nvPr/>
        </p:nvGrpSpPr>
        <p:grpSpPr>
          <a:xfrm>
            <a:off x="8163140" y="3526708"/>
            <a:ext cx="269068" cy="645491"/>
            <a:chOff x="7026852" y="3311869"/>
            <a:chExt cx="434331" cy="1041954"/>
          </a:xfrm>
        </p:grpSpPr>
        <p:sp>
          <p:nvSpPr>
            <p:cNvPr id="5869" name="Google Shape;5869;p91"/>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91"/>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91"/>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91"/>
          <p:cNvGrpSpPr/>
          <p:nvPr/>
        </p:nvGrpSpPr>
        <p:grpSpPr>
          <a:xfrm>
            <a:off x="6179721" y="3565945"/>
            <a:ext cx="293882" cy="293836"/>
            <a:chOff x="4873519" y="3311869"/>
            <a:chExt cx="499374" cy="499296"/>
          </a:xfrm>
        </p:grpSpPr>
        <p:sp>
          <p:nvSpPr>
            <p:cNvPr id="5873" name="Google Shape;5873;p91"/>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91"/>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91"/>
          <p:cNvGrpSpPr/>
          <p:nvPr/>
        </p:nvGrpSpPr>
        <p:grpSpPr>
          <a:xfrm>
            <a:off x="6179721" y="3878317"/>
            <a:ext cx="293882" cy="293882"/>
            <a:chOff x="4873519" y="3875839"/>
            <a:chExt cx="499374" cy="499374"/>
          </a:xfrm>
        </p:grpSpPr>
        <p:sp>
          <p:nvSpPr>
            <p:cNvPr id="5876" name="Google Shape;5876;p91"/>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1"/>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91"/>
          <p:cNvGrpSpPr/>
          <p:nvPr/>
        </p:nvGrpSpPr>
        <p:grpSpPr>
          <a:xfrm>
            <a:off x="2410248" y="1850269"/>
            <a:ext cx="698104" cy="698208"/>
            <a:chOff x="2565073" y="2075876"/>
            <a:chExt cx="672482" cy="672518"/>
          </a:xfrm>
        </p:grpSpPr>
        <p:sp>
          <p:nvSpPr>
            <p:cNvPr id="5879" name="Google Shape;5879;p91"/>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91"/>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91"/>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91"/>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91"/>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1"/>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5" name="Google Shape;5885;p91"/>
          <p:cNvGrpSpPr/>
          <p:nvPr/>
        </p:nvGrpSpPr>
        <p:grpSpPr>
          <a:xfrm>
            <a:off x="5633660" y="3534870"/>
            <a:ext cx="438354" cy="637329"/>
            <a:chOff x="1697726" y="3244179"/>
            <a:chExt cx="788124" cy="1146069"/>
          </a:xfrm>
        </p:grpSpPr>
        <p:sp>
          <p:nvSpPr>
            <p:cNvPr id="5886" name="Google Shape;5886;p9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8" name="Google Shape;5888;p91"/>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9" name="Google Shape;5889;p91"/>
          <p:cNvGrpSpPr/>
          <p:nvPr/>
        </p:nvGrpSpPr>
        <p:grpSpPr>
          <a:xfrm>
            <a:off x="7634874" y="1863232"/>
            <a:ext cx="799565" cy="670282"/>
            <a:chOff x="7617850" y="2063282"/>
            <a:chExt cx="799565" cy="670282"/>
          </a:xfrm>
        </p:grpSpPr>
        <p:cxnSp>
          <p:nvCxnSpPr>
            <p:cNvPr id="5890" name="Google Shape;5890;p91"/>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1" name="Google Shape;5891;p91"/>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2" name="Google Shape;5892;p91"/>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3" name="Google Shape;5893;p91"/>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894" name="Google Shape;5894;p91"/>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895" name="Google Shape;5895;p91"/>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896" name="Google Shape;5896;p91"/>
            <p:cNvGrpSpPr/>
            <p:nvPr/>
          </p:nvGrpSpPr>
          <p:grpSpPr>
            <a:xfrm>
              <a:off x="7734309" y="2063282"/>
              <a:ext cx="570957" cy="620095"/>
              <a:chOff x="7734309" y="2063282"/>
              <a:chExt cx="570957" cy="620095"/>
            </a:xfrm>
          </p:grpSpPr>
          <p:grpSp>
            <p:nvGrpSpPr>
              <p:cNvPr id="5897" name="Google Shape;5897;p91"/>
              <p:cNvGrpSpPr/>
              <p:nvPr/>
            </p:nvGrpSpPr>
            <p:grpSpPr>
              <a:xfrm>
                <a:off x="8031573" y="2063282"/>
                <a:ext cx="273693" cy="620095"/>
                <a:chOff x="8031573" y="2063282"/>
                <a:chExt cx="273693" cy="620095"/>
              </a:xfrm>
            </p:grpSpPr>
            <p:sp>
              <p:nvSpPr>
                <p:cNvPr id="5898" name="Google Shape;5898;p9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91"/>
              <p:cNvGrpSpPr/>
              <p:nvPr/>
            </p:nvGrpSpPr>
            <p:grpSpPr>
              <a:xfrm flipH="1">
                <a:off x="7734309" y="2063282"/>
                <a:ext cx="273693" cy="620095"/>
                <a:chOff x="8031573" y="2063282"/>
                <a:chExt cx="273693" cy="620095"/>
              </a:xfrm>
            </p:grpSpPr>
            <p:sp>
              <p:nvSpPr>
                <p:cNvPr id="5903" name="Google Shape;5903;p91"/>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91"/>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1"/>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91"/>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907" name="Google Shape;5907;p91"/>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91"/>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9" name="Google Shape;5909;p91"/>
          <p:cNvGrpSpPr/>
          <p:nvPr/>
        </p:nvGrpSpPr>
        <p:grpSpPr>
          <a:xfrm>
            <a:off x="7821480" y="2716716"/>
            <a:ext cx="602567" cy="601884"/>
            <a:chOff x="1186975" y="238125"/>
            <a:chExt cx="5244275" cy="5238325"/>
          </a:xfrm>
        </p:grpSpPr>
        <p:sp>
          <p:nvSpPr>
            <p:cNvPr id="5910" name="Google Shape;5910;p9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1"/>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1"/>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1"/>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91"/>
          <p:cNvGrpSpPr/>
          <p:nvPr/>
        </p:nvGrpSpPr>
        <p:grpSpPr>
          <a:xfrm>
            <a:off x="3264218" y="1856199"/>
            <a:ext cx="651848" cy="687338"/>
            <a:chOff x="3400515" y="2056248"/>
            <a:chExt cx="698134" cy="735987"/>
          </a:xfrm>
        </p:grpSpPr>
        <p:grpSp>
          <p:nvGrpSpPr>
            <p:cNvPr id="5915" name="Google Shape;5915;p91"/>
            <p:cNvGrpSpPr/>
            <p:nvPr/>
          </p:nvGrpSpPr>
          <p:grpSpPr>
            <a:xfrm>
              <a:off x="3400515" y="2283913"/>
              <a:ext cx="312919" cy="219900"/>
              <a:chOff x="3400515" y="2283913"/>
              <a:chExt cx="312919" cy="219900"/>
            </a:xfrm>
          </p:grpSpPr>
          <p:sp>
            <p:nvSpPr>
              <p:cNvPr id="5916" name="Google Shape;5916;p91"/>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17" name="Google Shape;5917;p91"/>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918" name="Google Shape;5918;p91"/>
            <p:cNvGrpSpPr/>
            <p:nvPr/>
          </p:nvGrpSpPr>
          <p:grpSpPr>
            <a:xfrm>
              <a:off x="3547823" y="2461089"/>
              <a:ext cx="219900" cy="331146"/>
              <a:chOff x="3547823" y="2461089"/>
              <a:chExt cx="219900" cy="331146"/>
            </a:xfrm>
          </p:grpSpPr>
          <p:sp>
            <p:nvSpPr>
              <p:cNvPr id="5919" name="Google Shape;5919;p91"/>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20" name="Google Shape;5920;p91"/>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921" name="Google Shape;5921;p91"/>
            <p:cNvGrpSpPr/>
            <p:nvPr/>
          </p:nvGrpSpPr>
          <p:grpSpPr>
            <a:xfrm>
              <a:off x="3734138" y="2461089"/>
              <a:ext cx="219900" cy="331146"/>
              <a:chOff x="3734138" y="2461089"/>
              <a:chExt cx="219900" cy="331146"/>
            </a:xfrm>
          </p:grpSpPr>
          <p:sp>
            <p:nvSpPr>
              <p:cNvPr id="5922" name="Google Shape;5922;p91"/>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23" name="Google Shape;5923;p91"/>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924" name="Google Shape;5924;p91"/>
            <p:cNvGrpSpPr/>
            <p:nvPr/>
          </p:nvGrpSpPr>
          <p:grpSpPr>
            <a:xfrm>
              <a:off x="3787560" y="2281742"/>
              <a:ext cx="311089" cy="219900"/>
              <a:chOff x="3787560" y="2281742"/>
              <a:chExt cx="311089" cy="219900"/>
            </a:xfrm>
          </p:grpSpPr>
          <p:sp>
            <p:nvSpPr>
              <p:cNvPr id="5925" name="Google Shape;5925;p91"/>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926" name="Google Shape;5926;p91"/>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927" name="Google Shape;5927;p91"/>
            <p:cNvGrpSpPr/>
            <p:nvPr/>
          </p:nvGrpSpPr>
          <p:grpSpPr>
            <a:xfrm>
              <a:off x="3637290" y="2056248"/>
              <a:ext cx="219900" cy="330736"/>
              <a:chOff x="3637290" y="2056248"/>
              <a:chExt cx="219900" cy="330736"/>
            </a:xfrm>
          </p:grpSpPr>
          <p:sp>
            <p:nvSpPr>
              <p:cNvPr id="5928" name="Google Shape;5928;p91"/>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929" name="Google Shape;5929;p91"/>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930" name="Google Shape;5930;p91"/>
          <p:cNvGrpSpPr/>
          <p:nvPr/>
        </p:nvGrpSpPr>
        <p:grpSpPr>
          <a:xfrm>
            <a:off x="2555923" y="2726206"/>
            <a:ext cx="1268144" cy="592394"/>
            <a:chOff x="238125" y="1188750"/>
            <a:chExt cx="7140450" cy="3335550"/>
          </a:xfrm>
        </p:grpSpPr>
        <p:sp>
          <p:nvSpPr>
            <p:cNvPr id="5931" name="Google Shape;5931;p9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9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9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9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9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91"/>
          <p:cNvGrpSpPr/>
          <p:nvPr/>
        </p:nvGrpSpPr>
        <p:grpSpPr>
          <a:xfrm>
            <a:off x="6663824" y="2728360"/>
            <a:ext cx="1053944" cy="590147"/>
            <a:chOff x="238125" y="1335475"/>
            <a:chExt cx="5418735" cy="3034175"/>
          </a:xfrm>
        </p:grpSpPr>
        <p:sp>
          <p:nvSpPr>
            <p:cNvPr id="5937" name="Google Shape;5937;p9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9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9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0" name="Google Shape;5940;p91"/>
          <p:cNvGrpSpPr/>
          <p:nvPr/>
        </p:nvGrpSpPr>
        <p:grpSpPr>
          <a:xfrm>
            <a:off x="4094633" y="3533260"/>
            <a:ext cx="1268207" cy="638939"/>
            <a:chOff x="3967651" y="3645904"/>
            <a:chExt cx="1479304" cy="745292"/>
          </a:xfrm>
        </p:grpSpPr>
        <p:grpSp>
          <p:nvGrpSpPr>
            <p:cNvPr id="5941" name="Google Shape;5941;p91"/>
            <p:cNvGrpSpPr/>
            <p:nvPr/>
          </p:nvGrpSpPr>
          <p:grpSpPr>
            <a:xfrm>
              <a:off x="3967651" y="4009026"/>
              <a:ext cx="1479304" cy="382170"/>
              <a:chOff x="3967651" y="4009026"/>
              <a:chExt cx="1479304" cy="382170"/>
            </a:xfrm>
          </p:grpSpPr>
          <p:grpSp>
            <p:nvGrpSpPr>
              <p:cNvPr id="5942" name="Google Shape;5942;p91"/>
              <p:cNvGrpSpPr/>
              <p:nvPr/>
            </p:nvGrpSpPr>
            <p:grpSpPr>
              <a:xfrm>
                <a:off x="4892216" y="4195630"/>
                <a:ext cx="554739" cy="195566"/>
                <a:chOff x="3604375" y="4892160"/>
                <a:chExt cx="1651500" cy="582215"/>
              </a:xfrm>
            </p:grpSpPr>
            <p:sp>
              <p:nvSpPr>
                <p:cNvPr id="5943" name="Google Shape;5943;p91"/>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1"/>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91"/>
              <p:cNvGrpSpPr/>
              <p:nvPr/>
            </p:nvGrpSpPr>
            <p:grpSpPr>
              <a:xfrm>
                <a:off x="3967651" y="4146303"/>
                <a:ext cx="579402" cy="244893"/>
                <a:chOff x="851875" y="4745310"/>
                <a:chExt cx="1724925" cy="729065"/>
              </a:xfrm>
            </p:grpSpPr>
            <p:sp>
              <p:nvSpPr>
                <p:cNvPr id="5946" name="Google Shape;5946;p91"/>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91"/>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91"/>
              <p:cNvGrpSpPr/>
              <p:nvPr/>
            </p:nvGrpSpPr>
            <p:grpSpPr>
              <a:xfrm>
                <a:off x="4460753" y="4009026"/>
                <a:ext cx="493110" cy="382170"/>
                <a:chOff x="2319875" y="4336625"/>
                <a:chExt cx="1468025" cy="1137750"/>
              </a:xfrm>
            </p:grpSpPr>
            <p:sp>
              <p:nvSpPr>
                <p:cNvPr id="5949" name="Google Shape;5949;p91"/>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91"/>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51" name="Google Shape;5951;p91"/>
            <p:cNvGrpSpPr/>
            <p:nvPr/>
          </p:nvGrpSpPr>
          <p:grpSpPr>
            <a:xfrm>
              <a:off x="4479443" y="3645904"/>
              <a:ext cx="455965" cy="388789"/>
              <a:chOff x="2957425" y="238100"/>
              <a:chExt cx="1910200" cy="1628775"/>
            </a:xfrm>
          </p:grpSpPr>
          <p:sp>
            <p:nvSpPr>
              <p:cNvPr id="5952" name="Google Shape;5952;p91"/>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91"/>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91"/>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91"/>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1"/>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1"/>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91"/>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91"/>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1"/>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91"/>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2" name="Google Shape;5962;p91"/>
          <p:cNvGrpSpPr/>
          <p:nvPr/>
        </p:nvGrpSpPr>
        <p:grpSpPr>
          <a:xfrm>
            <a:off x="2480746" y="3534460"/>
            <a:ext cx="1243128" cy="637739"/>
            <a:chOff x="2496310" y="3693351"/>
            <a:chExt cx="1342906" cy="688926"/>
          </a:xfrm>
        </p:grpSpPr>
        <p:grpSp>
          <p:nvGrpSpPr>
            <p:cNvPr id="5963" name="Google Shape;5963;p91"/>
            <p:cNvGrpSpPr/>
            <p:nvPr/>
          </p:nvGrpSpPr>
          <p:grpSpPr>
            <a:xfrm>
              <a:off x="2496310" y="3693351"/>
              <a:ext cx="1342906" cy="688875"/>
              <a:chOff x="2496310" y="3693351"/>
              <a:chExt cx="1342906" cy="688875"/>
            </a:xfrm>
          </p:grpSpPr>
          <p:sp>
            <p:nvSpPr>
              <p:cNvPr id="5964" name="Google Shape;5964;p91"/>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91"/>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91"/>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1"/>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1"/>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91"/>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70" name="Google Shape;5970;p91"/>
              <p:cNvCxnSpPr>
                <a:stCxn id="596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971" name="Google Shape;5971;p91"/>
              <p:cNvCxnSpPr>
                <a:stCxn id="596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972" name="Google Shape;5972;p91"/>
              <p:cNvCxnSpPr>
                <a:stCxn id="596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73" name="Google Shape;5973;p91"/>
              <p:cNvCxnSpPr>
                <a:stCxn id="596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974" name="Google Shape;5974;p91"/>
              <p:cNvCxnSpPr>
                <a:stCxn id="596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975" name="Google Shape;5975;p91"/>
            <p:cNvGrpSpPr/>
            <p:nvPr/>
          </p:nvGrpSpPr>
          <p:grpSpPr>
            <a:xfrm>
              <a:off x="2675275" y="3930557"/>
              <a:ext cx="1003306" cy="451719"/>
              <a:chOff x="2675275" y="4174282"/>
              <a:chExt cx="1003306" cy="451719"/>
            </a:xfrm>
          </p:grpSpPr>
          <p:sp>
            <p:nvSpPr>
              <p:cNvPr id="5976" name="Google Shape;5976;p91"/>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1"/>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91"/>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9" name="Google Shape;5979;p91"/>
          <p:cNvGrpSpPr/>
          <p:nvPr/>
        </p:nvGrpSpPr>
        <p:grpSpPr>
          <a:xfrm>
            <a:off x="1654417" y="971307"/>
            <a:ext cx="574511" cy="874709"/>
            <a:chOff x="1715404" y="1112080"/>
            <a:chExt cx="642270" cy="977984"/>
          </a:xfrm>
        </p:grpSpPr>
        <p:grpSp>
          <p:nvGrpSpPr>
            <p:cNvPr id="5980" name="Google Shape;5980;p91"/>
            <p:cNvGrpSpPr/>
            <p:nvPr/>
          </p:nvGrpSpPr>
          <p:grpSpPr>
            <a:xfrm>
              <a:off x="1715404" y="1112080"/>
              <a:ext cx="642270" cy="977984"/>
              <a:chOff x="1715404" y="1112080"/>
              <a:chExt cx="642270" cy="977984"/>
            </a:xfrm>
          </p:grpSpPr>
          <p:sp>
            <p:nvSpPr>
              <p:cNvPr id="5981" name="Google Shape;5981;p91"/>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91"/>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3" name="Google Shape;5983;p91"/>
            <p:cNvGrpSpPr/>
            <p:nvPr/>
          </p:nvGrpSpPr>
          <p:grpSpPr>
            <a:xfrm>
              <a:off x="1768927" y="1165603"/>
              <a:ext cx="535225" cy="851367"/>
              <a:chOff x="1768927" y="1165603"/>
              <a:chExt cx="535225" cy="851367"/>
            </a:xfrm>
          </p:grpSpPr>
          <p:sp>
            <p:nvSpPr>
              <p:cNvPr id="5984" name="Google Shape;5984;p91"/>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91"/>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6" name="Google Shape;5986;p91"/>
            <p:cNvGrpSpPr/>
            <p:nvPr/>
          </p:nvGrpSpPr>
          <p:grpSpPr>
            <a:xfrm>
              <a:off x="1822449" y="1219125"/>
              <a:ext cx="428180" cy="718859"/>
              <a:chOff x="1822449" y="1219125"/>
              <a:chExt cx="428180" cy="718859"/>
            </a:xfrm>
          </p:grpSpPr>
          <p:sp>
            <p:nvSpPr>
              <p:cNvPr id="5987" name="Google Shape;5987;p91"/>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91"/>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91"/>
            <p:cNvGrpSpPr/>
            <p:nvPr/>
          </p:nvGrpSpPr>
          <p:grpSpPr>
            <a:xfrm>
              <a:off x="1875972" y="1272648"/>
              <a:ext cx="321135" cy="586939"/>
              <a:chOff x="1875972" y="1272648"/>
              <a:chExt cx="321135" cy="586939"/>
            </a:xfrm>
          </p:grpSpPr>
          <p:sp>
            <p:nvSpPr>
              <p:cNvPr id="5990" name="Google Shape;5990;p91"/>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91"/>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92" name="Google Shape;5992;p91"/>
          <p:cNvGrpSpPr/>
          <p:nvPr/>
        </p:nvGrpSpPr>
        <p:grpSpPr>
          <a:xfrm>
            <a:off x="7761578" y="3528028"/>
            <a:ext cx="293855" cy="644170"/>
            <a:chOff x="241025" y="3151575"/>
            <a:chExt cx="293855" cy="644170"/>
          </a:xfrm>
        </p:grpSpPr>
        <p:sp>
          <p:nvSpPr>
            <p:cNvPr id="5993" name="Google Shape;5993;p91"/>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91"/>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91"/>
          <p:cNvGrpSpPr/>
          <p:nvPr/>
        </p:nvGrpSpPr>
        <p:grpSpPr>
          <a:xfrm>
            <a:off x="709562" y="2728028"/>
            <a:ext cx="1779649" cy="591620"/>
            <a:chOff x="246070" y="1983375"/>
            <a:chExt cx="1855347" cy="616849"/>
          </a:xfrm>
        </p:grpSpPr>
        <p:sp>
          <p:nvSpPr>
            <p:cNvPr id="5996" name="Google Shape;5996;p91"/>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1"/>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1"/>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1"/>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1"/>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1"/>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1"/>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1"/>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1"/>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91"/>
          <p:cNvGrpSpPr/>
          <p:nvPr/>
        </p:nvGrpSpPr>
        <p:grpSpPr>
          <a:xfrm>
            <a:off x="2320428" y="971307"/>
            <a:ext cx="711055" cy="745993"/>
            <a:chOff x="2496269" y="1171698"/>
            <a:chExt cx="761953" cy="799392"/>
          </a:xfrm>
        </p:grpSpPr>
        <p:grpSp>
          <p:nvGrpSpPr>
            <p:cNvPr id="6006" name="Google Shape;6006;p91"/>
            <p:cNvGrpSpPr/>
            <p:nvPr/>
          </p:nvGrpSpPr>
          <p:grpSpPr>
            <a:xfrm>
              <a:off x="2496269" y="1171698"/>
              <a:ext cx="761953" cy="723022"/>
              <a:chOff x="2496269" y="1171698"/>
              <a:chExt cx="761953" cy="723022"/>
            </a:xfrm>
          </p:grpSpPr>
          <p:sp>
            <p:nvSpPr>
              <p:cNvPr id="6007" name="Google Shape;6007;p91"/>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1"/>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9" name="Google Shape;6009;p91"/>
              <p:cNvGrpSpPr/>
              <p:nvPr/>
            </p:nvGrpSpPr>
            <p:grpSpPr>
              <a:xfrm>
                <a:off x="2496269" y="1171698"/>
                <a:ext cx="761953" cy="723022"/>
                <a:chOff x="2496269" y="1120652"/>
                <a:chExt cx="761953" cy="723022"/>
              </a:xfrm>
            </p:grpSpPr>
            <p:grpSp>
              <p:nvGrpSpPr>
                <p:cNvPr id="6010" name="Google Shape;6010;p91"/>
                <p:cNvGrpSpPr/>
                <p:nvPr/>
              </p:nvGrpSpPr>
              <p:grpSpPr>
                <a:xfrm>
                  <a:off x="2496269" y="1120652"/>
                  <a:ext cx="761953" cy="723022"/>
                  <a:chOff x="2496269" y="1120652"/>
                  <a:chExt cx="761953" cy="723022"/>
                </a:xfrm>
              </p:grpSpPr>
              <p:grpSp>
                <p:nvGrpSpPr>
                  <p:cNvPr id="6011" name="Google Shape;6011;p91"/>
                  <p:cNvGrpSpPr/>
                  <p:nvPr/>
                </p:nvGrpSpPr>
                <p:grpSpPr>
                  <a:xfrm>
                    <a:off x="2496269" y="1304589"/>
                    <a:ext cx="407089" cy="305057"/>
                    <a:chOff x="2496269" y="1304589"/>
                    <a:chExt cx="407089" cy="305057"/>
                  </a:xfrm>
                </p:grpSpPr>
                <p:sp>
                  <p:nvSpPr>
                    <p:cNvPr id="6012" name="Google Shape;6012;p91"/>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1"/>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91"/>
                  <p:cNvGrpSpPr/>
                  <p:nvPr/>
                </p:nvGrpSpPr>
                <p:grpSpPr>
                  <a:xfrm>
                    <a:off x="2586468" y="1493376"/>
                    <a:ext cx="358850" cy="349656"/>
                    <a:chOff x="2586468" y="1493376"/>
                    <a:chExt cx="358850" cy="349656"/>
                  </a:xfrm>
                </p:grpSpPr>
                <p:sp>
                  <p:nvSpPr>
                    <p:cNvPr id="6015" name="Google Shape;6015;p91"/>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1"/>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7" name="Google Shape;6017;p91"/>
                  <p:cNvGrpSpPr/>
                  <p:nvPr/>
                </p:nvGrpSpPr>
                <p:grpSpPr>
                  <a:xfrm>
                    <a:off x="2807939" y="1494024"/>
                    <a:ext cx="358857" cy="349650"/>
                    <a:chOff x="2807939" y="1494024"/>
                    <a:chExt cx="358857" cy="349650"/>
                  </a:xfrm>
                </p:grpSpPr>
                <p:sp>
                  <p:nvSpPr>
                    <p:cNvPr id="6018" name="Google Shape;6018;p91"/>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1"/>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91"/>
                  <p:cNvGrpSpPr/>
                  <p:nvPr/>
                </p:nvGrpSpPr>
                <p:grpSpPr>
                  <a:xfrm>
                    <a:off x="2851133" y="1305635"/>
                    <a:ext cx="407089" cy="305057"/>
                    <a:chOff x="2851133" y="1305635"/>
                    <a:chExt cx="407089" cy="305057"/>
                  </a:xfrm>
                </p:grpSpPr>
                <p:sp>
                  <p:nvSpPr>
                    <p:cNvPr id="6021" name="Google Shape;6021;p91"/>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1"/>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3" name="Google Shape;6023;p91"/>
                  <p:cNvGrpSpPr/>
                  <p:nvPr/>
                </p:nvGrpSpPr>
                <p:grpSpPr>
                  <a:xfrm>
                    <a:off x="2727495" y="1120652"/>
                    <a:ext cx="300271" cy="396358"/>
                    <a:chOff x="2727495" y="1120652"/>
                    <a:chExt cx="300271" cy="396358"/>
                  </a:xfrm>
                </p:grpSpPr>
                <p:sp>
                  <p:nvSpPr>
                    <p:cNvPr id="6024" name="Google Shape;6024;p91"/>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1"/>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26" name="Google Shape;6026;p91"/>
                <p:cNvGrpSpPr/>
                <p:nvPr/>
              </p:nvGrpSpPr>
              <p:grpSpPr>
                <a:xfrm>
                  <a:off x="2722305" y="1350460"/>
                  <a:ext cx="308357" cy="308344"/>
                  <a:chOff x="2722305" y="1350460"/>
                  <a:chExt cx="308357" cy="308344"/>
                </a:xfrm>
              </p:grpSpPr>
              <p:sp>
                <p:nvSpPr>
                  <p:cNvPr id="6027" name="Google Shape;6027;p91"/>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8" name="Google Shape;6028;p91"/>
                  <p:cNvGrpSpPr/>
                  <p:nvPr/>
                </p:nvGrpSpPr>
                <p:grpSpPr>
                  <a:xfrm>
                    <a:off x="2725064" y="1364529"/>
                    <a:ext cx="297954" cy="280182"/>
                    <a:chOff x="2725064" y="1364529"/>
                    <a:chExt cx="297954" cy="280182"/>
                  </a:xfrm>
                </p:grpSpPr>
                <p:sp>
                  <p:nvSpPr>
                    <p:cNvPr id="6029" name="Google Shape;6029;p91"/>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91"/>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91"/>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91"/>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91"/>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034" name="Google Shape;6034;p91"/>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91"/>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91"/>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91"/>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91"/>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91"/>
          <p:cNvGrpSpPr/>
          <p:nvPr/>
        </p:nvGrpSpPr>
        <p:grpSpPr>
          <a:xfrm>
            <a:off x="3909129" y="2727412"/>
            <a:ext cx="1569144" cy="591015"/>
            <a:chOff x="3820100" y="3023049"/>
            <a:chExt cx="1303926" cy="491162"/>
          </a:xfrm>
        </p:grpSpPr>
        <p:grpSp>
          <p:nvGrpSpPr>
            <p:cNvPr id="6040" name="Google Shape;6040;p91"/>
            <p:cNvGrpSpPr/>
            <p:nvPr/>
          </p:nvGrpSpPr>
          <p:grpSpPr>
            <a:xfrm>
              <a:off x="3820100" y="3023072"/>
              <a:ext cx="1303926" cy="491139"/>
              <a:chOff x="3820100" y="3023072"/>
              <a:chExt cx="1303926" cy="491139"/>
            </a:xfrm>
          </p:grpSpPr>
          <p:sp>
            <p:nvSpPr>
              <p:cNvPr id="6041" name="Google Shape;6041;p91"/>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91"/>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91"/>
            <p:cNvGrpSpPr/>
            <p:nvPr/>
          </p:nvGrpSpPr>
          <p:grpSpPr>
            <a:xfrm>
              <a:off x="4132439" y="3023645"/>
              <a:ext cx="393633" cy="177096"/>
              <a:chOff x="4132439" y="3023645"/>
              <a:chExt cx="393633" cy="177096"/>
            </a:xfrm>
          </p:grpSpPr>
          <p:sp>
            <p:nvSpPr>
              <p:cNvPr id="6044" name="Google Shape;6044;p91"/>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91"/>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6" name="Google Shape;6046;p91"/>
            <p:cNvGrpSpPr/>
            <p:nvPr/>
          </p:nvGrpSpPr>
          <p:grpSpPr>
            <a:xfrm>
              <a:off x="3921811" y="3023049"/>
              <a:ext cx="1002397" cy="388943"/>
              <a:chOff x="3921811" y="3023049"/>
              <a:chExt cx="1002397" cy="388943"/>
            </a:xfrm>
          </p:grpSpPr>
          <p:sp>
            <p:nvSpPr>
              <p:cNvPr id="6047" name="Google Shape;6047;p91"/>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91"/>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9" name="Google Shape;6049;p91"/>
            <p:cNvGrpSpPr/>
            <p:nvPr/>
          </p:nvGrpSpPr>
          <p:grpSpPr>
            <a:xfrm>
              <a:off x="4023645" y="3023049"/>
              <a:ext cx="683032" cy="286722"/>
              <a:chOff x="4023645" y="3023049"/>
              <a:chExt cx="683032" cy="286722"/>
            </a:xfrm>
          </p:grpSpPr>
          <p:sp>
            <p:nvSpPr>
              <p:cNvPr id="6050" name="Google Shape;6050;p91"/>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91"/>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2" name="Google Shape;6052;p91"/>
          <p:cNvGrpSpPr/>
          <p:nvPr/>
        </p:nvGrpSpPr>
        <p:grpSpPr>
          <a:xfrm>
            <a:off x="1541251" y="1854258"/>
            <a:ext cx="713522" cy="688025"/>
            <a:chOff x="1706078" y="2092648"/>
            <a:chExt cx="660913" cy="637296"/>
          </a:xfrm>
        </p:grpSpPr>
        <p:sp>
          <p:nvSpPr>
            <p:cNvPr id="6053" name="Google Shape;6053;p91"/>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4" name="Google Shape;6054;p91"/>
            <p:cNvGrpSpPr/>
            <p:nvPr/>
          </p:nvGrpSpPr>
          <p:grpSpPr>
            <a:xfrm>
              <a:off x="1706078" y="2092648"/>
              <a:ext cx="660913" cy="575241"/>
              <a:chOff x="1706078" y="2092648"/>
              <a:chExt cx="660913" cy="575241"/>
            </a:xfrm>
          </p:grpSpPr>
          <p:sp>
            <p:nvSpPr>
              <p:cNvPr id="6055" name="Google Shape;6055;p91"/>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91"/>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91"/>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058" name="Google Shape;6058;p91"/>
          <p:cNvGrpSpPr/>
          <p:nvPr/>
        </p:nvGrpSpPr>
        <p:grpSpPr>
          <a:xfrm>
            <a:off x="6303109" y="971806"/>
            <a:ext cx="1317459" cy="684168"/>
            <a:chOff x="238125" y="999450"/>
            <a:chExt cx="7140700" cy="3708225"/>
          </a:xfrm>
        </p:grpSpPr>
        <p:sp>
          <p:nvSpPr>
            <p:cNvPr id="6059" name="Google Shape;6059;p91"/>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9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9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9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91"/>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9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9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9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9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1" name="Shape 6071"/>
        <p:cNvGrpSpPr/>
        <p:nvPr/>
      </p:nvGrpSpPr>
      <p:grpSpPr>
        <a:xfrm>
          <a:off x="0" y="0"/>
          <a:ext cx="0" cy="0"/>
          <a:chOff x="0" y="0"/>
          <a:chExt cx="0" cy="0"/>
        </a:xfrm>
      </p:grpSpPr>
      <p:grpSp>
        <p:nvGrpSpPr>
          <p:cNvPr id="6072" name="Google Shape;6072;p92"/>
          <p:cNvGrpSpPr/>
          <p:nvPr/>
        </p:nvGrpSpPr>
        <p:grpSpPr>
          <a:xfrm>
            <a:off x="717027" y="967622"/>
            <a:ext cx="1636117" cy="1526144"/>
            <a:chOff x="729238" y="1179665"/>
            <a:chExt cx="1636117" cy="1526144"/>
          </a:xfrm>
        </p:grpSpPr>
        <p:grpSp>
          <p:nvGrpSpPr>
            <p:cNvPr id="6073" name="Google Shape;6073;p92"/>
            <p:cNvGrpSpPr/>
            <p:nvPr/>
          </p:nvGrpSpPr>
          <p:grpSpPr>
            <a:xfrm>
              <a:off x="729238" y="1179665"/>
              <a:ext cx="80700" cy="1526144"/>
              <a:chOff x="729238" y="1179665"/>
              <a:chExt cx="80700" cy="1526144"/>
            </a:xfrm>
          </p:grpSpPr>
          <p:sp>
            <p:nvSpPr>
              <p:cNvPr id="6074" name="Google Shape;6074;p92"/>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2"/>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92"/>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92"/>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9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9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9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4" name="Google Shape;6084;p92"/>
            <p:cNvGrpSpPr/>
            <p:nvPr/>
          </p:nvGrpSpPr>
          <p:grpSpPr>
            <a:xfrm>
              <a:off x="903098" y="1179665"/>
              <a:ext cx="80700" cy="1526144"/>
              <a:chOff x="903098" y="1179665"/>
              <a:chExt cx="80700" cy="1526144"/>
            </a:xfrm>
          </p:grpSpPr>
          <p:sp>
            <p:nvSpPr>
              <p:cNvPr id="6085" name="Google Shape;6085;p92"/>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2"/>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2"/>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2"/>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2"/>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2"/>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5" name="Google Shape;6095;p92"/>
            <p:cNvGrpSpPr/>
            <p:nvPr/>
          </p:nvGrpSpPr>
          <p:grpSpPr>
            <a:xfrm>
              <a:off x="1076958" y="1179665"/>
              <a:ext cx="80700" cy="1526144"/>
              <a:chOff x="1076958" y="1179665"/>
              <a:chExt cx="80700" cy="1526144"/>
            </a:xfrm>
          </p:grpSpPr>
          <p:sp>
            <p:nvSpPr>
              <p:cNvPr id="6096" name="Google Shape;6096;p92"/>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2"/>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2"/>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2"/>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2"/>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2"/>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2"/>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6" name="Google Shape;6106;p92"/>
            <p:cNvGrpSpPr/>
            <p:nvPr/>
          </p:nvGrpSpPr>
          <p:grpSpPr>
            <a:xfrm>
              <a:off x="1247707" y="1179665"/>
              <a:ext cx="80700" cy="1526144"/>
              <a:chOff x="1247707" y="1179665"/>
              <a:chExt cx="80700" cy="1526144"/>
            </a:xfrm>
          </p:grpSpPr>
          <p:sp>
            <p:nvSpPr>
              <p:cNvPr id="6107" name="Google Shape;6107;p92"/>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2"/>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2"/>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9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9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9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9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92"/>
            <p:cNvGrpSpPr/>
            <p:nvPr/>
          </p:nvGrpSpPr>
          <p:grpSpPr>
            <a:xfrm>
              <a:off x="1421567" y="1179665"/>
              <a:ext cx="80700" cy="1526144"/>
              <a:chOff x="1421567" y="1179665"/>
              <a:chExt cx="80700" cy="1526144"/>
            </a:xfrm>
          </p:grpSpPr>
          <p:sp>
            <p:nvSpPr>
              <p:cNvPr id="6118" name="Google Shape;6118;p92"/>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92"/>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92"/>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92"/>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2"/>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2"/>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2"/>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2"/>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9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92"/>
            <p:cNvGrpSpPr/>
            <p:nvPr/>
          </p:nvGrpSpPr>
          <p:grpSpPr>
            <a:xfrm>
              <a:off x="1592327" y="1179665"/>
              <a:ext cx="80700" cy="1526144"/>
              <a:chOff x="1592327" y="1179665"/>
              <a:chExt cx="80700" cy="1526144"/>
            </a:xfrm>
          </p:grpSpPr>
          <p:sp>
            <p:nvSpPr>
              <p:cNvPr id="6129" name="Google Shape;6129;p92"/>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2"/>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2"/>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2"/>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2"/>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92"/>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9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92"/>
            <p:cNvGrpSpPr/>
            <p:nvPr/>
          </p:nvGrpSpPr>
          <p:grpSpPr>
            <a:xfrm>
              <a:off x="1766187" y="1179665"/>
              <a:ext cx="80700" cy="1526144"/>
              <a:chOff x="1766187" y="1179665"/>
              <a:chExt cx="80700" cy="1526144"/>
            </a:xfrm>
          </p:grpSpPr>
          <p:sp>
            <p:nvSpPr>
              <p:cNvPr id="6140" name="Google Shape;6140;p92"/>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92"/>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92"/>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92"/>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92"/>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92"/>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92"/>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92"/>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92"/>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9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92"/>
            <p:cNvGrpSpPr/>
            <p:nvPr/>
          </p:nvGrpSpPr>
          <p:grpSpPr>
            <a:xfrm>
              <a:off x="1936935" y="1179665"/>
              <a:ext cx="80700" cy="1526144"/>
              <a:chOff x="1936935" y="1179665"/>
              <a:chExt cx="80700" cy="1526144"/>
            </a:xfrm>
          </p:grpSpPr>
          <p:sp>
            <p:nvSpPr>
              <p:cNvPr id="6151" name="Google Shape;6151;p92"/>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92"/>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92"/>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92"/>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92"/>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9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9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9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9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9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92"/>
            <p:cNvGrpSpPr/>
            <p:nvPr/>
          </p:nvGrpSpPr>
          <p:grpSpPr>
            <a:xfrm>
              <a:off x="2110795" y="1179665"/>
              <a:ext cx="80700" cy="1526144"/>
              <a:chOff x="2110795" y="1179665"/>
              <a:chExt cx="80700" cy="1526144"/>
            </a:xfrm>
          </p:grpSpPr>
          <p:sp>
            <p:nvSpPr>
              <p:cNvPr id="6162" name="Google Shape;6162;p92"/>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92"/>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92"/>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92"/>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9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9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9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9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9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9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92"/>
            <p:cNvGrpSpPr/>
            <p:nvPr/>
          </p:nvGrpSpPr>
          <p:grpSpPr>
            <a:xfrm>
              <a:off x="2284655" y="1179665"/>
              <a:ext cx="80700" cy="1526144"/>
              <a:chOff x="2284655" y="1179665"/>
              <a:chExt cx="80700" cy="1526144"/>
            </a:xfrm>
          </p:grpSpPr>
          <p:sp>
            <p:nvSpPr>
              <p:cNvPr id="6173" name="Google Shape;6173;p92"/>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92"/>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92"/>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92"/>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92"/>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92"/>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9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9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9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9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83" name="Google Shape;6183;p92"/>
          <p:cNvGrpSpPr/>
          <p:nvPr/>
        </p:nvGrpSpPr>
        <p:grpSpPr>
          <a:xfrm>
            <a:off x="2611693" y="986760"/>
            <a:ext cx="1364248" cy="1102133"/>
            <a:chOff x="2623904" y="1198803"/>
            <a:chExt cx="1364248" cy="1102133"/>
          </a:xfrm>
        </p:grpSpPr>
        <p:grpSp>
          <p:nvGrpSpPr>
            <p:cNvPr id="6184" name="Google Shape;6184;p92"/>
            <p:cNvGrpSpPr/>
            <p:nvPr/>
          </p:nvGrpSpPr>
          <p:grpSpPr>
            <a:xfrm>
              <a:off x="2623907" y="1198803"/>
              <a:ext cx="1364245" cy="273000"/>
              <a:chOff x="2623907" y="1198803"/>
              <a:chExt cx="1364245" cy="273000"/>
            </a:xfrm>
          </p:grpSpPr>
          <p:sp>
            <p:nvSpPr>
              <p:cNvPr id="6185" name="Google Shape;6185;p9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9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9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9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92"/>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0" name="Google Shape;6190;p92"/>
            <p:cNvGrpSpPr/>
            <p:nvPr/>
          </p:nvGrpSpPr>
          <p:grpSpPr>
            <a:xfrm>
              <a:off x="2623904" y="1476964"/>
              <a:ext cx="1364245" cy="273000"/>
              <a:chOff x="2623904" y="1476964"/>
              <a:chExt cx="1364245" cy="273000"/>
            </a:xfrm>
          </p:grpSpPr>
          <p:sp>
            <p:nvSpPr>
              <p:cNvPr id="6191" name="Google Shape;6191;p9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9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92"/>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92"/>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92"/>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92"/>
            <p:cNvGrpSpPr/>
            <p:nvPr/>
          </p:nvGrpSpPr>
          <p:grpSpPr>
            <a:xfrm>
              <a:off x="2623907" y="1749775"/>
              <a:ext cx="1364245" cy="273000"/>
              <a:chOff x="2623907" y="1749775"/>
              <a:chExt cx="1364245" cy="273000"/>
            </a:xfrm>
          </p:grpSpPr>
          <p:sp>
            <p:nvSpPr>
              <p:cNvPr id="6197" name="Google Shape;6197;p9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9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9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92"/>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92"/>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92"/>
            <p:cNvGrpSpPr/>
            <p:nvPr/>
          </p:nvGrpSpPr>
          <p:grpSpPr>
            <a:xfrm>
              <a:off x="2623904" y="2027936"/>
              <a:ext cx="1364245" cy="273000"/>
              <a:chOff x="2623904" y="2027936"/>
              <a:chExt cx="1364245" cy="273000"/>
            </a:xfrm>
          </p:grpSpPr>
          <p:sp>
            <p:nvSpPr>
              <p:cNvPr id="6203" name="Google Shape;6203;p9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9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9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9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9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8" name="Google Shape;6208;p92"/>
          <p:cNvGrpSpPr/>
          <p:nvPr/>
        </p:nvGrpSpPr>
        <p:grpSpPr>
          <a:xfrm>
            <a:off x="2601154" y="2445833"/>
            <a:ext cx="1387541" cy="159124"/>
            <a:chOff x="3200660" y="2180272"/>
            <a:chExt cx="2563824" cy="378237"/>
          </a:xfrm>
        </p:grpSpPr>
        <p:sp>
          <p:nvSpPr>
            <p:cNvPr id="6209" name="Google Shape;6209;p9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9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9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9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9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9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9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9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9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9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9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9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9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9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9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9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9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9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92"/>
          <p:cNvGrpSpPr/>
          <p:nvPr/>
        </p:nvGrpSpPr>
        <p:grpSpPr>
          <a:xfrm>
            <a:off x="2597679" y="2723597"/>
            <a:ext cx="1390502" cy="159625"/>
            <a:chOff x="3530150" y="2790075"/>
            <a:chExt cx="1962600" cy="225300"/>
          </a:xfrm>
        </p:grpSpPr>
        <p:sp>
          <p:nvSpPr>
            <p:cNvPr id="6228" name="Google Shape;6228;p92"/>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92"/>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92"/>
          <p:cNvGrpSpPr/>
          <p:nvPr/>
        </p:nvGrpSpPr>
        <p:grpSpPr>
          <a:xfrm>
            <a:off x="2597736" y="3001862"/>
            <a:ext cx="1411629" cy="154175"/>
            <a:chOff x="3558802" y="4011244"/>
            <a:chExt cx="1866000" cy="111600"/>
          </a:xfrm>
        </p:grpSpPr>
        <p:sp>
          <p:nvSpPr>
            <p:cNvPr id="6231" name="Google Shape;6231;p92"/>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92"/>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3" name="Google Shape;6233;p92"/>
          <p:cNvGrpSpPr/>
          <p:nvPr/>
        </p:nvGrpSpPr>
        <p:grpSpPr>
          <a:xfrm>
            <a:off x="2598024" y="2207432"/>
            <a:ext cx="1383503" cy="119761"/>
            <a:chOff x="3465975" y="2270258"/>
            <a:chExt cx="1986364" cy="171947"/>
          </a:xfrm>
        </p:grpSpPr>
        <p:sp>
          <p:nvSpPr>
            <p:cNvPr id="6234" name="Google Shape;6234;p9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9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92"/>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92"/>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92"/>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9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92"/>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92"/>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2" name="Google Shape;6242;p92"/>
          <p:cNvGrpSpPr/>
          <p:nvPr/>
        </p:nvGrpSpPr>
        <p:grpSpPr>
          <a:xfrm>
            <a:off x="2609031" y="3571205"/>
            <a:ext cx="1369531" cy="195460"/>
            <a:chOff x="723300" y="4253549"/>
            <a:chExt cx="2276482" cy="324900"/>
          </a:xfrm>
        </p:grpSpPr>
        <p:sp>
          <p:nvSpPr>
            <p:cNvPr id="6243" name="Google Shape;6243;p9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9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9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9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92"/>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92"/>
          <p:cNvGrpSpPr/>
          <p:nvPr/>
        </p:nvGrpSpPr>
        <p:grpSpPr>
          <a:xfrm>
            <a:off x="2598592" y="3272446"/>
            <a:ext cx="1389066" cy="180119"/>
            <a:chOff x="705948" y="3788465"/>
            <a:chExt cx="2308953" cy="299400"/>
          </a:xfrm>
        </p:grpSpPr>
        <p:sp>
          <p:nvSpPr>
            <p:cNvPr id="6249" name="Google Shape;6249;p9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9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9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92"/>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92"/>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92"/>
          <p:cNvGrpSpPr/>
          <p:nvPr/>
        </p:nvGrpSpPr>
        <p:grpSpPr>
          <a:xfrm>
            <a:off x="4195583" y="1876400"/>
            <a:ext cx="1433821" cy="191501"/>
            <a:chOff x="4273350" y="2088443"/>
            <a:chExt cx="1433821" cy="191501"/>
          </a:xfrm>
        </p:grpSpPr>
        <p:grpSp>
          <p:nvGrpSpPr>
            <p:cNvPr id="6255" name="Google Shape;6255;p92"/>
            <p:cNvGrpSpPr/>
            <p:nvPr/>
          </p:nvGrpSpPr>
          <p:grpSpPr>
            <a:xfrm>
              <a:off x="4273350" y="2088443"/>
              <a:ext cx="1433821" cy="0"/>
              <a:chOff x="5224975" y="2962250"/>
              <a:chExt cx="1544400" cy="0"/>
            </a:xfrm>
          </p:grpSpPr>
          <p:cxnSp>
            <p:nvCxnSpPr>
              <p:cNvPr id="6256" name="Google Shape;6256;p9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57" name="Google Shape;6257;p92"/>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258" name="Google Shape;6258;p92"/>
            <p:cNvGrpSpPr/>
            <p:nvPr/>
          </p:nvGrpSpPr>
          <p:grpSpPr>
            <a:xfrm>
              <a:off x="4273350" y="2279944"/>
              <a:ext cx="1433821" cy="0"/>
              <a:chOff x="5224975" y="2962250"/>
              <a:chExt cx="1544400" cy="0"/>
            </a:xfrm>
          </p:grpSpPr>
          <p:cxnSp>
            <p:nvCxnSpPr>
              <p:cNvPr id="6259" name="Google Shape;6259;p92"/>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260" name="Google Shape;6260;p92"/>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261" name="Google Shape;6261;p92"/>
          <p:cNvGrpSpPr/>
          <p:nvPr/>
        </p:nvGrpSpPr>
        <p:grpSpPr>
          <a:xfrm>
            <a:off x="2646529" y="3885304"/>
            <a:ext cx="1304609" cy="294074"/>
            <a:chOff x="2658741" y="4097347"/>
            <a:chExt cx="1304609" cy="294074"/>
          </a:xfrm>
        </p:grpSpPr>
        <p:grpSp>
          <p:nvGrpSpPr>
            <p:cNvPr id="6262" name="Google Shape;6262;p92"/>
            <p:cNvGrpSpPr/>
            <p:nvPr/>
          </p:nvGrpSpPr>
          <p:grpSpPr>
            <a:xfrm>
              <a:off x="2658741" y="4097347"/>
              <a:ext cx="118572" cy="294074"/>
              <a:chOff x="3343310" y="4475555"/>
              <a:chExt cx="127717" cy="316753"/>
            </a:xfrm>
          </p:grpSpPr>
          <p:sp>
            <p:nvSpPr>
              <p:cNvPr id="6263" name="Google Shape;6263;p9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9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92"/>
            <p:cNvGrpSpPr/>
            <p:nvPr/>
          </p:nvGrpSpPr>
          <p:grpSpPr>
            <a:xfrm>
              <a:off x="3815519" y="4098388"/>
              <a:ext cx="147831" cy="291991"/>
              <a:chOff x="3527539" y="4476677"/>
              <a:chExt cx="159232" cy="314510"/>
            </a:xfrm>
          </p:grpSpPr>
          <p:sp>
            <p:nvSpPr>
              <p:cNvPr id="6266" name="Google Shape;6266;p9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9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92"/>
            <p:cNvGrpSpPr/>
            <p:nvPr/>
          </p:nvGrpSpPr>
          <p:grpSpPr>
            <a:xfrm>
              <a:off x="3511696" y="4098388"/>
              <a:ext cx="147831" cy="291991"/>
              <a:chOff x="3527539" y="4476677"/>
              <a:chExt cx="159232" cy="314510"/>
            </a:xfrm>
          </p:grpSpPr>
          <p:sp>
            <p:nvSpPr>
              <p:cNvPr id="6269" name="Google Shape;6269;p9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9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92"/>
            <p:cNvGrpSpPr/>
            <p:nvPr/>
          </p:nvGrpSpPr>
          <p:grpSpPr>
            <a:xfrm>
              <a:off x="3207874" y="4098388"/>
              <a:ext cx="147831" cy="291991"/>
              <a:chOff x="3527539" y="4476677"/>
              <a:chExt cx="159232" cy="314510"/>
            </a:xfrm>
          </p:grpSpPr>
          <p:sp>
            <p:nvSpPr>
              <p:cNvPr id="6272" name="Google Shape;6272;p9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9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4" name="Google Shape;6274;p92"/>
            <p:cNvGrpSpPr/>
            <p:nvPr/>
          </p:nvGrpSpPr>
          <p:grpSpPr>
            <a:xfrm>
              <a:off x="2933305" y="4097347"/>
              <a:ext cx="118572" cy="294074"/>
              <a:chOff x="3343310" y="4475555"/>
              <a:chExt cx="127717" cy="316753"/>
            </a:xfrm>
          </p:grpSpPr>
          <p:sp>
            <p:nvSpPr>
              <p:cNvPr id="6275" name="Google Shape;6275;p9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9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7" name="Google Shape;6277;p92"/>
          <p:cNvGrpSpPr/>
          <p:nvPr/>
        </p:nvGrpSpPr>
        <p:grpSpPr>
          <a:xfrm>
            <a:off x="4197138" y="963998"/>
            <a:ext cx="1430711" cy="751237"/>
            <a:chOff x="5159450" y="1919950"/>
            <a:chExt cx="1541050" cy="862500"/>
          </a:xfrm>
        </p:grpSpPr>
        <p:sp>
          <p:nvSpPr>
            <p:cNvPr id="6278" name="Google Shape;6278;p9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279" name="Google Shape;6279;p92"/>
            <p:cNvGrpSpPr/>
            <p:nvPr/>
          </p:nvGrpSpPr>
          <p:grpSpPr>
            <a:xfrm>
              <a:off x="5159450" y="1919950"/>
              <a:ext cx="1541050" cy="862500"/>
              <a:chOff x="5159450" y="1919950"/>
              <a:chExt cx="1541050" cy="862500"/>
            </a:xfrm>
          </p:grpSpPr>
          <p:cxnSp>
            <p:nvCxnSpPr>
              <p:cNvPr id="6280" name="Google Shape;6280;p9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281" name="Google Shape;6281;p9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282" name="Google Shape;6282;p92"/>
          <p:cNvGrpSpPr/>
          <p:nvPr/>
        </p:nvGrpSpPr>
        <p:grpSpPr>
          <a:xfrm>
            <a:off x="4245275" y="2227768"/>
            <a:ext cx="1334436" cy="967914"/>
            <a:chOff x="4294923" y="2439811"/>
            <a:chExt cx="1334436" cy="967914"/>
          </a:xfrm>
        </p:grpSpPr>
        <p:grpSp>
          <p:nvGrpSpPr>
            <p:cNvPr id="6283" name="Google Shape;6283;p92"/>
            <p:cNvGrpSpPr/>
            <p:nvPr/>
          </p:nvGrpSpPr>
          <p:grpSpPr>
            <a:xfrm>
              <a:off x="4960455" y="2469658"/>
              <a:ext cx="668904" cy="885524"/>
              <a:chOff x="4960455" y="2469658"/>
              <a:chExt cx="668904" cy="885524"/>
            </a:xfrm>
          </p:grpSpPr>
          <p:sp>
            <p:nvSpPr>
              <p:cNvPr id="6284" name="Google Shape;6284;p92"/>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92"/>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92"/>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92"/>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92"/>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92"/>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0" name="Google Shape;6290;p92"/>
            <p:cNvGrpSpPr/>
            <p:nvPr/>
          </p:nvGrpSpPr>
          <p:grpSpPr>
            <a:xfrm>
              <a:off x="4294923" y="2469658"/>
              <a:ext cx="668951" cy="885524"/>
              <a:chOff x="4294923" y="2469658"/>
              <a:chExt cx="668951" cy="885524"/>
            </a:xfrm>
          </p:grpSpPr>
          <p:sp>
            <p:nvSpPr>
              <p:cNvPr id="6291" name="Google Shape;6291;p92"/>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92"/>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92"/>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92"/>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92"/>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92"/>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92"/>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92"/>
          <p:cNvGrpSpPr/>
          <p:nvPr/>
        </p:nvGrpSpPr>
        <p:grpSpPr>
          <a:xfrm>
            <a:off x="4231478" y="3282213"/>
            <a:ext cx="1430949" cy="897289"/>
            <a:chOff x="4351371" y="3547942"/>
            <a:chExt cx="1345130" cy="843475"/>
          </a:xfrm>
        </p:grpSpPr>
        <p:grpSp>
          <p:nvGrpSpPr>
            <p:cNvPr id="6299" name="Google Shape;6299;p92"/>
            <p:cNvGrpSpPr/>
            <p:nvPr/>
          </p:nvGrpSpPr>
          <p:grpSpPr>
            <a:xfrm>
              <a:off x="4351371" y="4209917"/>
              <a:ext cx="1345130" cy="181500"/>
              <a:chOff x="4351371" y="4209917"/>
              <a:chExt cx="1345130" cy="181500"/>
            </a:xfrm>
          </p:grpSpPr>
          <p:sp>
            <p:nvSpPr>
              <p:cNvPr id="6300" name="Google Shape;6300;p92"/>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1" name="Google Shape;6301;p92"/>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302" name="Google Shape;6302;p92"/>
            <p:cNvGrpSpPr/>
            <p:nvPr/>
          </p:nvGrpSpPr>
          <p:grpSpPr>
            <a:xfrm>
              <a:off x="4403010" y="3985221"/>
              <a:ext cx="1109518" cy="181500"/>
              <a:chOff x="4403010" y="3985221"/>
              <a:chExt cx="1109518" cy="181500"/>
            </a:xfrm>
          </p:grpSpPr>
          <p:sp>
            <p:nvSpPr>
              <p:cNvPr id="6303" name="Google Shape;6303;p92"/>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4" name="Google Shape;6304;p92"/>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305" name="Google Shape;6305;p92"/>
            <p:cNvGrpSpPr/>
            <p:nvPr/>
          </p:nvGrpSpPr>
          <p:grpSpPr>
            <a:xfrm>
              <a:off x="4618704" y="3766582"/>
              <a:ext cx="807858" cy="181500"/>
              <a:chOff x="4618704" y="3766582"/>
              <a:chExt cx="807858" cy="181500"/>
            </a:xfrm>
          </p:grpSpPr>
          <p:sp>
            <p:nvSpPr>
              <p:cNvPr id="6306" name="Google Shape;6306;p92"/>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07" name="Google Shape;6307;p92"/>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308" name="Google Shape;6308;p92"/>
            <p:cNvGrpSpPr/>
            <p:nvPr/>
          </p:nvGrpSpPr>
          <p:grpSpPr>
            <a:xfrm>
              <a:off x="4735238" y="3547942"/>
              <a:ext cx="462839" cy="181500"/>
              <a:chOff x="4735238" y="3547942"/>
              <a:chExt cx="462839" cy="181500"/>
            </a:xfrm>
          </p:grpSpPr>
          <p:sp>
            <p:nvSpPr>
              <p:cNvPr id="6309" name="Google Shape;6309;p92"/>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10" name="Google Shape;6310;p92"/>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311" name="Google Shape;6311;p92"/>
          <p:cNvGrpSpPr/>
          <p:nvPr/>
        </p:nvGrpSpPr>
        <p:grpSpPr>
          <a:xfrm>
            <a:off x="7407836" y="2217537"/>
            <a:ext cx="1020955" cy="928853"/>
            <a:chOff x="926675" y="238125"/>
            <a:chExt cx="5755100" cy="5232975"/>
          </a:xfrm>
        </p:grpSpPr>
        <p:sp>
          <p:nvSpPr>
            <p:cNvPr id="6312" name="Google Shape;6312;p92"/>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92"/>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92"/>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92"/>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92"/>
          <p:cNvGrpSpPr/>
          <p:nvPr/>
        </p:nvGrpSpPr>
        <p:grpSpPr>
          <a:xfrm>
            <a:off x="715210" y="2616272"/>
            <a:ext cx="1695374" cy="1560837"/>
            <a:chOff x="727421" y="2828315"/>
            <a:chExt cx="1695374" cy="1560837"/>
          </a:xfrm>
        </p:grpSpPr>
        <p:grpSp>
          <p:nvGrpSpPr>
            <p:cNvPr id="6317" name="Google Shape;6317;p92"/>
            <p:cNvGrpSpPr/>
            <p:nvPr/>
          </p:nvGrpSpPr>
          <p:grpSpPr>
            <a:xfrm>
              <a:off x="727421" y="2828315"/>
              <a:ext cx="1695374" cy="1560837"/>
              <a:chOff x="734799" y="2782450"/>
              <a:chExt cx="1571100" cy="1577400"/>
            </a:xfrm>
          </p:grpSpPr>
          <p:cxnSp>
            <p:nvCxnSpPr>
              <p:cNvPr id="6318" name="Google Shape;6318;p9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319" name="Google Shape;6319;p9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320" name="Google Shape;6320;p92"/>
            <p:cNvGrpSpPr/>
            <p:nvPr/>
          </p:nvGrpSpPr>
          <p:grpSpPr>
            <a:xfrm>
              <a:off x="819108" y="2882501"/>
              <a:ext cx="1556791" cy="1426186"/>
              <a:chOff x="819108" y="2882501"/>
              <a:chExt cx="1556791" cy="1426186"/>
            </a:xfrm>
          </p:grpSpPr>
          <p:grpSp>
            <p:nvGrpSpPr>
              <p:cNvPr id="6321" name="Google Shape;6321;p92"/>
              <p:cNvGrpSpPr/>
              <p:nvPr/>
            </p:nvGrpSpPr>
            <p:grpSpPr>
              <a:xfrm>
                <a:off x="819108" y="2882501"/>
                <a:ext cx="103104" cy="1426186"/>
                <a:chOff x="4674013" y="3100904"/>
                <a:chExt cx="122758" cy="1698043"/>
              </a:xfrm>
            </p:grpSpPr>
            <p:sp>
              <p:nvSpPr>
                <p:cNvPr id="6322" name="Google Shape;6322;p9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9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9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9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9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9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9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9" name="Google Shape;6329;p92"/>
              <p:cNvGrpSpPr/>
              <p:nvPr/>
            </p:nvGrpSpPr>
            <p:grpSpPr>
              <a:xfrm>
                <a:off x="1062475" y="2882501"/>
                <a:ext cx="103104" cy="1426186"/>
                <a:chOff x="4940438" y="3100904"/>
                <a:chExt cx="122758" cy="1698043"/>
              </a:xfrm>
            </p:grpSpPr>
            <p:sp>
              <p:nvSpPr>
                <p:cNvPr id="6330" name="Google Shape;6330;p9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9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9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9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9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9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9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7" name="Google Shape;6337;p92"/>
              <p:cNvGrpSpPr/>
              <p:nvPr/>
            </p:nvGrpSpPr>
            <p:grpSpPr>
              <a:xfrm>
                <a:off x="1299324" y="2882501"/>
                <a:ext cx="103104" cy="1426186"/>
                <a:chOff x="5206863" y="3100904"/>
                <a:chExt cx="122758" cy="1698043"/>
              </a:xfrm>
            </p:grpSpPr>
            <p:sp>
              <p:nvSpPr>
                <p:cNvPr id="6338" name="Google Shape;6338;p9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9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9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9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9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9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9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5" name="Google Shape;6345;p92"/>
              <p:cNvGrpSpPr/>
              <p:nvPr/>
            </p:nvGrpSpPr>
            <p:grpSpPr>
              <a:xfrm>
                <a:off x="1786057" y="2882501"/>
                <a:ext cx="103104" cy="1426186"/>
                <a:chOff x="6006138" y="3143629"/>
                <a:chExt cx="122758" cy="1698043"/>
              </a:xfrm>
            </p:grpSpPr>
            <p:sp>
              <p:nvSpPr>
                <p:cNvPr id="6346" name="Google Shape;6346;p9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9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9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9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9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9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9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3" name="Google Shape;6353;p92"/>
              <p:cNvGrpSpPr/>
              <p:nvPr/>
            </p:nvGrpSpPr>
            <p:grpSpPr>
              <a:xfrm>
                <a:off x="2029422" y="2882501"/>
                <a:ext cx="103104" cy="1426186"/>
                <a:chOff x="6805413" y="3100904"/>
                <a:chExt cx="122758" cy="1698043"/>
              </a:xfrm>
            </p:grpSpPr>
            <p:sp>
              <p:nvSpPr>
                <p:cNvPr id="6354" name="Google Shape;6354;p9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9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9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9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9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9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9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92"/>
              <p:cNvGrpSpPr/>
              <p:nvPr/>
            </p:nvGrpSpPr>
            <p:grpSpPr>
              <a:xfrm>
                <a:off x="2272795" y="2882501"/>
                <a:ext cx="103104" cy="1426186"/>
                <a:chOff x="5206863" y="3100904"/>
                <a:chExt cx="122758" cy="1698043"/>
              </a:xfrm>
            </p:grpSpPr>
            <p:sp>
              <p:nvSpPr>
                <p:cNvPr id="6362" name="Google Shape;6362;p9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9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9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9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9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9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9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92"/>
              <p:cNvGrpSpPr/>
              <p:nvPr/>
            </p:nvGrpSpPr>
            <p:grpSpPr>
              <a:xfrm>
                <a:off x="1542694" y="2882501"/>
                <a:ext cx="103104" cy="1426186"/>
                <a:chOff x="6006138" y="3143629"/>
                <a:chExt cx="122758" cy="1698043"/>
              </a:xfrm>
            </p:grpSpPr>
            <p:sp>
              <p:nvSpPr>
                <p:cNvPr id="6370" name="Google Shape;6370;p9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9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9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9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9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9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9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7" name="Google Shape;6377;p92"/>
          <p:cNvGrpSpPr/>
          <p:nvPr/>
        </p:nvGrpSpPr>
        <p:grpSpPr>
          <a:xfrm>
            <a:off x="5671260" y="3305994"/>
            <a:ext cx="2749952" cy="870677"/>
            <a:chOff x="238125" y="1725700"/>
            <a:chExt cx="7139025" cy="2260325"/>
          </a:xfrm>
        </p:grpSpPr>
        <p:sp>
          <p:nvSpPr>
            <p:cNvPr id="6378" name="Google Shape;6378;p92"/>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92"/>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92"/>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92"/>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92"/>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92"/>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92"/>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92"/>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92"/>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92"/>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92"/>
          <p:cNvGrpSpPr/>
          <p:nvPr/>
        </p:nvGrpSpPr>
        <p:grpSpPr>
          <a:xfrm>
            <a:off x="5941424" y="2247740"/>
            <a:ext cx="1105452" cy="916747"/>
            <a:chOff x="5249100" y="1210600"/>
            <a:chExt cx="3502700" cy="2904775"/>
          </a:xfrm>
        </p:grpSpPr>
        <p:sp>
          <p:nvSpPr>
            <p:cNvPr id="6389" name="Google Shape;6389;p9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9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9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9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393" name="Google Shape;6393;p92"/>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394" name="Google Shape;6394;p92"/>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395" name="Google Shape;6395;p92"/>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396" name="Google Shape;6396;p92"/>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397" name="Google Shape;6397;p92"/>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92"/>
          <p:cNvGrpSpPr/>
          <p:nvPr/>
        </p:nvGrpSpPr>
        <p:grpSpPr>
          <a:xfrm>
            <a:off x="7123972" y="967158"/>
            <a:ext cx="1304650" cy="1124856"/>
            <a:chOff x="7287122" y="1165658"/>
            <a:chExt cx="1219413" cy="1051365"/>
          </a:xfrm>
        </p:grpSpPr>
        <p:grpSp>
          <p:nvGrpSpPr>
            <p:cNvPr id="6399" name="Google Shape;6399;p92"/>
            <p:cNvGrpSpPr/>
            <p:nvPr/>
          </p:nvGrpSpPr>
          <p:grpSpPr>
            <a:xfrm>
              <a:off x="7287122" y="1969723"/>
              <a:ext cx="1219413" cy="247300"/>
              <a:chOff x="7287122" y="1969723"/>
              <a:chExt cx="1219413" cy="247300"/>
            </a:xfrm>
          </p:grpSpPr>
          <p:sp>
            <p:nvSpPr>
              <p:cNvPr id="6400" name="Google Shape;6400;p9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1" name="Google Shape;6401;p92"/>
              <p:cNvGrpSpPr/>
              <p:nvPr/>
            </p:nvGrpSpPr>
            <p:grpSpPr>
              <a:xfrm>
                <a:off x="7287122" y="2063892"/>
                <a:ext cx="1151753" cy="73428"/>
                <a:chOff x="7287122" y="2063892"/>
                <a:chExt cx="1151753" cy="73428"/>
              </a:xfrm>
            </p:grpSpPr>
            <p:sp>
              <p:nvSpPr>
                <p:cNvPr id="6402" name="Google Shape;6402;p9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3" name="Google Shape;6403;p9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404" name="Google Shape;6404;p92"/>
            <p:cNvGrpSpPr/>
            <p:nvPr/>
          </p:nvGrpSpPr>
          <p:grpSpPr>
            <a:xfrm>
              <a:off x="7287122" y="1712201"/>
              <a:ext cx="1219403" cy="246767"/>
              <a:chOff x="7287122" y="1712201"/>
              <a:chExt cx="1219403" cy="246767"/>
            </a:xfrm>
          </p:grpSpPr>
          <p:sp>
            <p:nvSpPr>
              <p:cNvPr id="6405" name="Google Shape;6405;p9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06" name="Google Shape;6406;p92"/>
              <p:cNvGrpSpPr/>
              <p:nvPr/>
            </p:nvGrpSpPr>
            <p:grpSpPr>
              <a:xfrm>
                <a:off x="7287122" y="1842861"/>
                <a:ext cx="1005303" cy="73419"/>
                <a:chOff x="7287122" y="1842861"/>
                <a:chExt cx="1005303" cy="73419"/>
              </a:xfrm>
            </p:grpSpPr>
            <p:sp>
              <p:nvSpPr>
                <p:cNvPr id="6407" name="Google Shape;6407;p9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08" name="Google Shape;6408;p9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409" name="Google Shape;6409;p92"/>
            <p:cNvGrpSpPr/>
            <p:nvPr/>
          </p:nvGrpSpPr>
          <p:grpSpPr>
            <a:xfrm>
              <a:off x="7287122" y="1447520"/>
              <a:ext cx="1219403" cy="286667"/>
              <a:chOff x="7287122" y="1447520"/>
              <a:chExt cx="1219403" cy="286667"/>
            </a:xfrm>
          </p:grpSpPr>
          <p:sp>
            <p:nvSpPr>
              <p:cNvPr id="6410" name="Google Shape;6410;p9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1" name="Google Shape;6411;p92"/>
              <p:cNvGrpSpPr/>
              <p:nvPr/>
            </p:nvGrpSpPr>
            <p:grpSpPr>
              <a:xfrm>
                <a:off x="7287122" y="1581977"/>
                <a:ext cx="852803" cy="73428"/>
                <a:chOff x="7287122" y="1581977"/>
                <a:chExt cx="852803" cy="73428"/>
              </a:xfrm>
            </p:grpSpPr>
            <p:sp>
              <p:nvSpPr>
                <p:cNvPr id="6412" name="Google Shape;6412;p9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3" name="Google Shape;6413;p9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414" name="Google Shape;6414;p92"/>
            <p:cNvGrpSpPr/>
            <p:nvPr/>
          </p:nvGrpSpPr>
          <p:grpSpPr>
            <a:xfrm>
              <a:off x="7287122" y="1165658"/>
              <a:ext cx="1219403" cy="344253"/>
              <a:chOff x="7287122" y="1165658"/>
              <a:chExt cx="1219403" cy="344253"/>
            </a:xfrm>
          </p:grpSpPr>
          <p:sp>
            <p:nvSpPr>
              <p:cNvPr id="6415" name="Google Shape;6415;p9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6" name="Google Shape;6416;p92"/>
              <p:cNvGrpSpPr/>
              <p:nvPr/>
            </p:nvGrpSpPr>
            <p:grpSpPr>
              <a:xfrm>
                <a:off x="7287122" y="1341025"/>
                <a:ext cx="695703" cy="73419"/>
                <a:chOff x="7287122" y="1341025"/>
                <a:chExt cx="695703" cy="73419"/>
              </a:xfrm>
            </p:grpSpPr>
            <p:sp>
              <p:nvSpPr>
                <p:cNvPr id="6417" name="Google Shape;6417;p9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18" name="Google Shape;6418;p9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419" name="Google Shape;6419;p92"/>
          <p:cNvGrpSpPr/>
          <p:nvPr/>
        </p:nvGrpSpPr>
        <p:grpSpPr>
          <a:xfrm>
            <a:off x="5790464" y="973181"/>
            <a:ext cx="1397729" cy="1098540"/>
            <a:chOff x="5900602" y="1193063"/>
            <a:chExt cx="1299851" cy="1021707"/>
          </a:xfrm>
        </p:grpSpPr>
        <p:grpSp>
          <p:nvGrpSpPr>
            <p:cNvPr id="6420" name="Google Shape;6420;p92"/>
            <p:cNvGrpSpPr/>
            <p:nvPr/>
          </p:nvGrpSpPr>
          <p:grpSpPr>
            <a:xfrm>
              <a:off x="6520337" y="1193063"/>
              <a:ext cx="341815" cy="799959"/>
              <a:chOff x="6520337" y="1193063"/>
              <a:chExt cx="341815" cy="799959"/>
            </a:xfrm>
          </p:grpSpPr>
          <p:grpSp>
            <p:nvGrpSpPr>
              <p:cNvPr id="6421" name="Google Shape;6421;p92"/>
              <p:cNvGrpSpPr/>
              <p:nvPr/>
            </p:nvGrpSpPr>
            <p:grpSpPr>
              <a:xfrm>
                <a:off x="6520337" y="1589527"/>
                <a:ext cx="213950" cy="403494"/>
                <a:chOff x="6520337" y="1589527"/>
                <a:chExt cx="213950" cy="403494"/>
              </a:xfrm>
            </p:grpSpPr>
            <p:sp>
              <p:nvSpPr>
                <p:cNvPr id="6422" name="Google Shape;6422;p9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92"/>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92"/>
              <p:cNvGrpSpPr/>
              <p:nvPr/>
            </p:nvGrpSpPr>
            <p:grpSpPr>
              <a:xfrm>
                <a:off x="6577204" y="1193063"/>
                <a:ext cx="284947" cy="464512"/>
                <a:chOff x="6577204" y="1193063"/>
                <a:chExt cx="284947" cy="464512"/>
              </a:xfrm>
            </p:grpSpPr>
            <p:sp>
              <p:nvSpPr>
                <p:cNvPr id="6425" name="Google Shape;6425;p9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6" name="Google Shape;6426;p92"/>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427" name="Google Shape;6427;p92"/>
            <p:cNvGrpSpPr/>
            <p:nvPr/>
          </p:nvGrpSpPr>
          <p:grpSpPr>
            <a:xfrm>
              <a:off x="6238903" y="1193063"/>
              <a:ext cx="300475" cy="900152"/>
              <a:chOff x="6238903" y="1193063"/>
              <a:chExt cx="300475" cy="900152"/>
            </a:xfrm>
          </p:grpSpPr>
          <p:grpSp>
            <p:nvGrpSpPr>
              <p:cNvPr id="6428" name="Google Shape;6428;p92"/>
              <p:cNvGrpSpPr/>
              <p:nvPr/>
            </p:nvGrpSpPr>
            <p:grpSpPr>
              <a:xfrm>
                <a:off x="6290865" y="1489315"/>
                <a:ext cx="248514" cy="603900"/>
                <a:chOff x="6290865" y="1489315"/>
                <a:chExt cx="248514" cy="603900"/>
              </a:xfrm>
            </p:grpSpPr>
            <p:sp>
              <p:nvSpPr>
                <p:cNvPr id="6429" name="Google Shape;6429;p9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92"/>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92"/>
              <p:cNvGrpSpPr/>
              <p:nvPr/>
            </p:nvGrpSpPr>
            <p:grpSpPr>
              <a:xfrm>
                <a:off x="6238903" y="1193063"/>
                <a:ext cx="284947" cy="333087"/>
                <a:chOff x="6238903" y="1193063"/>
                <a:chExt cx="284947" cy="333087"/>
              </a:xfrm>
            </p:grpSpPr>
            <p:sp>
              <p:nvSpPr>
                <p:cNvPr id="6432" name="Google Shape;6432;p9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33" name="Google Shape;6433;p92"/>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434" name="Google Shape;6434;p92"/>
            <p:cNvGrpSpPr/>
            <p:nvPr/>
          </p:nvGrpSpPr>
          <p:grpSpPr>
            <a:xfrm>
              <a:off x="5900602" y="1193063"/>
              <a:ext cx="444345" cy="1021707"/>
              <a:chOff x="5900602" y="1193063"/>
              <a:chExt cx="444345" cy="1021707"/>
            </a:xfrm>
          </p:grpSpPr>
          <p:grpSp>
            <p:nvGrpSpPr>
              <p:cNvPr id="6435" name="Google Shape;6435;p92"/>
              <p:cNvGrpSpPr/>
              <p:nvPr/>
            </p:nvGrpSpPr>
            <p:grpSpPr>
              <a:xfrm>
                <a:off x="6046501" y="1367785"/>
                <a:ext cx="298446" cy="846986"/>
                <a:chOff x="6046501" y="1367785"/>
                <a:chExt cx="298446" cy="846986"/>
              </a:xfrm>
            </p:grpSpPr>
            <p:sp>
              <p:nvSpPr>
                <p:cNvPr id="6436" name="Google Shape;6436;p9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92"/>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8" name="Google Shape;6438;p92"/>
              <p:cNvGrpSpPr/>
              <p:nvPr/>
            </p:nvGrpSpPr>
            <p:grpSpPr>
              <a:xfrm>
                <a:off x="5900602" y="1193063"/>
                <a:ext cx="284947" cy="182312"/>
                <a:chOff x="5900602" y="1193063"/>
                <a:chExt cx="284947" cy="182312"/>
              </a:xfrm>
            </p:grpSpPr>
            <p:sp>
              <p:nvSpPr>
                <p:cNvPr id="6439" name="Google Shape;6439;p9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0" name="Google Shape;6440;p9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441" name="Google Shape;6441;p92"/>
            <p:cNvGrpSpPr/>
            <p:nvPr/>
          </p:nvGrpSpPr>
          <p:grpSpPr>
            <a:xfrm>
              <a:off x="6738300" y="1193063"/>
              <a:ext cx="462153" cy="707634"/>
              <a:chOff x="6738300" y="1193063"/>
              <a:chExt cx="462153" cy="707634"/>
            </a:xfrm>
          </p:grpSpPr>
          <p:grpSp>
            <p:nvGrpSpPr>
              <p:cNvPr id="6442" name="Google Shape;6442;p92"/>
              <p:cNvGrpSpPr/>
              <p:nvPr/>
            </p:nvGrpSpPr>
            <p:grpSpPr>
              <a:xfrm>
                <a:off x="6915505" y="1193063"/>
                <a:ext cx="284947" cy="597387"/>
                <a:chOff x="6915505" y="1193063"/>
                <a:chExt cx="284947" cy="597387"/>
              </a:xfrm>
            </p:grpSpPr>
            <p:sp>
              <p:nvSpPr>
                <p:cNvPr id="6443" name="Google Shape;6443;p9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44" name="Google Shape;6444;p92"/>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445" name="Google Shape;6445;p92"/>
              <p:cNvGrpSpPr/>
              <p:nvPr/>
            </p:nvGrpSpPr>
            <p:grpSpPr>
              <a:xfrm>
                <a:off x="6738300" y="1684725"/>
                <a:ext cx="230066" cy="215971"/>
                <a:chOff x="6738300" y="1684725"/>
                <a:chExt cx="230066" cy="215971"/>
              </a:xfrm>
            </p:grpSpPr>
            <p:sp>
              <p:nvSpPr>
                <p:cNvPr id="6446" name="Google Shape;6446;p92"/>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92"/>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51" name="Shape 6451"/>
        <p:cNvGrpSpPr/>
        <p:nvPr/>
      </p:nvGrpSpPr>
      <p:grpSpPr>
        <a:xfrm>
          <a:off x="0" y="0"/>
          <a:ext cx="0" cy="0"/>
          <a:chOff x="0" y="0"/>
          <a:chExt cx="0" cy="0"/>
        </a:xfrm>
      </p:grpSpPr>
      <p:grpSp>
        <p:nvGrpSpPr>
          <p:cNvPr id="6452" name="Google Shape;6452;p93"/>
          <p:cNvGrpSpPr/>
          <p:nvPr/>
        </p:nvGrpSpPr>
        <p:grpSpPr>
          <a:xfrm>
            <a:off x="826133" y="2318098"/>
            <a:ext cx="387992" cy="329326"/>
            <a:chOff x="839307" y="2318098"/>
            <a:chExt cx="387992" cy="329326"/>
          </a:xfrm>
        </p:grpSpPr>
        <p:sp>
          <p:nvSpPr>
            <p:cNvPr id="6453" name="Google Shape;6453;p93"/>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93"/>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93"/>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93"/>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93"/>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93"/>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93"/>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93"/>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93"/>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93"/>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3" name="Google Shape;6463;p93"/>
          <p:cNvGrpSpPr/>
          <p:nvPr/>
        </p:nvGrpSpPr>
        <p:grpSpPr>
          <a:xfrm>
            <a:off x="1401816" y="2289671"/>
            <a:ext cx="387073" cy="385996"/>
            <a:chOff x="1414990" y="2289671"/>
            <a:chExt cx="387073" cy="385996"/>
          </a:xfrm>
        </p:grpSpPr>
        <p:sp>
          <p:nvSpPr>
            <p:cNvPr id="6464" name="Google Shape;6464;p93"/>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93"/>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93"/>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93"/>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93"/>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93"/>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93"/>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93"/>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93"/>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93"/>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93"/>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93"/>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93"/>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93"/>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93"/>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93"/>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93"/>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93"/>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93"/>
          <p:cNvGrpSpPr/>
          <p:nvPr/>
        </p:nvGrpSpPr>
        <p:grpSpPr>
          <a:xfrm>
            <a:off x="1976737" y="2306065"/>
            <a:ext cx="387099" cy="353207"/>
            <a:chOff x="1989911" y="2306065"/>
            <a:chExt cx="387099" cy="353207"/>
          </a:xfrm>
        </p:grpSpPr>
        <p:sp>
          <p:nvSpPr>
            <p:cNvPr id="6483" name="Google Shape;6483;p93"/>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93"/>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93"/>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93"/>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93"/>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93"/>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3"/>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93"/>
          <p:cNvGrpSpPr/>
          <p:nvPr/>
        </p:nvGrpSpPr>
        <p:grpSpPr>
          <a:xfrm>
            <a:off x="2579927" y="2288778"/>
            <a:ext cx="204663" cy="363007"/>
            <a:chOff x="2593102" y="2288778"/>
            <a:chExt cx="204663" cy="363007"/>
          </a:xfrm>
        </p:grpSpPr>
        <p:sp>
          <p:nvSpPr>
            <p:cNvPr id="6491" name="Google Shape;6491;p93"/>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93"/>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3"/>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3"/>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93"/>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93"/>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93"/>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93"/>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93"/>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93"/>
          <p:cNvGrpSpPr/>
          <p:nvPr/>
        </p:nvGrpSpPr>
        <p:grpSpPr>
          <a:xfrm>
            <a:off x="2957699" y="2329763"/>
            <a:ext cx="403651" cy="305996"/>
            <a:chOff x="2970874" y="2329763"/>
            <a:chExt cx="403651" cy="305996"/>
          </a:xfrm>
        </p:grpSpPr>
        <p:sp>
          <p:nvSpPr>
            <p:cNvPr id="6501" name="Google Shape;6501;p93"/>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93"/>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93"/>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93"/>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93"/>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93"/>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93"/>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93"/>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93"/>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0" name="Google Shape;6510;p93"/>
          <p:cNvGrpSpPr/>
          <p:nvPr/>
        </p:nvGrpSpPr>
        <p:grpSpPr>
          <a:xfrm>
            <a:off x="3532620" y="2318755"/>
            <a:ext cx="387835" cy="327933"/>
            <a:chOff x="3545795" y="2318755"/>
            <a:chExt cx="387835" cy="327933"/>
          </a:xfrm>
        </p:grpSpPr>
        <p:sp>
          <p:nvSpPr>
            <p:cNvPr id="6511" name="Google Shape;6511;p93"/>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3"/>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93"/>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4" name="Google Shape;6514;p93"/>
            <p:cNvGrpSpPr/>
            <p:nvPr/>
          </p:nvGrpSpPr>
          <p:grpSpPr>
            <a:xfrm>
              <a:off x="3545795" y="2322301"/>
              <a:ext cx="387835" cy="324387"/>
              <a:chOff x="3545795" y="2322301"/>
              <a:chExt cx="387835" cy="324387"/>
            </a:xfrm>
          </p:grpSpPr>
          <p:sp>
            <p:nvSpPr>
              <p:cNvPr id="6515" name="Google Shape;6515;p93"/>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3"/>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93"/>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93"/>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93"/>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93"/>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93"/>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2" name="Google Shape;6522;p93"/>
          <p:cNvGrpSpPr/>
          <p:nvPr/>
        </p:nvGrpSpPr>
        <p:grpSpPr>
          <a:xfrm>
            <a:off x="4705294" y="2306984"/>
            <a:ext cx="364294" cy="351552"/>
            <a:chOff x="4718468" y="2306984"/>
            <a:chExt cx="364294" cy="351552"/>
          </a:xfrm>
        </p:grpSpPr>
        <p:sp>
          <p:nvSpPr>
            <p:cNvPr id="6523" name="Google Shape;6523;p93"/>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93"/>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93"/>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93"/>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93"/>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93"/>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93"/>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93"/>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3"/>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93"/>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3" name="Google Shape;6533;p93"/>
          <p:cNvGrpSpPr/>
          <p:nvPr/>
        </p:nvGrpSpPr>
        <p:grpSpPr>
          <a:xfrm>
            <a:off x="4134734" y="2303017"/>
            <a:ext cx="361194" cy="359355"/>
            <a:chOff x="4147908" y="2303017"/>
            <a:chExt cx="361194" cy="359355"/>
          </a:xfrm>
        </p:grpSpPr>
        <p:sp>
          <p:nvSpPr>
            <p:cNvPr id="6534" name="Google Shape;6534;p93"/>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3"/>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3"/>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93"/>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93"/>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93"/>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93"/>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93"/>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93"/>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93"/>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93"/>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93"/>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93"/>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3"/>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93"/>
          <p:cNvGrpSpPr/>
          <p:nvPr/>
        </p:nvGrpSpPr>
        <p:grpSpPr>
          <a:xfrm>
            <a:off x="5278954" y="2299891"/>
            <a:ext cx="367027" cy="365214"/>
            <a:chOff x="5292128" y="2299891"/>
            <a:chExt cx="367027" cy="365214"/>
          </a:xfrm>
        </p:grpSpPr>
        <p:sp>
          <p:nvSpPr>
            <p:cNvPr id="6549" name="Google Shape;6549;p93"/>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3"/>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93"/>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93"/>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3"/>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93"/>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93"/>
          <p:cNvGrpSpPr/>
          <p:nvPr/>
        </p:nvGrpSpPr>
        <p:grpSpPr>
          <a:xfrm>
            <a:off x="5860443" y="2309901"/>
            <a:ext cx="345720" cy="345720"/>
            <a:chOff x="5873617" y="2309901"/>
            <a:chExt cx="345720" cy="345720"/>
          </a:xfrm>
        </p:grpSpPr>
        <p:sp>
          <p:nvSpPr>
            <p:cNvPr id="6556" name="Google Shape;6556;p93"/>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93"/>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93"/>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93"/>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93"/>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93"/>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93"/>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93"/>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93"/>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93"/>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3"/>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3"/>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93"/>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93"/>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93"/>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3"/>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93"/>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93"/>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93"/>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5" name="Google Shape;6575;p93"/>
          <p:cNvGrpSpPr/>
          <p:nvPr/>
        </p:nvGrpSpPr>
        <p:grpSpPr>
          <a:xfrm>
            <a:off x="6850154" y="2297710"/>
            <a:ext cx="391460" cy="370127"/>
            <a:chOff x="6863329" y="2297710"/>
            <a:chExt cx="391460" cy="370127"/>
          </a:xfrm>
        </p:grpSpPr>
        <p:sp>
          <p:nvSpPr>
            <p:cNvPr id="6576" name="Google Shape;6576;p93"/>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93"/>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93"/>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93"/>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93"/>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93"/>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93"/>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93"/>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93"/>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93"/>
          <p:cNvGrpSpPr/>
          <p:nvPr/>
        </p:nvGrpSpPr>
        <p:grpSpPr>
          <a:xfrm>
            <a:off x="7408313" y="2318518"/>
            <a:ext cx="342620" cy="328459"/>
            <a:chOff x="7421488" y="2318518"/>
            <a:chExt cx="342620" cy="328459"/>
          </a:xfrm>
        </p:grpSpPr>
        <p:sp>
          <p:nvSpPr>
            <p:cNvPr id="6586" name="Google Shape;6586;p93"/>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93"/>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93"/>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93"/>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93"/>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93"/>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93"/>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93"/>
          <p:cNvGrpSpPr/>
          <p:nvPr/>
        </p:nvGrpSpPr>
        <p:grpSpPr>
          <a:xfrm>
            <a:off x="2495198" y="2779889"/>
            <a:ext cx="337523" cy="337680"/>
            <a:chOff x="2508373" y="2779889"/>
            <a:chExt cx="337523" cy="337680"/>
          </a:xfrm>
        </p:grpSpPr>
        <p:sp>
          <p:nvSpPr>
            <p:cNvPr id="6594" name="Google Shape;6594;p93"/>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93"/>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93"/>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93"/>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93"/>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93"/>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0" name="Google Shape;6600;p93"/>
          <p:cNvGrpSpPr/>
          <p:nvPr/>
        </p:nvGrpSpPr>
        <p:grpSpPr>
          <a:xfrm>
            <a:off x="2137900" y="4141593"/>
            <a:ext cx="410613" cy="372229"/>
            <a:chOff x="1884401" y="4141593"/>
            <a:chExt cx="410613" cy="372229"/>
          </a:xfrm>
        </p:grpSpPr>
        <p:sp>
          <p:nvSpPr>
            <p:cNvPr id="6601" name="Google Shape;6601;p93"/>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93"/>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93"/>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93"/>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93"/>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93"/>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93"/>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8" name="Google Shape;6608;p93"/>
          <p:cNvGrpSpPr/>
          <p:nvPr/>
        </p:nvGrpSpPr>
        <p:grpSpPr>
          <a:xfrm>
            <a:off x="1417658" y="2773689"/>
            <a:ext cx="294515" cy="349897"/>
            <a:chOff x="1430832" y="2773689"/>
            <a:chExt cx="294515" cy="349897"/>
          </a:xfrm>
        </p:grpSpPr>
        <p:sp>
          <p:nvSpPr>
            <p:cNvPr id="6609" name="Google Shape;6609;p93"/>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93"/>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93"/>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93"/>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93"/>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93"/>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93"/>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93"/>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93"/>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93"/>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93"/>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93"/>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93"/>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93"/>
          <p:cNvGrpSpPr/>
          <p:nvPr/>
        </p:nvGrpSpPr>
        <p:grpSpPr>
          <a:xfrm>
            <a:off x="3069042" y="2788586"/>
            <a:ext cx="288866" cy="320236"/>
            <a:chOff x="3082217" y="2788586"/>
            <a:chExt cx="288866" cy="320236"/>
          </a:xfrm>
        </p:grpSpPr>
        <p:sp>
          <p:nvSpPr>
            <p:cNvPr id="6623" name="Google Shape;6623;p93"/>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93"/>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93"/>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93"/>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93"/>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93"/>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93"/>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93"/>
          <p:cNvGrpSpPr/>
          <p:nvPr/>
        </p:nvGrpSpPr>
        <p:grpSpPr>
          <a:xfrm>
            <a:off x="3597382" y="2780704"/>
            <a:ext cx="325017" cy="336052"/>
            <a:chOff x="3610557" y="2780704"/>
            <a:chExt cx="325017" cy="336052"/>
          </a:xfrm>
        </p:grpSpPr>
        <p:sp>
          <p:nvSpPr>
            <p:cNvPr id="6631" name="Google Shape;6631;p93"/>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93"/>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93"/>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4" name="Google Shape;6634;p93"/>
          <p:cNvGrpSpPr/>
          <p:nvPr/>
        </p:nvGrpSpPr>
        <p:grpSpPr>
          <a:xfrm>
            <a:off x="4165893" y="2811495"/>
            <a:ext cx="286475" cy="274390"/>
            <a:chOff x="4179067" y="2811495"/>
            <a:chExt cx="286475" cy="274390"/>
          </a:xfrm>
        </p:grpSpPr>
        <p:sp>
          <p:nvSpPr>
            <p:cNvPr id="6635" name="Google Shape;6635;p93"/>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93"/>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93"/>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93"/>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93"/>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93"/>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93"/>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93"/>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93"/>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93"/>
          <p:cNvGrpSpPr/>
          <p:nvPr/>
        </p:nvGrpSpPr>
        <p:grpSpPr>
          <a:xfrm>
            <a:off x="4673583" y="2762156"/>
            <a:ext cx="371047" cy="374199"/>
            <a:chOff x="4686757" y="2762156"/>
            <a:chExt cx="371047" cy="374199"/>
          </a:xfrm>
        </p:grpSpPr>
        <p:sp>
          <p:nvSpPr>
            <p:cNvPr id="6645" name="Google Shape;6645;p93"/>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93"/>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93"/>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93"/>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93"/>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93"/>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93"/>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93"/>
          <p:cNvGrpSpPr/>
          <p:nvPr/>
        </p:nvGrpSpPr>
        <p:grpSpPr>
          <a:xfrm>
            <a:off x="5208438" y="2784802"/>
            <a:ext cx="406567" cy="327855"/>
            <a:chOff x="5221613" y="2784802"/>
            <a:chExt cx="406567" cy="327855"/>
          </a:xfrm>
        </p:grpSpPr>
        <p:sp>
          <p:nvSpPr>
            <p:cNvPr id="6653" name="Google Shape;6653;p93"/>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93"/>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93"/>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93"/>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93"/>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93"/>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93"/>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93"/>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93"/>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93"/>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93"/>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93"/>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93"/>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93"/>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93"/>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93"/>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93"/>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93"/>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93"/>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93"/>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93"/>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93"/>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3"/>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3"/>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93"/>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93"/>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93"/>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93"/>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93"/>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3"/>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93"/>
          <p:cNvGrpSpPr/>
          <p:nvPr/>
        </p:nvGrpSpPr>
        <p:grpSpPr>
          <a:xfrm>
            <a:off x="5799412" y="2760921"/>
            <a:ext cx="303605" cy="375434"/>
            <a:chOff x="5812586" y="2760921"/>
            <a:chExt cx="303605" cy="375434"/>
          </a:xfrm>
        </p:grpSpPr>
        <p:sp>
          <p:nvSpPr>
            <p:cNvPr id="6684" name="Google Shape;6684;p93"/>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93"/>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3"/>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3"/>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93"/>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93"/>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93"/>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3"/>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93"/>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93"/>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93"/>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93"/>
          <p:cNvGrpSpPr/>
          <p:nvPr/>
        </p:nvGrpSpPr>
        <p:grpSpPr>
          <a:xfrm>
            <a:off x="6321499" y="2759633"/>
            <a:ext cx="378508" cy="378166"/>
            <a:chOff x="6334673" y="2759633"/>
            <a:chExt cx="378508" cy="378166"/>
          </a:xfrm>
        </p:grpSpPr>
        <p:sp>
          <p:nvSpPr>
            <p:cNvPr id="6696" name="Google Shape;6696;p93"/>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93"/>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93"/>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3"/>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93"/>
          <p:cNvGrpSpPr/>
          <p:nvPr/>
        </p:nvGrpSpPr>
        <p:grpSpPr>
          <a:xfrm>
            <a:off x="7999471" y="2806477"/>
            <a:ext cx="319763" cy="284505"/>
            <a:chOff x="8012645" y="2806477"/>
            <a:chExt cx="319763" cy="284505"/>
          </a:xfrm>
        </p:grpSpPr>
        <p:sp>
          <p:nvSpPr>
            <p:cNvPr id="6701" name="Google Shape;6701;p93"/>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3"/>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93"/>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93"/>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93"/>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93"/>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93"/>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93"/>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93"/>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3"/>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1" name="Google Shape;6711;p93"/>
          <p:cNvGrpSpPr/>
          <p:nvPr/>
        </p:nvGrpSpPr>
        <p:grpSpPr>
          <a:xfrm>
            <a:off x="2707935" y="4162138"/>
            <a:ext cx="385339" cy="388071"/>
            <a:chOff x="2454435" y="4162138"/>
            <a:chExt cx="385339" cy="388071"/>
          </a:xfrm>
        </p:grpSpPr>
        <p:sp>
          <p:nvSpPr>
            <p:cNvPr id="6712" name="Google Shape;6712;p93"/>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3"/>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3"/>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3"/>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3"/>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93"/>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93"/>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93"/>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93"/>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3"/>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3"/>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93"/>
          <p:cNvGrpSpPr/>
          <p:nvPr/>
        </p:nvGrpSpPr>
        <p:grpSpPr>
          <a:xfrm>
            <a:off x="3855439" y="4161192"/>
            <a:ext cx="275178" cy="388912"/>
            <a:chOff x="3601939" y="4161192"/>
            <a:chExt cx="275178" cy="388912"/>
          </a:xfrm>
        </p:grpSpPr>
        <p:sp>
          <p:nvSpPr>
            <p:cNvPr id="6724" name="Google Shape;6724;p93"/>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93"/>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93"/>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93"/>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3"/>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93"/>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93"/>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93"/>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3"/>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93"/>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4" name="Google Shape;6734;p93"/>
          <p:cNvGrpSpPr/>
          <p:nvPr/>
        </p:nvGrpSpPr>
        <p:grpSpPr>
          <a:xfrm>
            <a:off x="822849" y="3215146"/>
            <a:ext cx="375802" cy="371677"/>
            <a:chOff x="836023" y="3215146"/>
            <a:chExt cx="375802" cy="371677"/>
          </a:xfrm>
        </p:grpSpPr>
        <p:sp>
          <p:nvSpPr>
            <p:cNvPr id="6735" name="Google Shape;6735;p93"/>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93"/>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93"/>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3"/>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93"/>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93"/>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3"/>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93"/>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93"/>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93"/>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3"/>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3"/>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93"/>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93"/>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93"/>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93"/>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93"/>
          <p:cNvGrpSpPr/>
          <p:nvPr/>
        </p:nvGrpSpPr>
        <p:grpSpPr>
          <a:xfrm>
            <a:off x="1343123" y="3210890"/>
            <a:ext cx="431368" cy="380189"/>
            <a:chOff x="1356297" y="3210890"/>
            <a:chExt cx="431368" cy="380189"/>
          </a:xfrm>
        </p:grpSpPr>
        <p:sp>
          <p:nvSpPr>
            <p:cNvPr id="6752" name="Google Shape;6752;p93"/>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93"/>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93"/>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93"/>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93"/>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3"/>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3"/>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93"/>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93"/>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93"/>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93"/>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93"/>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93"/>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93"/>
          <p:cNvGrpSpPr/>
          <p:nvPr/>
        </p:nvGrpSpPr>
        <p:grpSpPr>
          <a:xfrm>
            <a:off x="1890563" y="3215540"/>
            <a:ext cx="411874" cy="370731"/>
            <a:chOff x="1903737" y="3215540"/>
            <a:chExt cx="411874" cy="370731"/>
          </a:xfrm>
        </p:grpSpPr>
        <p:sp>
          <p:nvSpPr>
            <p:cNvPr id="6766" name="Google Shape;6766;p93"/>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93"/>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93"/>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93"/>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3"/>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3"/>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93"/>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93"/>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3"/>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93"/>
          <p:cNvGrpSpPr/>
          <p:nvPr/>
        </p:nvGrpSpPr>
        <p:grpSpPr>
          <a:xfrm>
            <a:off x="2455290" y="3248854"/>
            <a:ext cx="397818" cy="304078"/>
            <a:chOff x="2468465" y="3248854"/>
            <a:chExt cx="397818" cy="304078"/>
          </a:xfrm>
        </p:grpSpPr>
        <p:sp>
          <p:nvSpPr>
            <p:cNvPr id="6776" name="Google Shape;6776;p93"/>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93"/>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93"/>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93"/>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93"/>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93"/>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93"/>
          <p:cNvGrpSpPr/>
          <p:nvPr/>
        </p:nvGrpSpPr>
        <p:grpSpPr>
          <a:xfrm>
            <a:off x="3003992" y="3216013"/>
            <a:ext cx="394376" cy="369812"/>
            <a:chOff x="3017166" y="3216013"/>
            <a:chExt cx="394376" cy="369812"/>
          </a:xfrm>
        </p:grpSpPr>
        <p:sp>
          <p:nvSpPr>
            <p:cNvPr id="6783" name="Google Shape;6783;p93"/>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93"/>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5" name="Google Shape;6785;p93"/>
          <p:cNvGrpSpPr/>
          <p:nvPr/>
        </p:nvGrpSpPr>
        <p:grpSpPr>
          <a:xfrm>
            <a:off x="4196868" y="3213228"/>
            <a:ext cx="199014" cy="375408"/>
            <a:chOff x="4210043" y="3213228"/>
            <a:chExt cx="199014" cy="375408"/>
          </a:xfrm>
        </p:grpSpPr>
        <p:sp>
          <p:nvSpPr>
            <p:cNvPr id="6786" name="Google Shape;6786;p93"/>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93"/>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93"/>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93"/>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93"/>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93"/>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93"/>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93"/>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93"/>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93"/>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93"/>
          <p:cNvGrpSpPr/>
          <p:nvPr/>
        </p:nvGrpSpPr>
        <p:grpSpPr>
          <a:xfrm>
            <a:off x="4804971" y="3203323"/>
            <a:ext cx="77845" cy="395165"/>
            <a:chOff x="4818146" y="3203323"/>
            <a:chExt cx="77845" cy="395165"/>
          </a:xfrm>
        </p:grpSpPr>
        <p:sp>
          <p:nvSpPr>
            <p:cNvPr id="6797" name="Google Shape;6797;p93"/>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3"/>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93"/>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93"/>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3"/>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93"/>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93"/>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3"/>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93"/>
          <p:cNvGrpSpPr/>
          <p:nvPr/>
        </p:nvGrpSpPr>
        <p:grpSpPr>
          <a:xfrm>
            <a:off x="5215716" y="3235428"/>
            <a:ext cx="344091" cy="332767"/>
            <a:chOff x="5228890" y="3235428"/>
            <a:chExt cx="344091" cy="332767"/>
          </a:xfrm>
        </p:grpSpPr>
        <p:sp>
          <p:nvSpPr>
            <p:cNvPr id="6806" name="Google Shape;6806;p93"/>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3"/>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93"/>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93"/>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3"/>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93"/>
          <p:cNvGrpSpPr/>
          <p:nvPr/>
        </p:nvGrpSpPr>
        <p:grpSpPr>
          <a:xfrm>
            <a:off x="5744739" y="3227047"/>
            <a:ext cx="388544" cy="347927"/>
            <a:chOff x="5757913" y="3227047"/>
            <a:chExt cx="388544" cy="347927"/>
          </a:xfrm>
        </p:grpSpPr>
        <p:sp>
          <p:nvSpPr>
            <p:cNvPr id="6812" name="Google Shape;6812;p93"/>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93"/>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4" name="Google Shape;6814;p93"/>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5" name="Google Shape;6815;p93"/>
          <p:cNvGrpSpPr/>
          <p:nvPr/>
        </p:nvGrpSpPr>
        <p:grpSpPr>
          <a:xfrm>
            <a:off x="6881681" y="3227074"/>
            <a:ext cx="324938" cy="347717"/>
            <a:chOff x="6894856" y="3227074"/>
            <a:chExt cx="324938" cy="347717"/>
          </a:xfrm>
        </p:grpSpPr>
        <p:sp>
          <p:nvSpPr>
            <p:cNvPr id="6816" name="Google Shape;6816;p93"/>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93"/>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93"/>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3"/>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3"/>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3"/>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3"/>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3"/>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93"/>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93"/>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3"/>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3"/>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93"/>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93"/>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3"/>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93"/>
          <p:cNvGrpSpPr/>
          <p:nvPr/>
        </p:nvGrpSpPr>
        <p:grpSpPr>
          <a:xfrm>
            <a:off x="7401772" y="3220873"/>
            <a:ext cx="360091" cy="360117"/>
            <a:chOff x="7414946" y="3220873"/>
            <a:chExt cx="360091" cy="360117"/>
          </a:xfrm>
        </p:grpSpPr>
        <p:sp>
          <p:nvSpPr>
            <p:cNvPr id="6832" name="Google Shape;6832;p93"/>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93"/>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93"/>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93"/>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93"/>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93"/>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93"/>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93"/>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93"/>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93"/>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93"/>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3" name="Google Shape;6843;p93"/>
          <p:cNvGrpSpPr/>
          <p:nvPr/>
        </p:nvGrpSpPr>
        <p:grpSpPr>
          <a:xfrm>
            <a:off x="8014052" y="3215041"/>
            <a:ext cx="231829" cy="371782"/>
            <a:chOff x="8027227" y="3215041"/>
            <a:chExt cx="231829" cy="371782"/>
          </a:xfrm>
        </p:grpSpPr>
        <p:sp>
          <p:nvSpPr>
            <p:cNvPr id="6844" name="Google Shape;6844;p93"/>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93"/>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93"/>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3"/>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3"/>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3"/>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93"/>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93"/>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93"/>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93"/>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93"/>
          <p:cNvGrpSpPr/>
          <p:nvPr/>
        </p:nvGrpSpPr>
        <p:grpSpPr>
          <a:xfrm>
            <a:off x="4347102" y="4146138"/>
            <a:ext cx="395638" cy="420544"/>
            <a:chOff x="4093603" y="4146138"/>
            <a:chExt cx="395638" cy="420544"/>
          </a:xfrm>
        </p:grpSpPr>
        <p:sp>
          <p:nvSpPr>
            <p:cNvPr id="6855" name="Google Shape;6855;p93"/>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93"/>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3"/>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93"/>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93"/>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3"/>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93"/>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93"/>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93"/>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93"/>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3"/>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3"/>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3"/>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3"/>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3"/>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3"/>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93"/>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93"/>
          <p:cNvGrpSpPr/>
          <p:nvPr/>
        </p:nvGrpSpPr>
        <p:grpSpPr>
          <a:xfrm>
            <a:off x="4897905" y="4162322"/>
            <a:ext cx="392065" cy="387887"/>
            <a:chOff x="4644406" y="4162322"/>
            <a:chExt cx="392065" cy="387887"/>
          </a:xfrm>
        </p:grpSpPr>
        <p:sp>
          <p:nvSpPr>
            <p:cNvPr id="6873" name="Google Shape;6873;p93"/>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3"/>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3"/>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3"/>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3"/>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3"/>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93"/>
          <p:cNvGrpSpPr/>
          <p:nvPr/>
        </p:nvGrpSpPr>
        <p:grpSpPr>
          <a:xfrm>
            <a:off x="5981882" y="4221698"/>
            <a:ext cx="417128" cy="269162"/>
            <a:chOff x="5728383" y="4221698"/>
            <a:chExt cx="417128" cy="269162"/>
          </a:xfrm>
        </p:grpSpPr>
        <p:sp>
          <p:nvSpPr>
            <p:cNvPr id="6880" name="Google Shape;6880;p93"/>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3"/>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3"/>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3"/>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3"/>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3"/>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3"/>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93"/>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93"/>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3"/>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3"/>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3"/>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93"/>
          <p:cNvGrpSpPr/>
          <p:nvPr/>
        </p:nvGrpSpPr>
        <p:grpSpPr>
          <a:xfrm>
            <a:off x="821036" y="3696905"/>
            <a:ext cx="371782" cy="342751"/>
            <a:chOff x="834210" y="3696905"/>
            <a:chExt cx="371782" cy="342751"/>
          </a:xfrm>
        </p:grpSpPr>
        <p:sp>
          <p:nvSpPr>
            <p:cNvPr id="6893" name="Google Shape;6893;p93"/>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3"/>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93"/>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93"/>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93"/>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93"/>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3"/>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3"/>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93"/>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3"/>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93"/>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93"/>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93"/>
          <p:cNvGrpSpPr/>
          <p:nvPr/>
        </p:nvGrpSpPr>
        <p:grpSpPr>
          <a:xfrm>
            <a:off x="1346223" y="3682271"/>
            <a:ext cx="395296" cy="371966"/>
            <a:chOff x="1359398" y="3682271"/>
            <a:chExt cx="395296" cy="371966"/>
          </a:xfrm>
        </p:grpSpPr>
        <p:sp>
          <p:nvSpPr>
            <p:cNvPr id="6906" name="Google Shape;6906;p93"/>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93"/>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93"/>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3"/>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3"/>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93"/>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93"/>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93"/>
          <p:cNvGrpSpPr/>
          <p:nvPr/>
        </p:nvGrpSpPr>
        <p:grpSpPr>
          <a:xfrm>
            <a:off x="1894924" y="3682271"/>
            <a:ext cx="395296" cy="371966"/>
            <a:chOff x="1908099" y="3682271"/>
            <a:chExt cx="395296" cy="371966"/>
          </a:xfrm>
        </p:grpSpPr>
        <p:sp>
          <p:nvSpPr>
            <p:cNvPr id="6914" name="Google Shape;6914;p93"/>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93"/>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3"/>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3"/>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3"/>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3"/>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3"/>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93"/>
          <p:cNvGrpSpPr/>
          <p:nvPr/>
        </p:nvGrpSpPr>
        <p:grpSpPr>
          <a:xfrm>
            <a:off x="2443625" y="3682271"/>
            <a:ext cx="395270" cy="371966"/>
            <a:chOff x="2456800" y="3682271"/>
            <a:chExt cx="395270" cy="371966"/>
          </a:xfrm>
        </p:grpSpPr>
        <p:sp>
          <p:nvSpPr>
            <p:cNvPr id="6922" name="Google Shape;6922;p93"/>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93"/>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3"/>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3"/>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3"/>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93"/>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93"/>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93"/>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93"/>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93"/>
          <p:cNvGrpSpPr/>
          <p:nvPr/>
        </p:nvGrpSpPr>
        <p:grpSpPr>
          <a:xfrm>
            <a:off x="3001075" y="3682271"/>
            <a:ext cx="391092" cy="371940"/>
            <a:chOff x="3014250" y="3682271"/>
            <a:chExt cx="391092" cy="371940"/>
          </a:xfrm>
        </p:grpSpPr>
        <p:sp>
          <p:nvSpPr>
            <p:cNvPr id="6932" name="Google Shape;6932;p93"/>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93"/>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93"/>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93"/>
          <p:cNvGrpSpPr/>
          <p:nvPr/>
        </p:nvGrpSpPr>
        <p:grpSpPr>
          <a:xfrm>
            <a:off x="3555950" y="3702947"/>
            <a:ext cx="388728" cy="330692"/>
            <a:chOff x="3569125" y="3702947"/>
            <a:chExt cx="388728" cy="330692"/>
          </a:xfrm>
        </p:grpSpPr>
        <p:sp>
          <p:nvSpPr>
            <p:cNvPr id="6936" name="Google Shape;6936;p93"/>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93"/>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93"/>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93"/>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93"/>
          <p:cNvGrpSpPr/>
          <p:nvPr/>
        </p:nvGrpSpPr>
        <p:grpSpPr>
          <a:xfrm>
            <a:off x="4098819" y="3682455"/>
            <a:ext cx="387992" cy="371625"/>
            <a:chOff x="4111994" y="3682455"/>
            <a:chExt cx="387992" cy="371625"/>
          </a:xfrm>
        </p:grpSpPr>
        <p:sp>
          <p:nvSpPr>
            <p:cNvPr id="6941" name="Google Shape;6941;p93"/>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93"/>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3" name="Google Shape;6943;p93"/>
          <p:cNvGrpSpPr/>
          <p:nvPr/>
        </p:nvGrpSpPr>
        <p:grpSpPr>
          <a:xfrm>
            <a:off x="4661734" y="3682271"/>
            <a:ext cx="371966" cy="371966"/>
            <a:chOff x="4674908" y="3682271"/>
            <a:chExt cx="371966" cy="371966"/>
          </a:xfrm>
        </p:grpSpPr>
        <p:sp>
          <p:nvSpPr>
            <p:cNvPr id="6944" name="Google Shape;6944;p93"/>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93"/>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93"/>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93"/>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8" name="Google Shape;6948;p93"/>
          <p:cNvGrpSpPr/>
          <p:nvPr/>
        </p:nvGrpSpPr>
        <p:grpSpPr>
          <a:xfrm>
            <a:off x="5210435" y="3731112"/>
            <a:ext cx="371782" cy="274285"/>
            <a:chOff x="5223609" y="3731112"/>
            <a:chExt cx="371782" cy="274285"/>
          </a:xfrm>
        </p:grpSpPr>
        <p:sp>
          <p:nvSpPr>
            <p:cNvPr id="6949" name="Google Shape;6949;p93"/>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93"/>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1" name="Google Shape;6951;p93"/>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2" name="Google Shape;6952;p93"/>
          <p:cNvGrpSpPr/>
          <p:nvPr/>
        </p:nvGrpSpPr>
        <p:grpSpPr>
          <a:xfrm>
            <a:off x="6306734" y="3696721"/>
            <a:ext cx="373963" cy="343119"/>
            <a:chOff x="6319908" y="3696721"/>
            <a:chExt cx="373963" cy="343119"/>
          </a:xfrm>
        </p:grpSpPr>
        <p:sp>
          <p:nvSpPr>
            <p:cNvPr id="6953" name="Google Shape;6953;p93"/>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93"/>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93"/>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93"/>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3"/>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93"/>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93"/>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93"/>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93"/>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93"/>
          <p:cNvGrpSpPr/>
          <p:nvPr/>
        </p:nvGrpSpPr>
        <p:grpSpPr>
          <a:xfrm>
            <a:off x="6858167" y="3740044"/>
            <a:ext cx="371966" cy="256420"/>
            <a:chOff x="6871342" y="3740044"/>
            <a:chExt cx="371966" cy="256420"/>
          </a:xfrm>
        </p:grpSpPr>
        <p:sp>
          <p:nvSpPr>
            <p:cNvPr id="6963" name="Google Shape;6963;p93"/>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3"/>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93"/>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93"/>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93"/>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93"/>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93"/>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93"/>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3"/>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93"/>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93"/>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93"/>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93"/>
          <p:cNvGrpSpPr/>
          <p:nvPr/>
        </p:nvGrpSpPr>
        <p:grpSpPr>
          <a:xfrm>
            <a:off x="7389187" y="3681535"/>
            <a:ext cx="402757" cy="372728"/>
            <a:chOff x="7402362" y="3681535"/>
            <a:chExt cx="402757" cy="372728"/>
          </a:xfrm>
        </p:grpSpPr>
        <p:sp>
          <p:nvSpPr>
            <p:cNvPr id="6976" name="Google Shape;6976;p93"/>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93"/>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93"/>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93"/>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93"/>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3"/>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93"/>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93"/>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93"/>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93"/>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93"/>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93"/>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3"/>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3"/>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3"/>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3"/>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93"/>
          <p:cNvGrpSpPr/>
          <p:nvPr/>
        </p:nvGrpSpPr>
        <p:grpSpPr>
          <a:xfrm>
            <a:off x="7947530" y="3736235"/>
            <a:ext cx="378902" cy="264065"/>
            <a:chOff x="7960705" y="3736235"/>
            <a:chExt cx="378902" cy="264065"/>
          </a:xfrm>
        </p:grpSpPr>
        <p:sp>
          <p:nvSpPr>
            <p:cNvPr id="6993" name="Google Shape;6993;p93"/>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3"/>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3"/>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3"/>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93"/>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93"/>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3"/>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3"/>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93"/>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3"/>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3"/>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93"/>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93"/>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93"/>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93"/>
          <p:cNvGrpSpPr/>
          <p:nvPr/>
        </p:nvGrpSpPr>
        <p:grpSpPr>
          <a:xfrm>
            <a:off x="6654327" y="4162270"/>
            <a:ext cx="166200" cy="388019"/>
            <a:chOff x="6400828" y="4162270"/>
            <a:chExt cx="166200" cy="388019"/>
          </a:xfrm>
        </p:grpSpPr>
        <p:sp>
          <p:nvSpPr>
            <p:cNvPr id="7008" name="Google Shape;7008;p93"/>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93"/>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3"/>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3"/>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3"/>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3"/>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3"/>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93"/>
          <p:cNvGrpSpPr/>
          <p:nvPr/>
        </p:nvGrpSpPr>
        <p:grpSpPr>
          <a:xfrm>
            <a:off x="7173314" y="4162270"/>
            <a:ext cx="225260" cy="388019"/>
            <a:chOff x="6919815" y="4162270"/>
            <a:chExt cx="225260" cy="388019"/>
          </a:xfrm>
        </p:grpSpPr>
        <p:sp>
          <p:nvSpPr>
            <p:cNvPr id="7016" name="Google Shape;7016;p93"/>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93"/>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3"/>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3"/>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3"/>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3"/>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3"/>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3"/>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93"/>
          <p:cNvGrpSpPr/>
          <p:nvPr/>
        </p:nvGrpSpPr>
        <p:grpSpPr>
          <a:xfrm>
            <a:off x="7639099" y="4177035"/>
            <a:ext cx="388728" cy="358383"/>
            <a:chOff x="7385600" y="4177035"/>
            <a:chExt cx="388728" cy="358383"/>
          </a:xfrm>
        </p:grpSpPr>
        <p:sp>
          <p:nvSpPr>
            <p:cNvPr id="7025" name="Google Shape;7025;p93"/>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3"/>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3"/>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3"/>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3"/>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3"/>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3"/>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2" name="Google Shape;7032;p93"/>
          <p:cNvGrpSpPr/>
          <p:nvPr/>
        </p:nvGrpSpPr>
        <p:grpSpPr>
          <a:xfrm>
            <a:off x="3611911" y="3259862"/>
            <a:ext cx="369207" cy="258259"/>
            <a:chOff x="3625085" y="3259862"/>
            <a:chExt cx="369207" cy="258259"/>
          </a:xfrm>
        </p:grpSpPr>
        <p:sp>
          <p:nvSpPr>
            <p:cNvPr id="7033" name="Google Shape;7033;p93"/>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93"/>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93"/>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93"/>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3"/>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3"/>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3"/>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3"/>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3"/>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3"/>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3"/>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93"/>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93"/>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93"/>
          <p:cNvGrpSpPr/>
          <p:nvPr/>
        </p:nvGrpSpPr>
        <p:grpSpPr>
          <a:xfrm>
            <a:off x="6304185" y="3276808"/>
            <a:ext cx="363217" cy="248590"/>
            <a:chOff x="6317360" y="3276808"/>
            <a:chExt cx="363217" cy="248590"/>
          </a:xfrm>
        </p:grpSpPr>
        <p:sp>
          <p:nvSpPr>
            <p:cNvPr id="7047" name="Google Shape;7047;p93"/>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93"/>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93"/>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3"/>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3"/>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3"/>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3"/>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3"/>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3"/>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93"/>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93"/>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3"/>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3"/>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3"/>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3"/>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3"/>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3"/>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3"/>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3"/>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3"/>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93"/>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93"/>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3"/>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3"/>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3"/>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3"/>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3"/>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93"/>
          <p:cNvGrpSpPr/>
          <p:nvPr/>
        </p:nvGrpSpPr>
        <p:grpSpPr>
          <a:xfrm>
            <a:off x="5337891" y="4183682"/>
            <a:ext cx="504064" cy="325595"/>
            <a:chOff x="5084391" y="4183682"/>
            <a:chExt cx="504064" cy="325595"/>
          </a:xfrm>
        </p:grpSpPr>
        <p:sp>
          <p:nvSpPr>
            <p:cNvPr id="7075" name="Google Shape;7075;p93"/>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3"/>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3"/>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3"/>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3"/>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3"/>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3"/>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93"/>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93"/>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3"/>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3"/>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3"/>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93"/>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93"/>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93"/>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93"/>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1" name="Google Shape;7091;p93"/>
          <p:cNvGrpSpPr/>
          <p:nvPr/>
        </p:nvGrpSpPr>
        <p:grpSpPr>
          <a:xfrm>
            <a:off x="7934420" y="2347996"/>
            <a:ext cx="379795" cy="267165"/>
            <a:chOff x="7947595" y="2347996"/>
            <a:chExt cx="379795" cy="267165"/>
          </a:xfrm>
        </p:grpSpPr>
        <p:sp>
          <p:nvSpPr>
            <p:cNvPr id="7092" name="Google Shape;7092;p93"/>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3"/>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3"/>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3"/>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3"/>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3"/>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3"/>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3"/>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3"/>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93"/>
          <p:cNvGrpSpPr/>
          <p:nvPr/>
        </p:nvGrpSpPr>
        <p:grpSpPr>
          <a:xfrm>
            <a:off x="6387469" y="2310269"/>
            <a:ext cx="275362" cy="338784"/>
            <a:chOff x="6400644" y="2310269"/>
            <a:chExt cx="275362" cy="338784"/>
          </a:xfrm>
        </p:grpSpPr>
        <p:sp>
          <p:nvSpPr>
            <p:cNvPr id="7102" name="Google Shape;7102;p93"/>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3"/>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3"/>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3"/>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3"/>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3"/>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3"/>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93"/>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93"/>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3"/>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3"/>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3"/>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93"/>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93"/>
          <p:cNvGrpSpPr/>
          <p:nvPr/>
        </p:nvGrpSpPr>
        <p:grpSpPr>
          <a:xfrm>
            <a:off x="1595767" y="4161009"/>
            <a:ext cx="359565" cy="358094"/>
            <a:chOff x="1342268" y="4161009"/>
            <a:chExt cx="359565" cy="358094"/>
          </a:xfrm>
        </p:grpSpPr>
        <p:sp>
          <p:nvSpPr>
            <p:cNvPr id="7116" name="Google Shape;7116;p93"/>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3"/>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3"/>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93"/>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93"/>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3"/>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3"/>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3"/>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3"/>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93"/>
          <p:cNvGrpSpPr/>
          <p:nvPr/>
        </p:nvGrpSpPr>
        <p:grpSpPr>
          <a:xfrm>
            <a:off x="1899837" y="2764940"/>
            <a:ext cx="417523" cy="374252"/>
            <a:chOff x="1913012" y="2764940"/>
            <a:chExt cx="417523" cy="374252"/>
          </a:xfrm>
        </p:grpSpPr>
        <p:sp>
          <p:nvSpPr>
            <p:cNvPr id="7126" name="Google Shape;7126;p93"/>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93"/>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93"/>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3"/>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3"/>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3"/>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3"/>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3"/>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93"/>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93"/>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3"/>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3"/>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93"/>
          <p:cNvGrpSpPr/>
          <p:nvPr/>
        </p:nvGrpSpPr>
        <p:grpSpPr>
          <a:xfrm>
            <a:off x="817568" y="2763601"/>
            <a:ext cx="384734" cy="381556"/>
            <a:chOff x="830742" y="2763601"/>
            <a:chExt cx="384734" cy="381556"/>
          </a:xfrm>
        </p:grpSpPr>
        <p:sp>
          <p:nvSpPr>
            <p:cNvPr id="7139" name="Google Shape;7139;p93"/>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3"/>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3"/>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93"/>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93"/>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3"/>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3"/>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3"/>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3"/>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3"/>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3"/>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3"/>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3"/>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3"/>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3"/>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3"/>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3"/>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93"/>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93"/>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3"/>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3"/>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93"/>
          <p:cNvGrpSpPr/>
          <p:nvPr/>
        </p:nvGrpSpPr>
        <p:grpSpPr>
          <a:xfrm>
            <a:off x="3260997" y="4183419"/>
            <a:ext cx="375434" cy="329667"/>
            <a:chOff x="3007498" y="4183419"/>
            <a:chExt cx="375434" cy="329667"/>
          </a:xfrm>
        </p:grpSpPr>
        <p:sp>
          <p:nvSpPr>
            <p:cNvPr id="7161" name="Google Shape;7161;p93"/>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3"/>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3"/>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93"/>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93"/>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3"/>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3"/>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93"/>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93"/>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3"/>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3"/>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3"/>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3"/>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3"/>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3"/>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3"/>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3"/>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93"/>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93"/>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3"/>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1" name="Google Shape;7181;p93"/>
          <p:cNvGrpSpPr/>
          <p:nvPr/>
        </p:nvGrpSpPr>
        <p:grpSpPr>
          <a:xfrm>
            <a:off x="6906101" y="2766990"/>
            <a:ext cx="274550" cy="354728"/>
            <a:chOff x="7606826" y="2419290"/>
            <a:chExt cx="274550" cy="354728"/>
          </a:xfrm>
        </p:grpSpPr>
        <p:sp>
          <p:nvSpPr>
            <p:cNvPr id="7182" name="Google Shape;7182;p93"/>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3"/>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3"/>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3"/>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93"/>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93"/>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3"/>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3"/>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3"/>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3"/>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3"/>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3"/>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3"/>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3"/>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3"/>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93"/>
          <p:cNvGrpSpPr/>
          <p:nvPr/>
        </p:nvGrpSpPr>
        <p:grpSpPr>
          <a:xfrm>
            <a:off x="7536994" y="2777003"/>
            <a:ext cx="263316" cy="354728"/>
            <a:chOff x="8062968" y="2419290"/>
            <a:chExt cx="263316" cy="354728"/>
          </a:xfrm>
        </p:grpSpPr>
        <p:sp>
          <p:nvSpPr>
            <p:cNvPr id="7198" name="Google Shape;7198;p93"/>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3"/>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3"/>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3"/>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3"/>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3"/>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3"/>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3"/>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3"/>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3"/>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3"/>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3"/>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3"/>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3"/>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3"/>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3"/>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3"/>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5" name="Google Shape;7215;p93"/>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216" name="Google Shape;7216;p9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7217" name="Google Shape;7217;p93"/>
          <p:cNvGrpSpPr/>
          <p:nvPr/>
        </p:nvGrpSpPr>
        <p:grpSpPr>
          <a:xfrm>
            <a:off x="1089824" y="4149725"/>
            <a:ext cx="364280" cy="363684"/>
            <a:chOff x="836325" y="4149725"/>
            <a:chExt cx="364280" cy="363684"/>
          </a:xfrm>
        </p:grpSpPr>
        <p:sp>
          <p:nvSpPr>
            <p:cNvPr id="7218" name="Google Shape;7218;p93"/>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3"/>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3"/>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3"/>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3"/>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93"/>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3"/>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D305A"/>
        </a:solidFill>
      </p:bgPr>
    </p:bg>
    <p:spTree>
      <p:nvGrpSpPr>
        <p:cNvPr id="511" name="Shape 511"/>
        <p:cNvGrpSpPr/>
        <p:nvPr/>
      </p:nvGrpSpPr>
      <p:grpSpPr>
        <a:xfrm>
          <a:off x="0" y="0"/>
          <a:ext cx="0" cy="0"/>
          <a:chOff x="0" y="0"/>
          <a:chExt cx="0" cy="0"/>
        </a:xfrm>
      </p:grpSpPr>
      <p:sp>
        <p:nvSpPr>
          <p:cNvPr id="512" name="Google Shape;512;p49"/>
          <p:cNvSpPr txBox="1"/>
          <p:nvPr>
            <p:ph type="title"/>
          </p:nvPr>
        </p:nvSpPr>
        <p:spPr>
          <a:xfrm>
            <a:off x="1638700" y="260700"/>
            <a:ext cx="6609000" cy="92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solidFill>
                  <a:schemeClr val="accent4"/>
                </a:solidFill>
              </a:rPr>
              <a:t>Cleaning the Data</a:t>
            </a:r>
            <a:endParaRPr sz="3000">
              <a:solidFill>
                <a:schemeClr val="accent4"/>
              </a:solidFill>
            </a:endParaRPr>
          </a:p>
        </p:txBody>
      </p:sp>
      <p:sp>
        <p:nvSpPr>
          <p:cNvPr id="513" name="Google Shape;513;p49"/>
          <p:cNvSpPr txBox="1"/>
          <p:nvPr>
            <p:ph idx="2" type="title"/>
          </p:nvPr>
        </p:nvSpPr>
        <p:spPr>
          <a:xfrm>
            <a:off x="107147" y="260710"/>
            <a:ext cx="1376100" cy="92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14" name="Google Shape;514;p49"/>
          <p:cNvSpPr txBox="1"/>
          <p:nvPr>
            <p:ph idx="1" type="subTitle"/>
          </p:nvPr>
        </p:nvSpPr>
        <p:spPr>
          <a:xfrm>
            <a:off x="475025" y="1367775"/>
            <a:ext cx="5113800" cy="360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took us several iterations to clean the data:</a:t>
            </a:r>
            <a:endParaRPr/>
          </a:p>
          <a:p>
            <a:pPr indent="-317500" lvl="0" marL="457200" rtl="0" algn="l">
              <a:spcBef>
                <a:spcPts val="0"/>
              </a:spcBef>
              <a:spcAft>
                <a:spcPts val="0"/>
              </a:spcAft>
              <a:buSzPts val="1400"/>
              <a:buChar char="●"/>
            </a:pPr>
            <a:r>
              <a:rPr lang="en"/>
              <a:t>Figure out the best format to ingest (to prevent weird characters)</a:t>
            </a:r>
            <a:endParaRPr/>
          </a:p>
          <a:p>
            <a:pPr indent="-317500" lvl="0" marL="457200" rtl="0" algn="l">
              <a:spcBef>
                <a:spcPts val="0"/>
              </a:spcBef>
              <a:spcAft>
                <a:spcPts val="0"/>
              </a:spcAft>
              <a:buSzPts val="1400"/>
              <a:buChar char="●"/>
            </a:pPr>
            <a:r>
              <a:rPr lang="en"/>
              <a:t>Tokenize the words (split on space)</a:t>
            </a:r>
            <a:endParaRPr/>
          </a:p>
          <a:p>
            <a:pPr indent="-317500" lvl="0" marL="457200" rtl="0" algn="l">
              <a:spcBef>
                <a:spcPts val="0"/>
              </a:spcBef>
              <a:spcAft>
                <a:spcPts val="0"/>
              </a:spcAft>
              <a:buSzPts val="1400"/>
              <a:buChar char="●"/>
            </a:pPr>
            <a:r>
              <a:rPr lang="en"/>
              <a:t>Use sklearn’s ENGLISH_STOP_WORDS to exclude words like the, of, are, by…</a:t>
            </a:r>
            <a:endParaRPr/>
          </a:p>
          <a:p>
            <a:pPr indent="-317500" lvl="0" marL="457200" rtl="0" algn="l">
              <a:spcBef>
                <a:spcPts val="0"/>
              </a:spcBef>
              <a:spcAft>
                <a:spcPts val="0"/>
              </a:spcAft>
              <a:buSzPts val="1400"/>
              <a:buChar char="●"/>
            </a:pPr>
            <a:r>
              <a:rPr lang="en"/>
              <a:t>Use str.len()&gt;2 to get rid of little fragments left over</a:t>
            </a:r>
            <a:endParaRPr/>
          </a:p>
          <a:p>
            <a:pPr indent="-317500" lvl="0" marL="457200" rtl="0" algn="l">
              <a:spcBef>
                <a:spcPts val="0"/>
              </a:spcBef>
              <a:spcAft>
                <a:spcPts val="0"/>
              </a:spcAft>
              <a:buSzPts val="1400"/>
              <a:buChar char="●"/>
            </a:pPr>
            <a:r>
              <a:rPr lang="en"/>
              <a:t>Remove numbers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we started to get excited about having good text to work from!</a:t>
            </a:r>
            <a:endParaRPr/>
          </a:p>
        </p:txBody>
      </p:sp>
      <p:pic>
        <p:nvPicPr>
          <p:cNvPr id="515" name="Google Shape;515;p49"/>
          <p:cNvPicPr preferRelativeResize="0"/>
          <p:nvPr/>
        </p:nvPicPr>
        <p:blipFill>
          <a:blip r:embed="rId3">
            <a:alphaModFix/>
          </a:blip>
          <a:stretch>
            <a:fillRect/>
          </a:stretch>
        </p:blipFill>
        <p:spPr>
          <a:xfrm>
            <a:off x="5728150" y="1367775"/>
            <a:ext cx="3250375" cy="218790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8" name="Shape 7228"/>
        <p:cNvGrpSpPr/>
        <p:nvPr/>
      </p:nvGrpSpPr>
      <p:grpSpPr>
        <a:xfrm>
          <a:off x="0" y="0"/>
          <a:ext cx="0" cy="0"/>
          <a:chOff x="0" y="0"/>
          <a:chExt cx="0" cy="0"/>
        </a:xfrm>
      </p:grpSpPr>
      <p:grpSp>
        <p:nvGrpSpPr>
          <p:cNvPr id="7229" name="Google Shape;7229;p94"/>
          <p:cNvGrpSpPr/>
          <p:nvPr/>
        </p:nvGrpSpPr>
        <p:grpSpPr>
          <a:xfrm>
            <a:off x="7071588" y="2263554"/>
            <a:ext cx="362163" cy="347098"/>
            <a:chOff x="7075663" y="2444129"/>
            <a:chExt cx="362163" cy="347098"/>
          </a:xfrm>
        </p:grpSpPr>
        <p:sp>
          <p:nvSpPr>
            <p:cNvPr id="7230" name="Google Shape;7230;p94"/>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94"/>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4"/>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4"/>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94"/>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94"/>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4"/>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4"/>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94"/>
          <p:cNvGrpSpPr/>
          <p:nvPr/>
        </p:nvGrpSpPr>
        <p:grpSpPr>
          <a:xfrm>
            <a:off x="6634100" y="2256009"/>
            <a:ext cx="372197" cy="362163"/>
            <a:chOff x="6638175" y="2436584"/>
            <a:chExt cx="372197" cy="362163"/>
          </a:xfrm>
        </p:grpSpPr>
        <p:sp>
          <p:nvSpPr>
            <p:cNvPr id="7239" name="Google Shape;7239;p94"/>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4"/>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4"/>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94"/>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4"/>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4"/>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94"/>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94"/>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4"/>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4"/>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94"/>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4"/>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4"/>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94"/>
          <p:cNvGrpSpPr/>
          <p:nvPr/>
        </p:nvGrpSpPr>
        <p:grpSpPr>
          <a:xfrm>
            <a:off x="6188831" y="2258865"/>
            <a:ext cx="371699" cy="356084"/>
            <a:chOff x="6192906" y="2439440"/>
            <a:chExt cx="371699" cy="356084"/>
          </a:xfrm>
        </p:grpSpPr>
        <p:sp>
          <p:nvSpPr>
            <p:cNvPr id="7253" name="Google Shape;7253;p94"/>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94"/>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4"/>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4"/>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94"/>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94"/>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4"/>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4"/>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4"/>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4"/>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4"/>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4"/>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4"/>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94"/>
          <p:cNvGrpSpPr/>
          <p:nvPr/>
        </p:nvGrpSpPr>
        <p:grpSpPr>
          <a:xfrm>
            <a:off x="5758392" y="2256009"/>
            <a:ext cx="362163" cy="362163"/>
            <a:chOff x="5762467" y="2436584"/>
            <a:chExt cx="362163" cy="362163"/>
          </a:xfrm>
        </p:grpSpPr>
        <p:sp>
          <p:nvSpPr>
            <p:cNvPr id="7267" name="Google Shape;7267;p94"/>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94"/>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94"/>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4"/>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4"/>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94"/>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4"/>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4"/>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4"/>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4"/>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4"/>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4"/>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4"/>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4"/>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4"/>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4"/>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4"/>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4"/>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94"/>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94"/>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4"/>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4"/>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4"/>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4"/>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4"/>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94"/>
          <p:cNvGrpSpPr/>
          <p:nvPr/>
        </p:nvGrpSpPr>
        <p:grpSpPr>
          <a:xfrm>
            <a:off x="5319646" y="2256454"/>
            <a:ext cx="362922" cy="361219"/>
            <a:chOff x="5323721" y="2437029"/>
            <a:chExt cx="362922" cy="361219"/>
          </a:xfrm>
        </p:grpSpPr>
        <p:sp>
          <p:nvSpPr>
            <p:cNvPr id="7293" name="Google Shape;7293;p94"/>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4"/>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4"/>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4"/>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4"/>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4"/>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94"/>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94"/>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4"/>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4"/>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4"/>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4"/>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4"/>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4"/>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4"/>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4"/>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94"/>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94"/>
          <p:cNvGrpSpPr/>
          <p:nvPr/>
        </p:nvGrpSpPr>
        <p:grpSpPr>
          <a:xfrm>
            <a:off x="4871862" y="2288156"/>
            <a:ext cx="407122" cy="315448"/>
            <a:chOff x="4875937" y="2468731"/>
            <a:chExt cx="407122" cy="315448"/>
          </a:xfrm>
        </p:grpSpPr>
        <p:sp>
          <p:nvSpPr>
            <p:cNvPr id="7311" name="Google Shape;7311;p94"/>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4"/>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4"/>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4"/>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4"/>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94"/>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94"/>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4"/>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94"/>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94"/>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4"/>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4"/>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4"/>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4"/>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4"/>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4"/>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4"/>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4"/>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4"/>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94"/>
          <p:cNvGrpSpPr/>
          <p:nvPr/>
        </p:nvGrpSpPr>
        <p:grpSpPr>
          <a:xfrm>
            <a:off x="4889207" y="3624199"/>
            <a:ext cx="242114" cy="362163"/>
            <a:chOff x="4893282" y="3804774"/>
            <a:chExt cx="242114" cy="362163"/>
          </a:xfrm>
        </p:grpSpPr>
        <p:sp>
          <p:nvSpPr>
            <p:cNvPr id="7331" name="Google Shape;7331;p94"/>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4"/>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4"/>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4"/>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4"/>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4"/>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4"/>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4"/>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94"/>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94"/>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4"/>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4"/>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4"/>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4"/>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94"/>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94"/>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4"/>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94"/>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94"/>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94"/>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4"/>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4"/>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4"/>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4"/>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4"/>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4"/>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94"/>
          <p:cNvGrpSpPr/>
          <p:nvPr/>
        </p:nvGrpSpPr>
        <p:grpSpPr>
          <a:xfrm>
            <a:off x="6244087" y="3624199"/>
            <a:ext cx="231058" cy="362425"/>
            <a:chOff x="6248162" y="3804774"/>
            <a:chExt cx="231058" cy="362425"/>
          </a:xfrm>
        </p:grpSpPr>
        <p:sp>
          <p:nvSpPr>
            <p:cNvPr id="7358" name="Google Shape;7358;p94"/>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94"/>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94"/>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4"/>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2" name="Google Shape;7362;p94"/>
          <p:cNvGrpSpPr/>
          <p:nvPr/>
        </p:nvGrpSpPr>
        <p:grpSpPr>
          <a:xfrm>
            <a:off x="5342493" y="3624199"/>
            <a:ext cx="233337" cy="362163"/>
            <a:chOff x="5346568" y="3804774"/>
            <a:chExt cx="233337" cy="362163"/>
          </a:xfrm>
        </p:grpSpPr>
        <p:sp>
          <p:nvSpPr>
            <p:cNvPr id="7363" name="Google Shape;7363;p94"/>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4"/>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94"/>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94"/>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4"/>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4"/>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4"/>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4"/>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4"/>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4"/>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4"/>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4"/>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4"/>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4"/>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94"/>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94"/>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4"/>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4"/>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4"/>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94"/>
          <p:cNvGrpSpPr/>
          <p:nvPr/>
        </p:nvGrpSpPr>
        <p:grpSpPr>
          <a:xfrm>
            <a:off x="6700910" y="3624566"/>
            <a:ext cx="209967" cy="361639"/>
            <a:chOff x="6704985" y="3805141"/>
            <a:chExt cx="209967" cy="361639"/>
          </a:xfrm>
        </p:grpSpPr>
        <p:sp>
          <p:nvSpPr>
            <p:cNvPr id="7383" name="Google Shape;7383;p94"/>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4"/>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4"/>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4"/>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4"/>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94"/>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94"/>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94"/>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4"/>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4"/>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4"/>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4"/>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94"/>
          <p:cNvGrpSpPr/>
          <p:nvPr/>
        </p:nvGrpSpPr>
        <p:grpSpPr>
          <a:xfrm>
            <a:off x="7509809" y="2267694"/>
            <a:ext cx="363184" cy="338792"/>
            <a:chOff x="7513884" y="2448269"/>
            <a:chExt cx="363184" cy="338792"/>
          </a:xfrm>
        </p:grpSpPr>
        <p:sp>
          <p:nvSpPr>
            <p:cNvPr id="7396" name="Google Shape;7396;p94"/>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4"/>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4"/>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4"/>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4"/>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4"/>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94"/>
          <p:cNvGrpSpPr/>
          <p:nvPr/>
        </p:nvGrpSpPr>
        <p:grpSpPr>
          <a:xfrm>
            <a:off x="5773692" y="3624251"/>
            <a:ext cx="258699" cy="362136"/>
            <a:chOff x="5777767" y="3804826"/>
            <a:chExt cx="258699" cy="362136"/>
          </a:xfrm>
        </p:grpSpPr>
        <p:sp>
          <p:nvSpPr>
            <p:cNvPr id="7403" name="Google Shape;7403;p94"/>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4"/>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4"/>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94"/>
          <p:cNvGrpSpPr/>
          <p:nvPr/>
        </p:nvGrpSpPr>
        <p:grpSpPr>
          <a:xfrm>
            <a:off x="7949026" y="2256009"/>
            <a:ext cx="361691" cy="362163"/>
            <a:chOff x="7953101" y="2436584"/>
            <a:chExt cx="361691" cy="362163"/>
          </a:xfrm>
        </p:grpSpPr>
        <p:sp>
          <p:nvSpPr>
            <p:cNvPr id="7407" name="Google Shape;7407;p94"/>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4"/>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4"/>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4"/>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4"/>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4"/>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94"/>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94"/>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4"/>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6" name="Google Shape;7416;p94"/>
          <p:cNvGrpSpPr/>
          <p:nvPr/>
        </p:nvGrpSpPr>
        <p:grpSpPr>
          <a:xfrm>
            <a:off x="4855278" y="3174555"/>
            <a:ext cx="373481" cy="362267"/>
            <a:chOff x="4859353" y="3355130"/>
            <a:chExt cx="373481" cy="362267"/>
          </a:xfrm>
        </p:grpSpPr>
        <p:sp>
          <p:nvSpPr>
            <p:cNvPr id="7417" name="Google Shape;7417;p94"/>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4"/>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4"/>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4"/>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4"/>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4"/>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4"/>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4"/>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4"/>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94"/>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94"/>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4"/>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4"/>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4"/>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1" name="Google Shape;7431;p94"/>
          <p:cNvGrpSpPr/>
          <p:nvPr/>
        </p:nvGrpSpPr>
        <p:grpSpPr>
          <a:xfrm>
            <a:off x="6633603" y="1320407"/>
            <a:ext cx="378721" cy="362005"/>
            <a:chOff x="6637678" y="1500982"/>
            <a:chExt cx="378721" cy="362005"/>
          </a:xfrm>
        </p:grpSpPr>
        <p:sp>
          <p:nvSpPr>
            <p:cNvPr id="7432" name="Google Shape;7432;p94"/>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4"/>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4"/>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4"/>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4"/>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4"/>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4"/>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94"/>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94"/>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4"/>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4"/>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4"/>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4"/>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4"/>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4"/>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94"/>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94"/>
          <p:cNvGrpSpPr/>
          <p:nvPr/>
        </p:nvGrpSpPr>
        <p:grpSpPr>
          <a:xfrm>
            <a:off x="5823918" y="3174921"/>
            <a:ext cx="223041" cy="362163"/>
            <a:chOff x="5827993" y="3355496"/>
            <a:chExt cx="223041" cy="362163"/>
          </a:xfrm>
        </p:grpSpPr>
        <p:sp>
          <p:nvSpPr>
            <p:cNvPr id="7449" name="Google Shape;7449;p94"/>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4"/>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4"/>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4"/>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4"/>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4"/>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94"/>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94"/>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4"/>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4"/>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4"/>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4"/>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4"/>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4"/>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4"/>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94"/>
          <p:cNvGrpSpPr/>
          <p:nvPr/>
        </p:nvGrpSpPr>
        <p:grpSpPr>
          <a:xfrm>
            <a:off x="7524638" y="1320066"/>
            <a:ext cx="370520" cy="361586"/>
            <a:chOff x="7528713" y="1500641"/>
            <a:chExt cx="370520" cy="361586"/>
          </a:xfrm>
        </p:grpSpPr>
        <p:sp>
          <p:nvSpPr>
            <p:cNvPr id="7465" name="Google Shape;7465;p94"/>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94"/>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4"/>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4"/>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94"/>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94"/>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4"/>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94"/>
          <p:cNvGrpSpPr/>
          <p:nvPr/>
        </p:nvGrpSpPr>
        <p:grpSpPr>
          <a:xfrm>
            <a:off x="5313123" y="3174921"/>
            <a:ext cx="367429" cy="362163"/>
            <a:chOff x="5317198" y="3355496"/>
            <a:chExt cx="367429" cy="362163"/>
          </a:xfrm>
        </p:grpSpPr>
        <p:sp>
          <p:nvSpPr>
            <p:cNvPr id="7473" name="Google Shape;7473;p94"/>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94"/>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94"/>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4"/>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94"/>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94"/>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4"/>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4"/>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4"/>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94"/>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94"/>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4"/>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94"/>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94"/>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94"/>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4"/>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94"/>
          <p:cNvGrpSpPr/>
          <p:nvPr/>
        </p:nvGrpSpPr>
        <p:grpSpPr>
          <a:xfrm>
            <a:off x="5298896" y="1319988"/>
            <a:ext cx="383175" cy="362241"/>
            <a:chOff x="5302971" y="1500563"/>
            <a:chExt cx="383175" cy="362241"/>
          </a:xfrm>
        </p:grpSpPr>
        <p:sp>
          <p:nvSpPr>
            <p:cNvPr id="7490" name="Google Shape;7490;p94"/>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4"/>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94"/>
          <p:cNvGrpSpPr/>
          <p:nvPr/>
        </p:nvGrpSpPr>
        <p:grpSpPr>
          <a:xfrm>
            <a:off x="6198630" y="1344878"/>
            <a:ext cx="364180" cy="312461"/>
            <a:chOff x="6202705" y="1525453"/>
            <a:chExt cx="364180" cy="312461"/>
          </a:xfrm>
        </p:grpSpPr>
        <p:sp>
          <p:nvSpPr>
            <p:cNvPr id="7493" name="Google Shape;7493;p94"/>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4"/>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4"/>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94"/>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94"/>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4"/>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4"/>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94"/>
          <p:cNvGrpSpPr/>
          <p:nvPr/>
        </p:nvGrpSpPr>
        <p:grpSpPr>
          <a:xfrm>
            <a:off x="7083142" y="1323027"/>
            <a:ext cx="362398" cy="356163"/>
            <a:chOff x="7087217" y="1503602"/>
            <a:chExt cx="362398" cy="356163"/>
          </a:xfrm>
        </p:grpSpPr>
        <p:sp>
          <p:nvSpPr>
            <p:cNvPr id="7501" name="Google Shape;7501;p94"/>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4"/>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4"/>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4"/>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4"/>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4"/>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4"/>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4"/>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94"/>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94"/>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4"/>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94"/>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4"/>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4"/>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4"/>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4"/>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4"/>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4"/>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4"/>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4"/>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4"/>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94"/>
          <p:cNvGrpSpPr/>
          <p:nvPr/>
        </p:nvGrpSpPr>
        <p:grpSpPr>
          <a:xfrm>
            <a:off x="7964877" y="1320302"/>
            <a:ext cx="378747" cy="361455"/>
            <a:chOff x="7968952" y="1500877"/>
            <a:chExt cx="378747" cy="361455"/>
          </a:xfrm>
        </p:grpSpPr>
        <p:sp>
          <p:nvSpPr>
            <p:cNvPr id="7523" name="Google Shape;7523;p94"/>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4"/>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4"/>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94"/>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94"/>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4"/>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4"/>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4"/>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4"/>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4"/>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4"/>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4"/>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4"/>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4"/>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4"/>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94"/>
          <p:cNvGrpSpPr/>
          <p:nvPr/>
        </p:nvGrpSpPr>
        <p:grpSpPr>
          <a:xfrm>
            <a:off x="5757370" y="1361148"/>
            <a:ext cx="362163" cy="279737"/>
            <a:chOff x="5761445" y="1541723"/>
            <a:chExt cx="362163" cy="279737"/>
          </a:xfrm>
        </p:grpSpPr>
        <p:sp>
          <p:nvSpPr>
            <p:cNvPr id="7539" name="Google Shape;7539;p94"/>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4"/>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94"/>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94"/>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4"/>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4"/>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94"/>
          <p:cNvGrpSpPr/>
          <p:nvPr/>
        </p:nvGrpSpPr>
        <p:grpSpPr>
          <a:xfrm>
            <a:off x="6200883" y="3175000"/>
            <a:ext cx="358390" cy="362320"/>
            <a:chOff x="6204958" y="3355575"/>
            <a:chExt cx="358390" cy="362320"/>
          </a:xfrm>
        </p:grpSpPr>
        <p:sp>
          <p:nvSpPr>
            <p:cNvPr id="7546" name="Google Shape;7546;p94"/>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4"/>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4"/>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94"/>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94"/>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4"/>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4"/>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4"/>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4"/>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4"/>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4"/>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4"/>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94"/>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94"/>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4"/>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4"/>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94"/>
          <p:cNvGrpSpPr/>
          <p:nvPr/>
        </p:nvGrpSpPr>
        <p:grpSpPr>
          <a:xfrm>
            <a:off x="4935895" y="1319280"/>
            <a:ext cx="242979" cy="362660"/>
            <a:chOff x="4939970" y="1499855"/>
            <a:chExt cx="242979" cy="362660"/>
          </a:xfrm>
        </p:grpSpPr>
        <p:sp>
          <p:nvSpPr>
            <p:cNvPr id="7563" name="Google Shape;7563;p94"/>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4"/>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4"/>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94"/>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94"/>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4"/>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94"/>
          <p:cNvGrpSpPr/>
          <p:nvPr/>
        </p:nvGrpSpPr>
        <p:grpSpPr>
          <a:xfrm>
            <a:off x="8019373" y="3174921"/>
            <a:ext cx="284322" cy="362163"/>
            <a:chOff x="8023448" y="3355496"/>
            <a:chExt cx="284322" cy="362163"/>
          </a:xfrm>
        </p:grpSpPr>
        <p:sp>
          <p:nvSpPr>
            <p:cNvPr id="7570" name="Google Shape;7570;p94"/>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4"/>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4"/>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4"/>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4"/>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4"/>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4"/>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4"/>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4"/>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94"/>
          <p:cNvGrpSpPr/>
          <p:nvPr/>
        </p:nvGrpSpPr>
        <p:grpSpPr>
          <a:xfrm>
            <a:off x="6640126" y="3174921"/>
            <a:ext cx="366695" cy="361979"/>
            <a:chOff x="6644201" y="3355496"/>
            <a:chExt cx="366695" cy="361979"/>
          </a:xfrm>
        </p:grpSpPr>
        <p:sp>
          <p:nvSpPr>
            <p:cNvPr id="7580" name="Google Shape;7580;p94"/>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94"/>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4"/>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4"/>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94"/>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94"/>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4"/>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4"/>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4"/>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4"/>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4"/>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4"/>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4"/>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4"/>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4"/>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4"/>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4"/>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4"/>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4"/>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4"/>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4"/>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4"/>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2" name="Google Shape;7602;p94"/>
          <p:cNvGrpSpPr/>
          <p:nvPr/>
        </p:nvGrpSpPr>
        <p:grpSpPr>
          <a:xfrm>
            <a:off x="7951070" y="1838617"/>
            <a:ext cx="365176" cy="271013"/>
            <a:chOff x="7955145" y="2019192"/>
            <a:chExt cx="365176" cy="271013"/>
          </a:xfrm>
        </p:grpSpPr>
        <p:sp>
          <p:nvSpPr>
            <p:cNvPr id="7603" name="Google Shape;7603;p94"/>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4"/>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4"/>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4"/>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4"/>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94"/>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94"/>
          <p:cNvGrpSpPr/>
          <p:nvPr/>
        </p:nvGrpSpPr>
        <p:grpSpPr>
          <a:xfrm>
            <a:off x="7514080" y="1828896"/>
            <a:ext cx="361927" cy="290270"/>
            <a:chOff x="7518155" y="2009471"/>
            <a:chExt cx="361927" cy="290270"/>
          </a:xfrm>
        </p:grpSpPr>
        <p:sp>
          <p:nvSpPr>
            <p:cNvPr id="7610" name="Google Shape;7610;p94"/>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4"/>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4"/>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4"/>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4"/>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94"/>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4"/>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4"/>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4"/>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4"/>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4"/>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4"/>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4"/>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94"/>
          <p:cNvGrpSpPr/>
          <p:nvPr/>
        </p:nvGrpSpPr>
        <p:grpSpPr>
          <a:xfrm>
            <a:off x="7075597" y="1810478"/>
            <a:ext cx="362163" cy="327264"/>
            <a:chOff x="7079672" y="1991053"/>
            <a:chExt cx="362163" cy="327264"/>
          </a:xfrm>
        </p:grpSpPr>
        <p:sp>
          <p:nvSpPr>
            <p:cNvPr id="7624" name="Google Shape;7624;p94"/>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94"/>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94"/>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4"/>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4"/>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4"/>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4"/>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4"/>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4"/>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4"/>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4"/>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94"/>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94"/>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4"/>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4"/>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4"/>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94"/>
          <p:cNvGrpSpPr/>
          <p:nvPr/>
        </p:nvGrpSpPr>
        <p:grpSpPr>
          <a:xfrm>
            <a:off x="6637113" y="1854939"/>
            <a:ext cx="361901" cy="238132"/>
            <a:chOff x="6641188" y="2035514"/>
            <a:chExt cx="361901" cy="238132"/>
          </a:xfrm>
        </p:grpSpPr>
        <p:sp>
          <p:nvSpPr>
            <p:cNvPr id="7641" name="Google Shape;7641;p94"/>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4"/>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4"/>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4"/>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4"/>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4"/>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4"/>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4"/>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94"/>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94"/>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4"/>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4"/>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4"/>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4"/>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4"/>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4"/>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4"/>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4"/>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94"/>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94"/>
          <p:cNvGrpSpPr/>
          <p:nvPr/>
        </p:nvGrpSpPr>
        <p:grpSpPr>
          <a:xfrm>
            <a:off x="6198368" y="1806102"/>
            <a:ext cx="362425" cy="335884"/>
            <a:chOff x="6202443" y="1986677"/>
            <a:chExt cx="362425" cy="335884"/>
          </a:xfrm>
        </p:grpSpPr>
        <p:sp>
          <p:nvSpPr>
            <p:cNvPr id="7661" name="Google Shape;7661;p94"/>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4"/>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4"/>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4"/>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4"/>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4"/>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4"/>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4"/>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4"/>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4"/>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4"/>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94"/>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94"/>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4"/>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4"/>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4"/>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4"/>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4"/>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4"/>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94"/>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94"/>
          <p:cNvGrpSpPr/>
          <p:nvPr/>
        </p:nvGrpSpPr>
        <p:grpSpPr>
          <a:xfrm>
            <a:off x="5760147" y="1836023"/>
            <a:ext cx="374293" cy="276069"/>
            <a:chOff x="5764222" y="2016598"/>
            <a:chExt cx="374293" cy="276069"/>
          </a:xfrm>
        </p:grpSpPr>
        <p:sp>
          <p:nvSpPr>
            <p:cNvPr id="7682" name="Google Shape;7682;p94"/>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4"/>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4"/>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4"/>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4"/>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4"/>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4"/>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4"/>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4"/>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4"/>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94"/>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94"/>
          <p:cNvGrpSpPr/>
          <p:nvPr/>
        </p:nvGrpSpPr>
        <p:grpSpPr>
          <a:xfrm>
            <a:off x="5321402" y="1835866"/>
            <a:ext cx="361927" cy="276515"/>
            <a:chOff x="5325477" y="2016441"/>
            <a:chExt cx="361927" cy="276515"/>
          </a:xfrm>
        </p:grpSpPr>
        <p:sp>
          <p:nvSpPr>
            <p:cNvPr id="7694" name="Google Shape;7694;p94"/>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94"/>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4"/>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4"/>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4"/>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4"/>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4"/>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4"/>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4"/>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4"/>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4"/>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4"/>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4"/>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4"/>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4"/>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4"/>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4"/>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4"/>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4"/>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4"/>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4" name="Google Shape;7714;p94"/>
          <p:cNvGrpSpPr/>
          <p:nvPr/>
        </p:nvGrpSpPr>
        <p:grpSpPr>
          <a:xfrm>
            <a:off x="4866596" y="1836625"/>
            <a:ext cx="364180" cy="274812"/>
            <a:chOff x="4870671" y="2017200"/>
            <a:chExt cx="364180" cy="274812"/>
          </a:xfrm>
        </p:grpSpPr>
        <p:sp>
          <p:nvSpPr>
            <p:cNvPr id="7715" name="Google Shape;7715;p94"/>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94"/>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4"/>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4"/>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4"/>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4"/>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94"/>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94"/>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4"/>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4"/>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4"/>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4"/>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4"/>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94"/>
          <p:cNvGrpSpPr/>
          <p:nvPr/>
        </p:nvGrpSpPr>
        <p:grpSpPr>
          <a:xfrm>
            <a:off x="7140651" y="3174921"/>
            <a:ext cx="260690" cy="362032"/>
            <a:chOff x="7144726" y="3355496"/>
            <a:chExt cx="260690" cy="362032"/>
          </a:xfrm>
        </p:grpSpPr>
        <p:sp>
          <p:nvSpPr>
            <p:cNvPr id="7729" name="Google Shape;7729;p94"/>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4"/>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94"/>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94"/>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4"/>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4"/>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94"/>
          <p:cNvGrpSpPr/>
          <p:nvPr/>
        </p:nvGrpSpPr>
        <p:grpSpPr>
          <a:xfrm>
            <a:off x="6701644" y="4097476"/>
            <a:ext cx="261712" cy="361770"/>
            <a:chOff x="6705719" y="4278051"/>
            <a:chExt cx="261712" cy="361770"/>
          </a:xfrm>
        </p:grpSpPr>
        <p:sp>
          <p:nvSpPr>
            <p:cNvPr id="7736" name="Google Shape;7736;p94"/>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4"/>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4"/>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4"/>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4"/>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4"/>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4"/>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4"/>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4"/>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4"/>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4"/>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4"/>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4"/>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94"/>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94"/>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94"/>
          <p:cNvGrpSpPr/>
          <p:nvPr/>
        </p:nvGrpSpPr>
        <p:grpSpPr>
          <a:xfrm>
            <a:off x="5746575" y="2711077"/>
            <a:ext cx="320216" cy="361403"/>
            <a:chOff x="5750650" y="2891652"/>
            <a:chExt cx="320216" cy="361403"/>
          </a:xfrm>
        </p:grpSpPr>
        <p:sp>
          <p:nvSpPr>
            <p:cNvPr id="7752" name="Google Shape;7752;p94"/>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4"/>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4"/>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4"/>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4"/>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4"/>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4"/>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94"/>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94"/>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94"/>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94"/>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94"/>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94"/>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4"/>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4"/>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7" name="Google Shape;7767;p94"/>
          <p:cNvGrpSpPr/>
          <p:nvPr/>
        </p:nvGrpSpPr>
        <p:grpSpPr>
          <a:xfrm>
            <a:off x="6653934" y="2710815"/>
            <a:ext cx="315972" cy="361927"/>
            <a:chOff x="6658009" y="2891390"/>
            <a:chExt cx="315972" cy="361927"/>
          </a:xfrm>
        </p:grpSpPr>
        <p:sp>
          <p:nvSpPr>
            <p:cNvPr id="7768" name="Google Shape;7768;p94"/>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4"/>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4"/>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4"/>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94"/>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94"/>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94"/>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94"/>
          <p:cNvGrpSpPr/>
          <p:nvPr/>
        </p:nvGrpSpPr>
        <p:grpSpPr>
          <a:xfrm>
            <a:off x="6199390" y="2710631"/>
            <a:ext cx="320478" cy="362110"/>
            <a:chOff x="6203465" y="2891206"/>
            <a:chExt cx="320478" cy="362110"/>
          </a:xfrm>
        </p:grpSpPr>
        <p:sp>
          <p:nvSpPr>
            <p:cNvPr id="7776" name="Google Shape;7776;p94"/>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4"/>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4"/>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4"/>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4"/>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94"/>
          <p:cNvGrpSpPr/>
          <p:nvPr/>
        </p:nvGrpSpPr>
        <p:grpSpPr>
          <a:xfrm>
            <a:off x="7563205" y="2710684"/>
            <a:ext cx="307116" cy="362294"/>
            <a:chOff x="7567280" y="2891259"/>
            <a:chExt cx="307116" cy="362294"/>
          </a:xfrm>
        </p:grpSpPr>
        <p:sp>
          <p:nvSpPr>
            <p:cNvPr id="7782" name="Google Shape;7782;p94"/>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4"/>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4"/>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4"/>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94"/>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94"/>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4"/>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4"/>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4"/>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4"/>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4"/>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4"/>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4" name="Google Shape;7794;p94"/>
          <p:cNvGrpSpPr/>
          <p:nvPr/>
        </p:nvGrpSpPr>
        <p:grpSpPr>
          <a:xfrm>
            <a:off x="7108504" y="2710946"/>
            <a:ext cx="338556" cy="361534"/>
            <a:chOff x="7112579" y="2891521"/>
            <a:chExt cx="338556" cy="361534"/>
          </a:xfrm>
        </p:grpSpPr>
        <p:sp>
          <p:nvSpPr>
            <p:cNvPr id="7795" name="Google Shape;7795;p94"/>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4"/>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94"/>
          <p:cNvGrpSpPr/>
          <p:nvPr/>
        </p:nvGrpSpPr>
        <p:grpSpPr>
          <a:xfrm>
            <a:off x="7151184" y="3624461"/>
            <a:ext cx="207478" cy="361272"/>
            <a:chOff x="7155259" y="3805036"/>
            <a:chExt cx="207478" cy="361272"/>
          </a:xfrm>
        </p:grpSpPr>
        <p:sp>
          <p:nvSpPr>
            <p:cNvPr id="7798" name="Google Shape;7798;p94"/>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4"/>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94"/>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94"/>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4"/>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4"/>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4"/>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4"/>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4"/>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4"/>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4"/>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4"/>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94"/>
          <p:cNvGrpSpPr/>
          <p:nvPr/>
        </p:nvGrpSpPr>
        <p:grpSpPr>
          <a:xfrm>
            <a:off x="4911293" y="2710815"/>
            <a:ext cx="182850" cy="361927"/>
            <a:chOff x="4915368" y="2891390"/>
            <a:chExt cx="182850" cy="361927"/>
          </a:xfrm>
        </p:grpSpPr>
        <p:sp>
          <p:nvSpPr>
            <p:cNvPr id="7811" name="Google Shape;7811;p94"/>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4"/>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4"/>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4"/>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4"/>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4"/>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4"/>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4"/>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4"/>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94"/>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94"/>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2" name="Google Shape;7822;p94"/>
          <p:cNvGrpSpPr/>
          <p:nvPr/>
        </p:nvGrpSpPr>
        <p:grpSpPr>
          <a:xfrm>
            <a:off x="8024639" y="2711077"/>
            <a:ext cx="289589" cy="361403"/>
            <a:chOff x="8028714" y="2891652"/>
            <a:chExt cx="289589" cy="361403"/>
          </a:xfrm>
        </p:grpSpPr>
        <p:sp>
          <p:nvSpPr>
            <p:cNvPr id="7823" name="Google Shape;7823;p94"/>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4"/>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4"/>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94"/>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94"/>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4"/>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4"/>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4"/>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4"/>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4"/>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4"/>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94"/>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4"/>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4"/>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4"/>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4"/>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4"/>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4"/>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4"/>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4"/>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94"/>
          <p:cNvGrpSpPr/>
          <p:nvPr/>
        </p:nvGrpSpPr>
        <p:grpSpPr>
          <a:xfrm>
            <a:off x="7547747" y="3624199"/>
            <a:ext cx="293335" cy="361927"/>
            <a:chOff x="7551822" y="3804774"/>
            <a:chExt cx="293335" cy="361927"/>
          </a:xfrm>
        </p:grpSpPr>
        <p:sp>
          <p:nvSpPr>
            <p:cNvPr id="7844" name="Google Shape;7844;p94"/>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94"/>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4"/>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4"/>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4"/>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4"/>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4"/>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94"/>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4"/>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4"/>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4"/>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5" name="Google Shape;7855;p94"/>
          <p:cNvGrpSpPr/>
          <p:nvPr/>
        </p:nvGrpSpPr>
        <p:grpSpPr>
          <a:xfrm>
            <a:off x="6259650" y="4097083"/>
            <a:ext cx="210491" cy="362163"/>
            <a:chOff x="6263725" y="4277658"/>
            <a:chExt cx="210491" cy="362163"/>
          </a:xfrm>
        </p:grpSpPr>
        <p:sp>
          <p:nvSpPr>
            <p:cNvPr id="7856" name="Google Shape;7856;p94"/>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4"/>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4"/>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4"/>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4"/>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4"/>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4"/>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4"/>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94"/>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94"/>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4"/>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4"/>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4"/>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4"/>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4"/>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94"/>
          <p:cNvGrpSpPr/>
          <p:nvPr/>
        </p:nvGrpSpPr>
        <p:grpSpPr>
          <a:xfrm>
            <a:off x="7983715" y="3624120"/>
            <a:ext cx="336303" cy="362005"/>
            <a:chOff x="7987790" y="3804695"/>
            <a:chExt cx="336303" cy="362005"/>
          </a:xfrm>
        </p:grpSpPr>
        <p:sp>
          <p:nvSpPr>
            <p:cNvPr id="7872" name="Google Shape;7872;p94"/>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4"/>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4"/>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4"/>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4"/>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4"/>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4"/>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4"/>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4"/>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4"/>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94"/>
          <p:cNvGrpSpPr/>
          <p:nvPr/>
        </p:nvGrpSpPr>
        <p:grpSpPr>
          <a:xfrm>
            <a:off x="5269369" y="2710710"/>
            <a:ext cx="371123" cy="362267"/>
            <a:chOff x="5273444" y="2891285"/>
            <a:chExt cx="371123" cy="362267"/>
          </a:xfrm>
        </p:grpSpPr>
        <p:sp>
          <p:nvSpPr>
            <p:cNvPr id="7883" name="Google Shape;7883;p94"/>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4"/>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4"/>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4"/>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4"/>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4"/>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4"/>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4"/>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94"/>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94"/>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4"/>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4"/>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4"/>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94"/>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7" name="Google Shape;7897;p94"/>
          <p:cNvGrpSpPr/>
          <p:nvPr/>
        </p:nvGrpSpPr>
        <p:grpSpPr>
          <a:xfrm>
            <a:off x="7626322" y="3177824"/>
            <a:ext cx="214759" cy="357030"/>
            <a:chOff x="2235125" y="238075"/>
            <a:chExt cx="3144350" cy="5227375"/>
          </a:xfrm>
        </p:grpSpPr>
        <p:sp>
          <p:nvSpPr>
            <p:cNvPr id="7898" name="Google Shape;7898;p94"/>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4"/>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4"/>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4"/>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4"/>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4"/>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4"/>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4"/>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4"/>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94"/>
          <p:cNvGrpSpPr/>
          <p:nvPr/>
        </p:nvGrpSpPr>
        <p:grpSpPr>
          <a:xfrm>
            <a:off x="2818791" y="4097368"/>
            <a:ext cx="342496" cy="351944"/>
            <a:chOff x="2810729" y="4267107"/>
            <a:chExt cx="342496" cy="351944"/>
          </a:xfrm>
        </p:grpSpPr>
        <p:sp>
          <p:nvSpPr>
            <p:cNvPr id="7908" name="Google Shape;7908;p94"/>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4"/>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4"/>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4"/>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4"/>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4"/>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4"/>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4"/>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94"/>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94"/>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4"/>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4"/>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4"/>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4"/>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4"/>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4"/>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4"/>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4"/>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4"/>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4"/>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4"/>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94"/>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94"/>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4"/>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4"/>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4"/>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4"/>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4"/>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94"/>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94"/>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94"/>
          <p:cNvGrpSpPr/>
          <p:nvPr/>
        </p:nvGrpSpPr>
        <p:grpSpPr>
          <a:xfrm>
            <a:off x="1787231" y="3635885"/>
            <a:ext cx="282381" cy="343454"/>
            <a:chOff x="1779168" y="3805625"/>
            <a:chExt cx="282381" cy="343454"/>
          </a:xfrm>
        </p:grpSpPr>
        <p:sp>
          <p:nvSpPr>
            <p:cNvPr id="7939" name="Google Shape;7939;p94"/>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94"/>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94"/>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4"/>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4"/>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4"/>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4"/>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4"/>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4"/>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4"/>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4"/>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94"/>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94"/>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4"/>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4"/>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4"/>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4"/>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4"/>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4"/>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4"/>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4"/>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4"/>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4"/>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4"/>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4"/>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4"/>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94"/>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94"/>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94"/>
          <p:cNvGrpSpPr/>
          <p:nvPr/>
        </p:nvGrpSpPr>
        <p:grpSpPr>
          <a:xfrm>
            <a:off x="2601585" y="2237289"/>
            <a:ext cx="391606" cy="364535"/>
            <a:chOff x="2593522" y="2407029"/>
            <a:chExt cx="391606" cy="364535"/>
          </a:xfrm>
        </p:grpSpPr>
        <p:sp>
          <p:nvSpPr>
            <p:cNvPr id="7968" name="Google Shape;7968;p94"/>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4"/>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4"/>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4"/>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4"/>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4"/>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4"/>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4"/>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4"/>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4"/>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4"/>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4"/>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4"/>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4"/>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94"/>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94"/>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4"/>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4"/>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4"/>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4"/>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4"/>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94"/>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4"/>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4"/>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4"/>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4"/>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4"/>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4"/>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4"/>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4"/>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94"/>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94"/>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4"/>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4"/>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94"/>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94"/>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4"/>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4"/>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94"/>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94"/>
          <p:cNvGrpSpPr/>
          <p:nvPr/>
        </p:nvGrpSpPr>
        <p:grpSpPr>
          <a:xfrm>
            <a:off x="3963109" y="2262503"/>
            <a:ext cx="322912" cy="334396"/>
            <a:chOff x="3955047" y="2432242"/>
            <a:chExt cx="322912" cy="334396"/>
          </a:xfrm>
        </p:grpSpPr>
        <p:sp>
          <p:nvSpPr>
            <p:cNvPr id="8008" name="Google Shape;8008;p94"/>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94"/>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4"/>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94"/>
          <p:cNvGrpSpPr/>
          <p:nvPr/>
        </p:nvGrpSpPr>
        <p:grpSpPr>
          <a:xfrm>
            <a:off x="1810528" y="1793115"/>
            <a:ext cx="265373" cy="351944"/>
            <a:chOff x="1802465" y="1962854"/>
            <a:chExt cx="265373" cy="351944"/>
          </a:xfrm>
        </p:grpSpPr>
        <p:sp>
          <p:nvSpPr>
            <p:cNvPr id="8012" name="Google Shape;8012;p94"/>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4"/>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4"/>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4"/>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4"/>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4"/>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4"/>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94"/>
          <p:cNvGrpSpPr/>
          <p:nvPr/>
        </p:nvGrpSpPr>
        <p:grpSpPr>
          <a:xfrm>
            <a:off x="3520133" y="1786482"/>
            <a:ext cx="373983" cy="363622"/>
            <a:chOff x="3512070" y="1956222"/>
            <a:chExt cx="373983" cy="363622"/>
          </a:xfrm>
        </p:grpSpPr>
        <p:sp>
          <p:nvSpPr>
            <p:cNvPr id="8020" name="Google Shape;8020;p94"/>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4"/>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4"/>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94"/>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94"/>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4"/>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94"/>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94"/>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94"/>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4"/>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4"/>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4"/>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4"/>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4"/>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94"/>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94"/>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4"/>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94"/>
          <p:cNvGrpSpPr/>
          <p:nvPr/>
        </p:nvGrpSpPr>
        <p:grpSpPr>
          <a:xfrm>
            <a:off x="850746" y="2225012"/>
            <a:ext cx="345640" cy="356660"/>
            <a:chOff x="842683" y="2394751"/>
            <a:chExt cx="345640" cy="356660"/>
          </a:xfrm>
        </p:grpSpPr>
        <p:sp>
          <p:nvSpPr>
            <p:cNvPr id="8038" name="Google Shape;8038;p94"/>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4"/>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4"/>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94"/>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94"/>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4"/>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4"/>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4"/>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4"/>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4"/>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94"/>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94"/>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4"/>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4"/>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4"/>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4"/>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94"/>
          <p:cNvGrpSpPr/>
          <p:nvPr/>
        </p:nvGrpSpPr>
        <p:grpSpPr>
          <a:xfrm>
            <a:off x="1298678" y="2229728"/>
            <a:ext cx="336836" cy="342511"/>
            <a:chOff x="1290615" y="2399467"/>
            <a:chExt cx="336836" cy="342511"/>
          </a:xfrm>
        </p:grpSpPr>
        <p:sp>
          <p:nvSpPr>
            <p:cNvPr id="8055" name="Google Shape;8055;p94"/>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94"/>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94"/>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4"/>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4"/>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4"/>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4"/>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94"/>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94"/>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4"/>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4"/>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4"/>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4"/>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4"/>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4"/>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4"/>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4"/>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94"/>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94"/>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94"/>
          <p:cNvGrpSpPr/>
          <p:nvPr/>
        </p:nvGrpSpPr>
        <p:grpSpPr>
          <a:xfrm>
            <a:off x="1756372" y="2238861"/>
            <a:ext cx="308508" cy="333378"/>
            <a:chOff x="1748310" y="2408601"/>
            <a:chExt cx="308508" cy="333378"/>
          </a:xfrm>
        </p:grpSpPr>
        <p:sp>
          <p:nvSpPr>
            <p:cNvPr id="8075" name="Google Shape;8075;p94"/>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4"/>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4"/>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4"/>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4"/>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4"/>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4"/>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4"/>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94"/>
          <p:cNvGrpSpPr/>
          <p:nvPr/>
        </p:nvGrpSpPr>
        <p:grpSpPr>
          <a:xfrm>
            <a:off x="3052676" y="2248294"/>
            <a:ext cx="376184" cy="315141"/>
            <a:chOff x="3044614" y="2418033"/>
            <a:chExt cx="376184" cy="315141"/>
          </a:xfrm>
        </p:grpSpPr>
        <p:sp>
          <p:nvSpPr>
            <p:cNvPr id="8084" name="Google Shape;8084;p94"/>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4"/>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4"/>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4"/>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4"/>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4"/>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4"/>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4"/>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4"/>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94"/>
          <p:cNvGrpSpPr/>
          <p:nvPr/>
        </p:nvGrpSpPr>
        <p:grpSpPr>
          <a:xfrm>
            <a:off x="3951700" y="3645333"/>
            <a:ext cx="357933" cy="342676"/>
            <a:chOff x="3943638" y="3815072"/>
            <a:chExt cx="357933" cy="342676"/>
          </a:xfrm>
        </p:grpSpPr>
        <p:sp>
          <p:nvSpPr>
            <p:cNvPr id="8094" name="Google Shape;8094;p94"/>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4"/>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4"/>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4"/>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4"/>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4"/>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94"/>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94"/>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4"/>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94"/>
          <p:cNvGrpSpPr/>
          <p:nvPr/>
        </p:nvGrpSpPr>
        <p:grpSpPr>
          <a:xfrm>
            <a:off x="3516345" y="3640602"/>
            <a:ext cx="351644" cy="351959"/>
            <a:chOff x="3508282" y="3810341"/>
            <a:chExt cx="351644" cy="351959"/>
          </a:xfrm>
        </p:grpSpPr>
        <p:sp>
          <p:nvSpPr>
            <p:cNvPr id="8104" name="Google Shape;8104;p94"/>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4"/>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4"/>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4"/>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4"/>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4"/>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4"/>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4"/>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94"/>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4"/>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4"/>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4"/>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4"/>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94"/>
          <p:cNvGrpSpPr/>
          <p:nvPr/>
        </p:nvGrpSpPr>
        <p:grpSpPr>
          <a:xfrm>
            <a:off x="2232648" y="1793115"/>
            <a:ext cx="303163" cy="351809"/>
            <a:chOff x="2224585" y="1962854"/>
            <a:chExt cx="303163" cy="351809"/>
          </a:xfrm>
        </p:grpSpPr>
        <p:sp>
          <p:nvSpPr>
            <p:cNvPr id="8118" name="Google Shape;8118;p94"/>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4"/>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4"/>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4"/>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4"/>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4"/>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4"/>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4"/>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94"/>
          <p:cNvGrpSpPr/>
          <p:nvPr/>
        </p:nvGrpSpPr>
        <p:grpSpPr>
          <a:xfrm>
            <a:off x="2630856" y="1821128"/>
            <a:ext cx="389090" cy="296231"/>
            <a:chOff x="2622794" y="1990868"/>
            <a:chExt cx="389090" cy="296231"/>
          </a:xfrm>
        </p:grpSpPr>
        <p:sp>
          <p:nvSpPr>
            <p:cNvPr id="8127" name="Google Shape;8127;p94"/>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4"/>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4"/>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4"/>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4"/>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4"/>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4"/>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4"/>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4"/>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94"/>
          <p:cNvGrpSpPr/>
          <p:nvPr/>
        </p:nvGrpSpPr>
        <p:grpSpPr>
          <a:xfrm>
            <a:off x="3985388" y="1782409"/>
            <a:ext cx="327074" cy="375241"/>
            <a:chOff x="3977326" y="1952149"/>
            <a:chExt cx="327074" cy="375241"/>
          </a:xfrm>
        </p:grpSpPr>
        <p:sp>
          <p:nvSpPr>
            <p:cNvPr id="8137" name="Google Shape;8137;p94"/>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4"/>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4"/>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4"/>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4"/>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4"/>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94"/>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4"/>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4"/>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4"/>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4"/>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4"/>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4"/>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4"/>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4"/>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4"/>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4"/>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94"/>
          <p:cNvGrpSpPr/>
          <p:nvPr/>
        </p:nvGrpSpPr>
        <p:grpSpPr>
          <a:xfrm>
            <a:off x="1349674" y="3170315"/>
            <a:ext cx="259399" cy="370524"/>
            <a:chOff x="1341612" y="3340055"/>
            <a:chExt cx="259399" cy="370524"/>
          </a:xfrm>
        </p:grpSpPr>
        <p:sp>
          <p:nvSpPr>
            <p:cNvPr id="8155" name="Google Shape;8155;p94"/>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4"/>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94"/>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94"/>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4"/>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4"/>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4"/>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4"/>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4"/>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4"/>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4"/>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4"/>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4"/>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4"/>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4"/>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4"/>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4"/>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4"/>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94"/>
          <p:cNvGrpSpPr/>
          <p:nvPr/>
        </p:nvGrpSpPr>
        <p:grpSpPr>
          <a:xfrm>
            <a:off x="2187955" y="3675233"/>
            <a:ext cx="351629" cy="282381"/>
            <a:chOff x="2179892" y="3844972"/>
            <a:chExt cx="351629" cy="282381"/>
          </a:xfrm>
        </p:grpSpPr>
        <p:sp>
          <p:nvSpPr>
            <p:cNvPr id="8174" name="Google Shape;8174;p94"/>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94"/>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4"/>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4"/>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4"/>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4"/>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4"/>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4"/>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4"/>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4"/>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4"/>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4"/>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4"/>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4"/>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4"/>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4"/>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4"/>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4"/>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4"/>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4"/>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94"/>
          <p:cNvGrpSpPr/>
          <p:nvPr/>
        </p:nvGrpSpPr>
        <p:grpSpPr>
          <a:xfrm>
            <a:off x="3139232" y="3647145"/>
            <a:ext cx="220051" cy="338169"/>
            <a:chOff x="3131170" y="3816884"/>
            <a:chExt cx="220051" cy="338169"/>
          </a:xfrm>
        </p:grpSpPr>
        <p:sp>
          <p:nvSpPr>
            <p:cNvPr id="8195" name="Google Shape;8195;p94"/>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4"/>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4"/>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4"/>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4"/>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4"/>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4"/>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4"/>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4"/>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94"/>
          <p:cNvGrpSpPr/>
          <p:nvPr/>
        </p:nvGrpSpPr>
        <p:grpSpPr>
          <a:xfrm>
            <a:off x="911564" y="3189824"/>
            <a:ext cx="247990" cy="333393"/>
            <a:chOff x="903502" y="3359564"/>
            <a:chExt cx="247990" cy="333393"/>
          </a:xfrm>
        </p:grpSpPr>
        <p:sp>
          <p:nvSpPr>
            <p:cNvPr id="8205" name="Google Shape;8205;p94"/>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4"/>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4"/>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4"/>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4"/>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4"/>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4"/>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4"/>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4"/>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4"/>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4"/>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4"/>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4"/>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4"/>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4"/>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4"/>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4"/>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4"/>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4"/>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4"/>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4"/>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4"/>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94"/>
          <p:cNvGrpSpPr/>
          <p:nvPr/>
        </p:nvGrpSpPr>
        <p:grpSpPr>
          <a:xfrm>
            <a:off x="2624253" y="2720721"/>
            <a:ext cx="365793" cy="361152"/>
            <a:chOff x="2616191" y="2890461"/>
            <a:chExt cx="365793" cy="361152"/>
          </a:xfrm>
        </p:grpSpPr>
        <p:sp>
          <p:nvSpPr>
            <p:cNvPr id="8228" name="Google Shape;8228;p94"/>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4"/>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4"/>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4"/>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4"/>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4"/>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4"/>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4"/>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4"/>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4"/>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4"/>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94"/>
          <p:cNvGrpSpPr/>
          <p:nvPr/>
        </p:nvGrpSpPr>
        <p:grpSpPr>
          <a:xfrm>
            <a:off x="3058022" y="1776121"/>
            <a:ext cx="402940" cy="388536"/>
            <a:chOff x="3049959" y="1945861"/>
            <a:chExt cx="402940" cy="388536"/>
          </a:xfrm>
        </p:grpSpPr>
        <p:sp>
          <p:nvSpPr>
            <p:cNvPr id="8240" name="Google Shape;8240;p94"/>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4"/>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4"/>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4"/>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4"/>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4"/>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94"/>
          <p:cNvGrpSpPr/>
          <p:nvPr/>
        </p:nvGrpSpPr>
        <p:grpSpPr>
          <a:xfrm>
            <a:off x="2491088" y="4098940"/>
            <a:ext cx="202428" cy="349114"/>
            <a:chOff x="2483025" y="4268679"/>
            <a:chExt cx="202428" cy="349114"/>
          </a:xfrm>
        </p:grpSpPr>
        <p:sp>
          <p:nvSpPr>
            <p:cNvPr id="8247" name="Google Shape;8247;p94"/>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94"/>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4"/>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4"/>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4"/>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4"/>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94"/>
          <p:cNvGrpSpPr/>
          <p:nvPr/>
        </p:nvGrpSpPr>
        <p:grpSpPr>
          <a:xfrm>
            <a:off x="870569" y="2716244"/>
            <a:ext cx="329590" cy="365000"/>
            <a:chOff x="862507" y="2885984"/>
            <a:chExt cx="329590" cy="365000"/>
          </a:xfrm>
        </p:grpSpPr>
        <p:sp>
          <p:nvSpPr>
            <p:cNvPr id="8254" name="Google Shape;8254;p94"/>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4"/>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4"/>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4"/>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4"/>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4"/>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4"/>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94"/>
          <p:cNvGrpSpPr/>
          <p:nvPr/>
        </p:nvGrpSpPr>
        <p:grpSpPr>
          <a:xfrm>
            <a:off x="3090138" y="2625865"/>
            <a:ext cx="318884" cy="379807"/>
            <a:chOff x="3082075" y="2871805"/>
            <a:chExt cx="318884" cy="379807"/>
          </a:xfrm>
        </p:grpSpPr>
        <p:sp>
          <p:nvSpPr>
            <p:cNvPr id="8262" name="Google Shape;8262;p94"/>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4"/>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4"/>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4"/>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4"/>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4"/>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4"/>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4"/>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4"/>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4"/>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4"/>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4"/>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4"/>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4"/>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4"/>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4"/>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4"/>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4"/>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4"/>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4"/>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94"/>
          <p:cNvGrpSpPr/>
          <p:nvPr/>
        </p:nvGrpSpPr>
        <p:grpSpPr>
          <a:xfrm>
            <a:off x="2602843" y="1346755"/>
            <a:ext cx="410187" cy="324244"/>
            <a:chOff x="2594780" y="1516494"/>
            <a:chExt cx="410187" cy="324244"/>
          </a:xfrm>
        </p:grpSpPr>
        <p:sp>
          <p:nvSpPr>
            <p:cNvPr id="8283" name="Google Shape;8283;p94"/>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4"/>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4"/>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4"/>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4"/>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4"/>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4"/>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4"/>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94"/>
          <p:cNvGrpSpPr/>
          <p:nvPr/>
        </p:nvGrpSpPr>
        <p:grpSpPr>
          <a:xfrm>
            <a:off x="1751027" y="1333220"/>
            <a:ext cx="333692" cy="333363"/>
            <a:chOff x="1742965" y="1502959"/>
            <a:chExt cx="333692" cy="333363"/>
          </a:xfrm>
        </p:grpSpPr>
        <p:sp>
          <p:nvSpPr>
            <p:cNvPr id="8292" name="Google Shape;8292;p94"/>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4"/>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4"/>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4"/>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94"/>
          <p:cNvGrpSpPr/>
          <p:nvPr/>
        </p:nvGrpSpPr>
        <p:grpSpPr>
          <a:xfrm>
            <a:off x="3059594" y="1347069"/>
            <a:ext cx="390034" cy="296545"/>
            <a:chOff x="3051531" y="1516809"/>
            <a:chExt cx="390034" cy="296545"/>
          </a:xfrm>
        </p:grpSpPr>
        <p:sp>
          <p:nvSpPr>
            <p:cNvPr id="8297" name="Google Shape;8297;p94"/>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4"/>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4"/>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4"/>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4"/>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4"/>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4"/>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94"/>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4"/>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4"/>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4"/>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4"/>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4"/>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4"/>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4"/>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94"/>
          <p:cNvGrpSpPr/>
          <p:nvPr/>
        </p:nvGrpSpPr>
        <p:grpSpPr>
          <a:xfrm>
            <a:off x="3522963" y="1319280"/>
            <a:ext cx="354145" cy="351869"/>
            <a:chOff x="3514900" y="1489020"/>
            <a:chExt cx="354145" cy="351869"/>
          </a:xfrm>
        </p:grpSpPr>
        <p:sp>
          <p:nvSpPr>
            <p:cNvPr id="8313" name="Google Shape;8313;p94"/>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4"/>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94"/>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94"/>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4"/>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4"/>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4"/>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4"/>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4"/>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4"/>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4"/>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4"/>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4"/>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4"/>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4"/>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4"/>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4"/>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4"/>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94"/>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94"/>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4"/>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4"/>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94"/>
          <p:cNvGrpSpPr/>
          <p:nvPr/>
        </p:nvGrpSpPr>
        <p:grpSpPr>
          <a:xfrm>
            <a:off x="3074387" y="3180706"/>
            <a:ext cx="346598" cy="333183"/>
            <a:chOff x="3066324" y="3350446"/>
            <a:chExt cx="346598" cy="333183"/>
          </a:xfrm>
        </p:grpSpPr>
        <p:sp>
          <p:nvSpPr>
            <p:cNvPr id="8336" name="Google Shape;8336;p94"/>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4"/>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4"/>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4"/>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4"/>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4"/>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4"/>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4"/>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4"/>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4"/>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6" name="Google Shape;8346;p94"/>
          <p:cNvGrpSpPr/>
          <p:nvPr/>
        </p:nvGrpSpPr>
        <p:grpSpPr>
          <a:xfrm>
            <a:off x="1290817" y="1782350"/>
            <a:ext cx="363278" cy="363338"/>
            <a:chOff x="1282755" y="1952089"/>
            <a:chExt cx="363278" cy="363338"/>
          </a:xfrm>
        </p:grpSpPr>
        <p:sp>
          <p:nvSpPr>
            <p:cNvPr id="8347" name="Google Shape;8347;p94"/>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4"/>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4"/>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4"/>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4"/>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4"/>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4"/>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94"/>
          <p:cNvGrpSpPr/>
          <p:nvPr/>
        </p:nvGrpSpPr>
        <p:grpSpPr>
          <a:xfrm>
            <a:off x="3518156" y="2739542"/>
            <a:ext cx="355133" cy="343574"/>
            <a:chOff x="3510094" y="2909281"/>
            <a:chExt cx="355133" cy="343574"/>
          </a:xfrm>
        </p:grpSpPr>
        <p:sp>
          <p:nvSpPr>
            <p:cNvPr id="8355" name="Google Shape;8355;p94"/>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4"/>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4"/>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4"/>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4"/>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4"/>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4"/>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4"/>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4"/>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4"/>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4"/>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4"/>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4"/>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8" name="Google Shape;8368;p94"/>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9" name="Google Shape;8369;p94"/>
          <p:cNvGrpSpPr/>
          <p:nvPr/>
        </p:nvGrpSpPr>
        <p:grpSpPr>
          <a:xfrm>
            <a:off x="2171904" y="1337232"/>
            <a:ext cx="382787" cy="331566"/>
            <a:chOff x="2163842" y="1506972"/>
            <a:chExt cx="382787" cy="331566"/>
          </a:xfrm>
        </p:grpSpPr>
        <p:sp>
          <p:nvSpPr>
            <p:cNvPr id="8370" name="Google Shape;8370;p94"/>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4"/>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4"/>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4"/>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4"/>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4"/>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4"/>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4"/>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94"/>
          <p:cNvGrpSpPr/>
          <p:nvPr/>
        </p:nvGrpSpPr>
        <p:grpSpPr>
          <a:xfrm>
            <a:off x="1746940" y="3179913"/>
            <a:ext cx="357918" cy="350536"/>
            <a:chOff x="1738877" y="3349652"/>
            <a:chExt cx="357918" cy="350536"/>
          </a:xfrm>
        </p:grpSpPr>
        <p:sp>
          <p:nvSpPr>
            <p:cNvPr id="8379" name="Google Shape;8379;p94"/>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4"/>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4"/>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4"/>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4"/>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4"/>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4"/>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4"/>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4"/>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4"/>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94"/>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94"/>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4"/>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4"/>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4"/>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4"/>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4"/>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4"/>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94"/>
          <p:cNvGrpSpPr/>
          <p:nvPr/>
        </p:nvGrpSpPr>
        <p:grpSpPr>
          <a:xfrm>
            <a:off x="1979882" y="4107115"/>
            <a:ext cx="383281" cy="333947"/>
            <a:chOff x="1971819" y="4276854"/>
            <a:chExt cx="383281" cy="333947"/>
          </a:xfrm>
        </p:grpSpPr>
        <p:sp>
          <p:nvSpPr>
            <p:cNvPr id="8398" name="Google Shape;8398;p94"/>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4"/>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4"/>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4"/>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4"/>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4"/>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4"/>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4"/>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4"/>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4"/>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94"/>
          <p:cNvGrpSpPr/>
          <p:nvPr/>
        </p:nvGrpSpPr>
        <p:grpSpPr>
          <a:xfrm>
            <a:off x="1833181" y="2716080"/>
            <a:ext cx="175987" cy="361391"/>
            <a:chOff x="1825119" y="2885819"/>
            <a:chExt cx="175987" cy="361391"/>
          </a:xfrm>
        </p:grpSpPr>
        <p:sp>
          <p:nvSpPr>
            <p:cNvPr id="8409" name="Google Shape;8409;p94"/>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4"/>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4"/>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4"/>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4"/>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4"/>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4"/>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94"/>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4"/>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4"/>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94"/>
          <p:cNvGrpSpPr/>
          <p:nvPr/>
        </p:nvGrpSpPr>
        <p:grpSpPr>
          <a:xfrm>
            <a:off x="3512886" y="3236104"/>
            <a:ext cx="369896" cy="226339"/>
            <a:chOff x="3504824" y="3405844"/>
            <a:chExt cx="369896" cy="226339"/>
          </a:xfrm>
        </p:grpSpPr>
        <p:sp>
          <p:nvSpPr>
            <p:cNvPr id="8420" name="Google Shape;8420;p94"/>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4"/>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4"/>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4"/>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4"/>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4"/>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4"/>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4"/>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4"/>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4"/>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4"/>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94"/>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94"/>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4"/>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4"/>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4"/>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94"/>
          <p:cNvGrpSpPr/>
          <p:nvPr/>
        </p:nvGrpSpPr>
        <p:grpSpPr>
          <a:xfrm>
            <a:off x="1303724" y="3649855"/>
            <a:ext cx="345640" cy="342900"/>
            <a:chOff x="1295661" y="3819594"/>
            <a:chExt cx="345640" cy="342900"/>
          </a:xfrm>
        </p:grpSpPr>
        <p:sp>
          <p:nvSpPr>
            <p:cNvPr id="8437" name="Google Shape;8437;p94"/>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4"/>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4"/>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4"/>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4"/>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4"/>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4"/>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4"/>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4"/>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4"/>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4"/>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4"/>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4"/>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4"/>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4"/>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4"/>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4"/>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94"/>
          <p:cNvGrpSpPr/>
          <p:nvPr/>
        </p:nvGrpSpPr>
        <p:grpSpPr>
          <a:xfrm>
            <a:off x="3494635" y="2263730"/>
            <a:ext cx="379328" cy="281738"/>
            <a:chOff x="3486572" y="2433470"/>
            <a:chExt cx="379328" cy="281738"/>
          </a:xfrm>
        </p:grpSpPr>
        <p:sp>
          <p:nvSpPr>
            <p:cNvPr id="8455" name="Google Shape;8455;p94"/>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4"/>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4"/>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4"/>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4"/>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4"/>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4"/>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2" name="Google Shape;8462;p94"/>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3" name="Google Shape;8463;p94"/>
          <p:cNvGrpSpPr/>
          <p:nvPr/>
        </p:nvGrpSpPr>
        <p:grpSpPr>
          <a:xfrm>
            <a:off x="4005212" y="3159894"/>
            <a:ext cx="270733" cy="355762"/>
            <a:chOff x="3997149" y="3329634"/>
            <a:chExt cx="270733" cy="355762"/>
          </a:xfrm>
        </p:grpSpPr>
        <p:sp>
          <p:nvSpPr>
            <p:cNvPr id="8464" name="Google Shape;8464;p94"/>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4"/>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4"/>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4"/>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4"/>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4"/>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4"/>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4"/>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4"/>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4"/>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4"/>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4"/>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4"/>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4"/>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4"/>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4"/>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4"/>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4"/>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4"/>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4"/>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4"/>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94"/>
          <p:cNvGrpSpPr/>
          <p:nvPr/>
        </p:nvGrpSpPr>
        <p:grpSpPr>
          <a:xfrm>
            <a:off x="3962406" y="2729615"/>
            <a:ext cx="345655" cy="343529"/>
            <a:chOff x="3954343" y="2899354"/>
            <a:chExt cx="345655" cy="343529"/>
          </a:xfrm>
        </p:grpSpPr>
        <p:sp>
          <p:nvSpPr>
            <p:cNvPr id="8486" name="Google Shape;8486;p94"/>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4"/>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4"/>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4"/>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4"/>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4"/>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4"/>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4"/>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4"/>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4"/>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4"/>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4"/>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94"/>
          <p:cNvGrpSpPr/>
          <p:nvPr/>
        </p:nvGrpSpPr>
        <p:grpSpPr>
          <a:xfrm>
            <a:off x="2174105" y="3181605"/>
            <a:ext cx="369566" cy="349803"/>
            <a:chOff x="2166043" y="3351344"/>
            <a:chExt cx="369566" cy="349803"/>
          </a:xfrm>
        </p:grpSpPr>
        <p:sp>
          <p:nvSpPr>
            <p:cNvPr id="8499" name="Google Shape;8499;p94"/>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4"/>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4"/>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4"/>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4"/>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4"/>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4"/>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4"/>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4"/>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8" name="Google Shape;8508;p94"/>
          <p:cNvGrpSpPr/>
          <p:nvPr/>
        </p:nvGrpSpPr>
        <p:grpSpPr>
          <a:xfrm>
            <a:off x="2627712" y="3182593"/>
            <a:ext cx="365793" cy="329275"/>
            <a:chOff x="2619649" y="3352332"/>
            <a:chExt cx="365793" cy="329275"/>
          </a:xfrm>
        </p:grpSpPr>
        <p:sp>
          <p:nvSpPr>
            <p:cNvPr id="8509" name="Google Shape;8509;p94"/>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4"/>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4"/>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4"/>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4"/>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4"/>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4"/>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4"/>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4"/>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4"/>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94"/>
          <p:cNvGrpSpPr/>
          <p:nvPr/>
        </p:nvGrpSpPr>
        <p:grpSpPr>
          <a:xfrm>
            <a:off x="1304197" y="1345501"/>
            <a:ext cx="340624" cy="351944"/>
            <a:chOff x="1293760" y="1498228"/>
            <a:chExt cx="340624" cy="351944"/>
          </a:xfrm>
        </p:grpSpPr>
        <p:sp>
          <p:nvSpPr>
            <p:cNvPr id="8520" name="Google Shape;8520;p94"/>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4"/>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4"/>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4"/>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4"/>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4"/>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4"/>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4"/>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4"/>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4"/>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4"/>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4"/>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4"/>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4"/>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94"/>
          <p:cNvGrpSpPr/>
          <p:nvPr/>
        </p:nvGrpSpPr>
        <p:grpSpPr>
          <a:xfrm>
            <a:off x="857663" y="1782335"/>
            <a:ext cx="406713" cy="383745"/>
            <a:chOff x="849601" y="1952074"/>
            <a:chExt cx="406713" cy="383745"/>
          </a:xfrm>
        </p:grpSpPr>
        <p:sp>
          <p:nvSpPr>
            <p:cNvPr id="8535" name="Google Shape;8535;p94"/>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4"/>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4"/>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4"/>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4"/>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4"/>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4"/>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2" name="Google Shape;8542;p94"/>
          <p:cNvGrpSpPr/>
          <p:nvPr/>
        </p:nvGrpSpPr>
        <p:grpSpPr>
          <a:xfrm>
            <a:off x="2261934" y="2723626"/>
            <a:ext cx="203985" cy="355417"/>
            <a:chOff x="2253871" y="2893365"/>
            <a:chExt cx="203985" cy="355417"/>
          </a:xfrm>
        </p:grpSpPr>
        <p:sp>
          <p:nvSpPr>
            <p:cNvPr id="8543" name="Google Shape;8543;p94"/>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4"/>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94"/>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4"/>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4"/>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4"/>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4"/>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4"/>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4"/>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4"/>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4"/>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4"/>
          <p:cNvGrpSpPr/>
          <p:nvPr/>
        </p:nvGrpSpPr>
        <p:grpSpPr>
          <a:xfrm>
            <a:off x="2199603" y="2238861"/>
            <a:ext cx="308823" cy="342571"/>
            <a:chOff x="2191541" y="2408601"/>
            <a:chExt cx="308823" cy="342571"/>
          </a:xfrm>
        </p:grpSpPr>
        <p:sp>
          <p:nvSpPr>
            <p:cNvPr id="8555" name="Google Shape;8555;p94"/>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4"/>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4"/>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4"/>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4"/>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4"/>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4"/>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4"/>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4"/>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4"/>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4"/>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4"/>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4"/>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94"/>
          <p:cNvGrpSpPr/>
          <p:nvPr/>
        </p:nvGrpSpPr>
        <p:grpSpPr>
          <a:xfrm>
            <a:off x="855462" y="1333848"/>
            <a:ext cx="342496" cy="341553"/>
            <a:chOff x="847400" y="1503588"/>
            <a:chExt cx="342496" cy="341553"/>
          </a:xfrm>
        </p:grpSpPr>
        <p:sp>
          <p:nvSpPr>
            <p:cNvPr id="8569" name="Google Shape;8569;p94"/>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4"/>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4"/>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94"/>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4"/>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4"/>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4"/>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4"/>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4"/>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94"/>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4"/>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4"/>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94"/>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4"/>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4"/>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94"/>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4"/>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4"/>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4"/>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94"/>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94"/>
          <p:cNvGrpSpPr/>
          <p:nvPr/>
        </p:nvGrpSpPr>
        <p:grpSpPr>
          <a:xfrm>
            <a:off x="1338026" y="2729929"/>
            <a:ext cx="280495" cy="361077"/>
            <a:chOff x="1329963" y="2899669"/>
            <a:chExt cx="280495" cy="361077"/>
          </a:xfrm>
        </p:grpSpPr>
        <p:sp>
          <p:nvSpPr>
            <p:cNvPr id="8590" name="Google Shape;8590;p94"/>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4"/>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4"/>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4"/>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4"/>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94"/>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4"/>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94"/>
          <p:cNvGrpSpPr/>
          <p:nvPr/>
        </p:nvGrpSpPr>
        <p:grpSpPr>
          <a:xfrm>
            <a:off x="945492" y="3631169"/>
            <a:ext cx="195496" cy="343439"/>
            <a:chOff x="937429" y="3800908"/>
            <a:chExt cx="195496" cy="343439"/>
          </a:xfrm>
        </p:grpSpPr>
        <p:sp>
          <p:nvSpPr>
            <p:cNvPr id="8598" name="Google Shape;8598;p94"/>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94"/>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94"/>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94"/>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4"/>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94"/>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4"/>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4"/>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94"/>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94"/>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4"/>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94"/>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94"/>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94"/>
          <p:cNvGrpSpPr/>
          <p:nvPr/>
        </p:nvGrpSpPr>
        <p:grpSpPr>
          <a:xfrm>
            <a:off x="2695722" y="3640916"/>
            <a:ext cx="365164" cy="342511"/>
            <a:chOff x="2611459" y="3810655"/>
            <a:chExt cx="365164" cy="342511"/>
          </a:xfrm>
        </p:grpSpPr>
        <p:sp>
          <p:nvSpPr>
            <p:cNvPr id="8612" name="Google Shape;8612;p94"/>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4"/>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4"/>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4"/>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94"/>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94"/>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4"/>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4"/>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4"/>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94"/>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94"/>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94"/>
          <p:cNvGrpSpPr/>
          <p:nvPr/>
        </p:nvGrpSpPr>
        <p:grpSpPr>
          <a:xfrm>
            <a:off x="3960519" y="1354540"/>
            <a:ext cx="370195" cy="300154"/>
            <a:chOff x="3952456" y="1524280"/>
            <a:chExt cx="370195" cy="300154"/>
          </a:xfrm>
        </p:grpSpPr>
        <p:sp>
          <p:nvSpPr>
            <p:cNvPr id="8624" name="Google Shape;8624;p94"/>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4"/>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94"/>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94"/>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4"/>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4"/>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0" name="Google Shape;8630;p94"/>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8631" name="Google Shape;8631;p94"/>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35" name="Shape 8635"/>
        <p:cNvGrpSpPr/>
        <p:nvPr/>
      </p:nvGrpSpPr>
      <p:grpSpPr>
        <a:xfrm>
          <a:off x="0" y="0"/>
          <a:ext cx="0" cy="0"/>
          <a:chOff x="0" y="0"/>
          <a:chExt cx="0" cy="0"/>
        </a:xfrm>
      </p:grpSpPr>
      <p:grpSp>
        <p:nvGrpSpPr>
          <p:cNvPr id="8636" name="Google Shape;8636;p95"/>
          <p:cNvGrpSpPr/>
          <p:nvPr/>
        </p:nvGrpSpPr>
        <p:grpSpPr>
          <a:xfrm>
            <a:off x="894207" y="1345785"/>
            <a:ext cx="257112" cy="362808"/>
            <a:chOff x="908482" y="1502585"/>
            <a:chExt cx="257112" cy="362808"/>
          </a:xfrm>
        </p:grpSpPr>
        <p:sp>
          <p:nvSpPr>
            <p:cNvPr id="8637" name="Google Shape;8637;p95"/>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95"/>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95"/>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5"/>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5"/>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95"/>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5"/>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5"/>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5"/>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5"/>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95"/>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95"/>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5"/>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5"/>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95"/>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95"/>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5"/>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95"/>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95"/>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5"/>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95"/>
          <p:cNvGrpSpPr/>
          <p:nvPr/>
        </p:nvGrpSpPr>
        <p:grpSpPr>
          <a:xfrm>
            <a:off x="1289262" y="1345916"/>
            <a:ext cx="362939" cy="362677"/>
            <a:chOff x="1303537" y="1502716"/>
            <a:chExt cx="362939" cy="362677"/>
          </a:xfrm>
        </p:grpSpPr>
        <p:sp>
          <p:nvSpPr>
            <p:cNvPr id="8658" name="Google Shape;8658;p95"/>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95"/>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95"/>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95"/>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5"/>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95"/>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95"/>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5"/>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95"/>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95"/>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5"/>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95"/>
          <p:cNvGrpSpPr/>
          <p:nvPr/>
        </p:nvGrpSpPr>
        <p:grpSpPr>
          <a:xfrm>
            <a:off x="1737626" y="1345916"/>
            <a:ext cx="362677" cy="362677"/>
            <a:chOff x="1751901" y="1502716"/>
            <a:chExt cx="362677" cy="362677"/>
          </a:xfrm>
        </p:grpSpPr>
        <p:sp>
          <p:nvSpPr>
            <p:cNvPr id="8670" name="Google Shape;8670;p95"/>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95"/>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95"/>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95"/>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5"/>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5"/>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5"/>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5"/>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95"/>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95"/>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5"/>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5"/>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95"/>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95"/>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5"/>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5"/>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5"/>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5"/>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95"/>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95"/>
          <p:cNvGrpSpPr/>
          <p:nvPr/>
        </p:nvGrpSpPr>
        <p:grpSpPr>
          <a:xfrm>
            <a:off x="3080903" y="1345916"/>
            <a:ext cx="334290" cy="362677"/>
            <a:chOff x="3095178" y="1502716"/>
            <a:chExt cx="334290" cy="362677"/>
          </a:xfrm>
        </p:grpSpPr>
        <p:sp>
          <p:nvSpPr>
            <p:cNvPr id="8690" name="Google Shape;8690;p95"/>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5"/>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5"/>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95"/>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95"/>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95"/>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5"/>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5"/>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95"/>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95"/>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95"/>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5"/>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5"/>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5"/>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95"/>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95"/>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95"/>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95"/>
          <p:cNvGrpSpPr/>
          <p:nvPr/>
        </p:nvGrpSpPr>
        <p:grpSpPr>
          <a:xfrm>
            <a:off x="3528006" y="1348805"/>
            <a:ext cx="366196" cy="357005"/>
            <a:chOff x="3542281" y="1505605"/>
            <a:chExt cx="366196" cy="357005"/>
          </a:xfrm>
        </p:grpSpPr>
        <p:sp>
          <p:nvSpPr>
            <p:cNvPr id="8708" name="Google Shape;8708;p95"/>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95"/>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95"/>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5"/>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5"/>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95"/>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95"/>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5"/>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5"/>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5"/>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95"/>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95"/>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5"/>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5"/>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95"/>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95"/>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95"/>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5"/>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5"/>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5"/>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95"/>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95"/>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95"/>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95"/>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5"/>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95"/>
          <p:cNvGrpSpPr/>
          <p:nvPr/>
        </p:nvGrpSpPr>
        <p:grpSpPr>
          <a:xfrm>
            <a:off x="1734107" y="3227997"/>
            <a:ext cx="364673" cy="340067"/>
            <a:chOff x="1748382" y="3384797"/>
            <a:chExt cx="364673" cy="340067"/>
          </a:xfrm>
        </p:grpSpPr>
        <p:sp>
          <p:nvSpPr>
            <p:cNvPr id="8734" name="Google Shape;8734;p95"/>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95"/>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95"/>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5"/>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95"/>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95"/>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5"/>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5"/>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95"/>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5"/>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5"/>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5"/>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5"/>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5"/>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5"/>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95"/>
          <p:cNvGrpSpPr/>
          <p:nvPr/>
        </p:nvGrpSpPr>
        <p:grpSpPr>
          <a:xfrm>
            <a:off x="2168368" y="3229520"/>
            <a:ext cx="382030" cy="320451"/>
            <a:chOff x="2182643" y="3386320"/>
            <a:chExt cx="382030" cy="320451"/>
          </a:xfrm>
        </p:grpSpPr>
        <p:sp>
          <p:nvSpPr>
            <p:cNvPr id="8750" name="Google Shape;8750;p95"/>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5"/>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5"/>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5"/>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95"/>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95"/>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5"/>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5"/>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95"/>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5"/>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95"/>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95"/>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95"/>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95"/>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95"/>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5" name="Google Shape;8765;p95"/>
          <p:cNvGrpSpPr/>
          <p:nvPr/>
        </p:nvGrpSpPr>
        <p:grpSpPr>
          <a:xfrm>
            <a:off x="3070111" y="3232540"/>
            <a:ext cx="353880" cy="330745"/>
            <a:chOff x="3084386" y="3389340"/>
            <a:chExt cx="353880" cy="330745"/>
          </a:xfrm>
        </p:grpSpPr>
        <p:sp>
          <p:nvSpPr>
            <p:cNvPr id="8766" name="Google Shape;8766;p95"/>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5"/>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5"/>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95"/>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95"/>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5"/>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5"/>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95"/>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95"/>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95"/>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95"/>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95"/>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8" name="Google Shape;8778;p95"/>
          <p:cNvGrpSpPr/>
          <p:nvPr/>
        </p:nvGrpSpPr>
        <p:grpSpPr>
          <a:xfrm>
            <a:off x="849224" y="1814106"/>
            <a:ext cx="347078" cy="364016"/>
            <a:chOff x="863499" y="1970906"/>
            <a:chExt cx="347078" cy="364016"/>
          </a:xfrm>
        </p:grpSpPr>
        <p:sp>
          <p:nvSpPr>
            <p:cNvPr id="8779" name="Google Shape;8779;p95"/>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95"/>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95"/>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5"/>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95"/>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95"/>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5"/>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5"/>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95"/>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95"/>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5"/>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5"/>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5"/>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5"/>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95"/>
          <p:cNvGrpSpPr/>
          <p:nvPr/>
        </p:nvGrpSpPr>
        <p:grpSpPr>
          <a:xfrm>
            <a:off x="1735604" y="1814106"/>
            <a:ext cx="364436" cy="364174"/>
            <a:chOff x="1749879" y="1970906"/>
            <a:chExt cx="364436" cy="364174"/>
          </a:xfrm>
        </p:grpSpPr>
        <p:sp>
          <p:nvSpPr>
            <p:cNvPr id="8794" name="Google Shape;8794;p95"/>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95"/>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95"/>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5"/>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5"/>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5"/>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95"/>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95"/>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5"/>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5"/>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5"/>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95"/>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95"/>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5"/>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95"/>
          <p:cNvGrpSpPr/>
          <p:nvPr/>
        </p:nvGrpSpPr>
        <p:grpSpPr>
          <a:xfrm>
            <a:off x="2172150" y="1819358"/>
            <a:ext cx="396106" cy="353985"/>
            <a:chOff x="2186425" y="1976158"/>
            <a:chExt cx="396106" cy="353985"/>
          </a:xfrm>
        </p:grpSpPr>
        <p:sp>
          <p:nvSpPr>
            <p:cNvPr id="8809" name="Google Shape;8809;p95"/>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5"/>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5"/>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5"/>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5"/>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5"/>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95"/>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95"/>
          <p:cNvGrpSpPr/>
          <p:nvPr/>
        </p:nvGrpSpPr>
        <p:grpSpPr>
          <a:xfrm>
            <a:off x="2644882" y="1860612"/>
            <a:ext cx="319190" cy="271240"/>
            <a:chOff x="2659157" y="2017412"/>
            <a:chExt cx="319190" cy="271240"/>
          </a:xfrm>
        </p:grpSpPr>
        <p:sp>
          <p:nvSpPr>
            <p:cNvPr id="8817" name="Google Shape;8817;p95"/>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5"/>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95"/>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95"/>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5"/>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5"/>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5"/>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5"/>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95"/>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95"/>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95"/>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5"/>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5"/>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95"/>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95"/>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5"/>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5"/>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5"/>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95"/>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95"/>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5"/>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5"/>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5"/>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5"/>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5"/>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5"/>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3" name="Google Shape;8843;p95"/>
          <p:cNvGrpSpPr/>
          <p:nvPr/>
        </p:nvGrpSpPr>
        <p:grpSpPr>
          <a:xfrm>
            <a:off x="3097500" y="1836716"/>
            <a:ext cx="318928" cy="319217"/>
            <a:chOff x="3111775" y="1993516"/>
            <a:chExt cx="318928" cy="319217"/>
          </a:xfrm>
        </p:grpSpPr>
        <p:sp>
          <p:nvSpPr>
            <p:cNvPr id="8844" name="Google Shape;8844;p95"/>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5"/>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95"/>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95"/>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5"/>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5"/>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5"/>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5"/>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5"/>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5"/>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5"/>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5"/>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5"/>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5"/>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95"/>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5"/>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5"/>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95"/>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95"/>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5"/>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5"/>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95"/>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5"/>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5"/>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95"/>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95"/>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95"/>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95"/>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95"/>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95"/>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95"/>
          <p:cNvGrpSpPr/>
          <p:nvPr/>
        </p:nvGrpSpPr>
        <p:grpSpPr>
          <a:xfrm>
            <a:off x="4009510" y="1813607"/>
            <a:ext cx="288807" cy="355377"/>
            <a:chOff x="4023785" y="1970407"/>
            <a:chExt cx="288807" cy="355377"/>
          </a:xfrm>
        </p:grpSpPr>
        <p:sp>
          <p:nvSpPr>
            <p:cNvPr id="8875" name="Google Shape;8875;p95"/>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5"/>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5"/>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5"/>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95"/>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95"/>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95"/>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5"/>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5"/>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5"/>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5"/>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95"/>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95"/>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95"/>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95"/>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5"/>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5"/>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5"/>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5"/>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5"/>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95"/>
          <p:cNvGrpSpPr/>
          <p:nvPr/>
        </p:nvGrpSpPr>
        <p:grpSpPr>
          <a:xfrm>
            <a:off x="3530265" y="3224163"/>
            <a:ext cx="320188" cy="319269"/>
            <a:chOff x="3544540" y="3380963"/>
            <a:chExt cx="320188" cy="319269"/>
          </a:xfrm>
        </p:grpSpPr>
        <p:sp>
          <p:nvSpPr>
            <p:cNvPr id="8896" name="Google Shape;8896;p95"/>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5"/>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5"/>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5"/>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5"/>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5"/>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95"/>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95"/>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95"/>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95"/>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5"/>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5"/>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5"/>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5"/>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95"/>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5"/>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95"/>
          <p:cNvGrpSpPr/>
          <p:nvPr/>
        </p:nvGrpSpPr>
        <p:grpSpPr>
          <a:xfrm>
            <a:off x="3930362" y="3198034"/>
            <a:ext cx="415696" cy="371605"/>
            <a:chOff x="3944637" y="3354834"/>
            <a:chExt cx="415696" cy="371605"/>
          </a:xfrm>
        </p:grpSpPr>
        <p:sp>
          <p:nvSpPr>
            <p:cNvPr id="8913" name="Google Shape;8913;p95"/>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95"/>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5"/>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5"/>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5"/>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5"/>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5"/>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5"/>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5"/>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5"/>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5"/>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5"/>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95"/>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5"/>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95"/>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95"/>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5"/>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0" name="Google Shape;8930;p95"/>
          <p:cNvGrpSpPr/>
          <p:nvPr/>
        </p:nvGrpSpPr>
        <p:grpSpPr>
          <a:xfrm>
            <a:off x="1300344" y="3664727"/>
            <a:ext cx="346317" cy="332136"/>
            <a:chOff x="1314619" y="3821527"/>
            <a:chExt cx="346317" cy="332136"/>
          </a:xfrm>
        </p:grpSpPr>
        <p:sp>
          <p:nvSpPr>
            <p:cNvPr id="8931" name="Google Shape;8931;p95"/>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95"/>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95"/>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5"/>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5"/>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5"/>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5"/>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5"/>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95"/>
          <p:cNvGrpSpPr/>
          <p:nvPr/>
        </p:nvGrpSpPr>
        <p:grpSpPr>
          <a:xfrm>
            <a:off x="1736864" y="3634134"/>
            <a:ext cx="386258" cy="380507"/>
            <a:chOff x="1751139" y="3790934"/>
            <a:chExt cx="386258" cy="380507"/>
          </a:xfrm>
        </p:grpSpPr>
        <p:sp>
          <p:nvSpPr>
            <p:cNvPr id="8940" name="Google Shape;8940;p95"/>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5"/>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95"/>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95"/>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95"/>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5"/>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5"/>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5"/>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5"/>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5"/>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5"/>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5"/>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5"/>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95"/>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95"/>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95"/>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95"/>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95"/>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95"/>
          <p:cNvGrpSpPr/>
          <p:nvPr/>
        </p:nvGrpSpPr>
        <p:grpSpPr>
          <a:xfrm>
            <a:off x="2175406" y="3664806"/>
            <a:ext cx="395607" cy="318928"/>
            <a:chOff x="2189681" y="3821606"/>
            <a:chExt cx="395607" cy="318928"/>
          </a:xfrm>
        </p:grpSpPr>
        <p:sp>
          <p:nvSpPr>
            <p:cNvPr id="8959" name="Google Shape;8959;p95"/>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5"/>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95"/>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95"/>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5"/>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5"/>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5"/>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5"/>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5"/>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5"/>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5"/>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95"/>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95"/>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5"/>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95"/>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5"/>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5"/>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5"/>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5"/>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5"/>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5"/>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5"/>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5"/>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5"/>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5"/>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5"/>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5"/>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5"/>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5"/>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95"/>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9" name="Google Shape;8989;p95"/>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0" name="Google Shape;8990;p95"/>
          <p:cNvGrpSpPr/>
          <p:nvPr/>
        </p:nvGrpSpPr>
        <p:grpSpPr>
          <a:xfrm>
            <a:off x="1263134" y="1804547"/>
            <a:ext cx="420475" cy="383055"/>
            <a:chOff x="1277409" y="1961347"/>
            <a:chExt cx="420475" cy="383055"/>
          </a:xfrm>
        </p:grpSpPr>
        <p:sp>
          <p:nvSpPr>
            <p:cNvPr id="8991" name="Google Shape;8991;p95"/>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5"/>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5"/>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5"/>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5"/>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95"/>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5"/>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5"/>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5"/>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5"/>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5"/>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5"/>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5"/>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5"/>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5"/>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5"/>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5"/>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5"/>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5"/>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5"/>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5"/>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5"/>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5"/>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5"/>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5"/>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5"/>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5"/>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95"/>
          <p:cNvGrpSpPr/>
          <p:nvPr/>
        </p:nvGrpSpPr>
        <p:grpSpPr>
          <a:xfrm>
            <a:off x="2200800" y="2276019"/>
            <a:ext cx="380008" cy="351648"/>
            <a:chOff x="2215075" y="2432819"/>
            <a:chExt cx="380008" cy="351648"/>
          </a:xfrm>
        </p:grpSpPr>
        <p:sp>
          <p:nvSpPr>
            <p:cNvPr id="9019" name="Google Shape;9019;p95"/>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5"/>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5"/>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5"/>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5"/>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5"/>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5"/>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5"/>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5"/>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5"/>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5"/>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5"/>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5"/>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5"/>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5"/>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5"/>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5"/>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5"/>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5"/>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5"/>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5"/>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5"/>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5"/>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95"/>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95"/>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5"/>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5"/>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5"/>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5"/>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5"/>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5"/>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95"/>
          <p:cNvGrpSpPr/>
          <p:nvPr/>
        </p:nvGrpSpPr>
        <p:grpSpPr>
          <a:xfrm>
            <a:off x="2647141" y="2265542"/>
            <a:ext cx="344059" cy="340671"/>
            <a:chOff x="2661416" y="2422342"/>
            <a:chExt cx="344059" cy="340671"/>
          </a:xfrm>
        </p:grpSpPr>
        <p:sp>
          <p:nvSpPr>
            <p:cNvPr id="9051" name="Google Shape;9051;p95"/>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5"/>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5"/>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5"/>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5"/>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5"/>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5"/>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5"/>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5"/>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5"/>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5"/>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5"/>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5"/>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95"/>
          <p:cNvGrpSpPr/>
          <p:nvPr/>
        </p:nvGrpSpPr>
        <p:grpSpPr>
          <a:xfrm>
            <a:off x="4052235" y="2265542"/>
            <a:ext cx="206876" cy="348470"/>
            <a:chOff x="4066510" y="2422342"/>
            <a:chExt cx="206876" cy="348470"/>
          </a:xfrm>
        </p:grpSpPr>
        <p:sp>
          <p:nvSpPr>
            <p:cNvPr id="9065" name="Google Shape;9065;p95"/>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5"/>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5"/>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5"/>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5"/>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5"/>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5"/>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95"/>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95"/>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5"/>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5"/>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95"/>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7" name="Google Shape;9077;p95"/>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8" name="Google Shape;9078;p95"/>
          <p:cNvGrpSpPr/>
          <p:nvPr/>
        </p:nvGrpSpPr>
        <p:grpSpPr>
          <a:xfrm>
            <a:off x="2603418" y="3660525"/>
            <a:ext cx="420475" cy="326491"/>
            <a:chOff x="2617693" y="3817325"/>
            <a:chExt cx="420475" cy="326491"/>
          </a:xfrm>
        </p:grpSpPr>
        <p:sp>
          <p:nvSpPr>
            <p:cNvPr id="9079" name="Google Shape;9079;p95"/>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5"/>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5"/>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5"/>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5"/>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5"/>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5"/>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5"/>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5"/>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5"/>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5"/>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5"/>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5"/>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5"/>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5"/>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5"/>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5"/>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95"/>
          <p:cNvGrpSpPr/>
          <p:nvPr/>
        </p:nvGrpSpPr>
        <p:grpSpPr>
          <a:xfrm>
            <a:off x="3531026" y="2266723"/>
            <a:ext cx="358134" cy="356637"/>
            <a:chOff x="3545301" y="2423523"/>
            <a:chExt cx="358134" cy="356637"/>
          </a:xfrm>
        </p:grpSpPr>
        <p:sp>
          <p:nvSpPr>
            <p:cNvPr id="9097" name="Google Shape;9097;p95"/>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5"/>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5"/>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5"/>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5"/>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95"/>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95"/>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5"/>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5"/>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95"/>
          <p:cNvGrpSpPr/>
          <p:nvPr/>
        </p:nvGrpSpPr>
        <p:grpSpPr>
          <a:xfrm>
            <a:off x="3517187" y="3667799"/>
            <a:ext cx="377251" cy="324232"/>
            <a:chOff x="3531462" y="3824599"/>
            <a:chExt cx="377251" cy="324232"/>
          </a:xfrm>
        </p:grpSpPr>
        <p:sp>
          <p:nvSpPr>
            <p:cNvPr id="9107" name="Google Shape;9107;p95"/>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5"/>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5"/>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5"/>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5"/>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5"/>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5"/>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5"/>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5"/>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5"/>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5"/>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95"/>
          <p:cNvGrpSpPr/>
          <p:nvPr/>
        </p:nvGrpSpPr>
        <p:grpSpPr>
          <a:xfrm>
            <a:off x="4016311" y="3648446"/>
            <a:ext cx="286523" cy="340566"/>
            <a:chOff x="4030586" y="3805246"/>
            <a:chExt cx="286523" cy="340566"/>
          </a:xfrm>
        </p:grpSpPr>
        <p:sp>
          <p:nvSpPr>
            <p:cNvPr id="9119" name="Google Shape;9119;p95"/>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5"/>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5"/>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5"/>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5"/>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5"/>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5"/>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5"/>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5"/>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5"/>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5"/>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5"/>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5"/>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95"/>
          <p:cNvGrpSpPr/>
          <p:nvPr/>
        </p:nvGrpSpPr>
        <p:grpSpPr>
          <a:xfrm>
            <a:off x="2166609" y="2731919"/>
            <a:ext cx="376752" cy="374468"/>
            <a:chOff x="2180884" y="2888719"/>
            <a:chExt cx="376752" cy="374468"/>
          </a:xfrm>
        </p:grpSpPr>
        <p:sp>
          <p:nvSpPr>
            <p:cNvPr id="9133" name="Google Shape;9133;p95"/>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5"/>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5"/>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5"/>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5"/>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5"/>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5"/>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5"/>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5"/>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5"/>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5"/>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5"/>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5"/>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5"/>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95"/>
          <p:cNvGrpSpPr/>
          <p:nvPr/>
        </p:nvGrpSpPr>
        <p:grpSpPr>
          <a:xfrm>
            <a:off x="3940157" y="2786199"/>
            <a:ext cx="378249" cy="265909"/>
            <a:chOff x="3954432" y="2942999"/>
            <a:chExt cx="378249" cy="265909"/>
          </a:xfrm>
        </p:grpSpPr>
        <p:sp>
          <p:nvSpPr>
            <p:cNvPr id="9148" name="Google Shape;9148;p95"/>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5"/>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5"/>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5"/>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5"/>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5"/>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5"/>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5"/>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5"/>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95"/>
          <p:cNvGrpSpPr/>
          <p:nvPr/>
        </p:nvGrpSpPr>
        <p:grpSpPr>
          <a:xfrm>
            <a:off x="1737862" y="4109808"/>
            <a:ext cx="378512" cy="374756"/>
            <a:chOff x="1752137" y="4266608"/>
            <a:chExt cx="378512" cy="374756"/>
          </a:xfrm>
        </p:grpSpPr>
        <p:sp>
          <p:nvSpPr>
            <p:cNvPr id="9158" name="Google Shape;9158;p95"/>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5"/>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5"/>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5"/>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5"/>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5"/>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5"/>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5"/>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95"/>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95"/>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5"/>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5"/>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95"/>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95"/>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5"/>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5"/>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5"/>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5"/>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5"/>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5"/>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5"/>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95"/>
          <p:cNvGrpSpPr/>
          <p:nvPr/>
        </p:nvGrpSpPr>
        <p:grpSpPr>
          <a:xfrm>
            <a:off x="3103513" y="3655746"/>
            <a:ext cx="341065" cy="341065"/>
            <a:chOff x="3117788" y="3812546"/>
            <a:chExt cx="341065" cy="341065"/>
          </a:xfrm>
        </p:grpSpPr>
        <p:sp>
          <p:nvSpPr>
            <p:cNvPr id="9180" name="Google Shape;9180;p95"/>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5"/>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5"/>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5"/>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5"/>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5"/>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95"/>
          <p:cNvGrpSpPr/>
          <p:nvPr/>
        </p:nvGrpSpPr>
        <p:grpSpPr>
          <a:xfrm>
            <a:off x="3980125" y="4143132"/>
            <a:ext cx="338281" cy="322657"/>
            <a:chOff x="3994400" y="4299932"/>
            <a:chExt cx="338281" cy="322657"/>
          </a:xfrm>
        </p:grpSpPr>
        <p:sp>
          <p:nvSpPr>
            <p:cNvPr id="9187" name="Google Shape;9187;p95"/>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5"/>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5"/>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5"/>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95"/>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5"/>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5"/>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5"/>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95"/>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5"/>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7" name="Google Shape;9197;p95"/>
          <p:cNvGrpSpPr/>
          <p:nvPr/>
        </p:nvGrpSpPr>
        <p:grpSpPr>
          <a:xfrm>
            <a:off x="3559151" y="1808828"/>
            <a:ext cx="302358" cy="374993"/>
            <a:chOff x="3573426" y="1965628"/>
            <a:chExt cx="302358" cy="374993"/>
          </a:xfrm>
        </p:grpSpPr>
        <p:sp>
          <p:nvSpPr>
            <p:cNvPr id="9198" name="Google Shape;9198;p95"/>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5"/>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5"/>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5"/>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5"/>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5"/>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95"/>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5"/>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5"/>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5"/>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5"/>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5"/>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5"/>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5"/>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95"/>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5"/>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5"/>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5"/>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5"/>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5"/>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5"/>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5"/>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5"/>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5"/>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5"/>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5"/>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95"/>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5"/>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5"/>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5"/>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5"/>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5"/>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5"/>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5"/>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5"/>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5"/>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5"/>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5"/>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5"/>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5"/>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5"/>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5"/>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5"/>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5"/>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5"/>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5"/>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5"/>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95"/>
          <p:cNvGrpSpPr/>
          <p:nvPr/>
        </p:nvGrpSpPr>
        <p:grpSpPr>
          <a:xfrm>
            <a:off x="3499357" y="2751772"/>
            <a:ext cx="355876" cy="331007"/>
            <a:chOff x="3513632" y="2908572"/>
            <a:chExt cx="355876" cy="331007"/>
          </a:xfrm>
        </p:grpSpPr>
        <p:sp>
          <p:nvSpPr>
            <p:cNvPr id="9246" name="Google Shape;9246;p95"/>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5"/>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5"/>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5"/>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5"/>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5"/>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5"/>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5"/>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5"/>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5"/>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5"/>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5"/>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5"/>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5"/>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5"/>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5"/>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95"/>
          <p:cNvGrpSpPr/>
          <p:nvPr/>
        </p:nvGrpSpPr>
        <p:grpSpPr>
          <a:xfrm>
            <a:off x="2679808" y="2731630"/>
            <a:ext cx="235762" cy="374756"/>
            <a:chOff x="2694083" y="2888430"/>
            <a:chExt cx="235762" cy="374756"/>
          </a:xfrm>
        </p:grpSpPr>
        <p:sp>
          <p:nvSpPr>
            <p:cNvPr id="9263" name="Google Shape;9263;p95"/>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5"/>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5"/>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5"/>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95"/>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95"/>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5"/>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5"/>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5"/>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95"/>
          <p:cNvGrpSpPr/>
          <p:nvPr/>
        </p:nvGrpSpPr>
        <p:grpSpPr>
          <a:xfrm>
            <a:off x="857259" y="4143788"/>
            <a:ext cx="357661" cy="311155"/>
            <a:chOff x="871534" y="4300588"/>
            <a:chExt cx="357661" cy="311155"/>
          </a:xfrm>
        </p:grpSpPr>
        <p:sp>
          <p:nvSpPr>
            <p:cNvPr id="9273" name="Google Shape;9273;p95"/>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5"/>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5"/>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5"/>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5"/>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5"/>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5"/>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5"/>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5"/>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5"/>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5"/>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5"/>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5"/>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5"/>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5"/>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5"/>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95"/>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5"/>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5"/>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5"/>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5"/>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95"/>
          <p:cNvGrpSpPr/>
          <p:nvPr/>
        </p:nvGrpSpPr>
        <p:grpSpPr>
          <a:xfrm>
            <a:off x="901744" y="3664806"/>
            <a:ext cx="250100" cy="336785"/>
            <a:chOff x="916019" y="3821606"/>
            <a:chExt cx="250100" cy="336785"/>
          </a:xfrm>
        </p:grpSpPr>
        <p:sp>
          <p:nvSpPr>
            <p:cNvPr id="9295" name="Google Shape;9295;p95"/>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95"/>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95"/>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5"/>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95"/>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95"/>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5"/>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5"/>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5"/>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5"/>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95"/>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5"/>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5"/>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95"/>
          <p:cNvGrpSpPr/>
          <p:nvPr/>
        </p:nvGrpSpPr>
        <p:grpSpPr>
          <a:xfrm>
            <a:off x="835411" y="2752770"/>
            <a:ext cx="374730" cy="332504"/>
            <a:chOff x="849686" y="2909570"/>
            <a:chExt cx="374730" cy="332504"/>
          </a:xfrm>
        </p:grpSpPr>
        <p:sp>
          <p:nvSpPr>
            <p:cNvPr id="9309" name="Google Shape;9309;p95"/>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5"/>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5"/>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95"/>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95"/>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5"/>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5"/>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5"/>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5"/>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5"/>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5"/>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95"/>
          <p:cNvGrpSpPr/>
          <p:nvPr/>
        </p:nvGrpSpPr>
        <p:grpSpPr>
          <a:xfrm>
            <a:off x="1721292" y="2263441"/>
            <a:ext cx="417718" cy="372866"/>
            <a:chOff x="1735567" y="2420241"/>
            <a:chExt cx="417718" cy="372866"/>
          </a:xfrm>
        </p:grpSpPr>
        <p:sp>
          <p:nvSpPr>
            <p:cNvPr id="9321" name="Google Shape;9321;p95"/>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5"/>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5"/>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5"/>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5"/>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5"/>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95"/>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95"/>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5"/>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5"/>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5"/>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5"/>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95"/>
          <p:cNvGrpSpPr/>
          <p:nvPr/>
        </p:nvGrpSpPr>
        <p:grpSpPr>
          <a:xfrm>
            <a:off x="3585043" y="4142790"/>
            <a:ext cx="251098" cy="309028"/>
            <a:chOff x="3599318" y="4299590"/>
            <a:chExt cx="251098" cy="309028"/>
          </a:xfrm>
        </p:grpSpPr>
        <p:sp>
          <p:nvSpPr>
            <p:cNvPr id="9334" name="Google Shape;9334;p95"/>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5"/>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5"/>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5"/>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5"/>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5"/>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95"/>
          <p:cNvGrpSpPr/>
          <p:nvPr/>
        </p:nvGrpSpPr>
        <p:grpSpPr>
          <a:xfrm>
            <a:off x="3091723" y="2276440"/>
            <a:ext cx="345818" cy="345056"/>
            <a:chOff x="3105998" y="2433240"/>
            <a:chExt cx="345818" cy="345056"/>
          </a:xfrm>
        </p:grpSpPr>
        <p:sp>
          <p:nvSpPr>
            <p:cNvPr id="9341" name="Google Shape;9341;p95"/>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95"/>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95"/>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5"/>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5"/>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5"/>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5"/>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5"/>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5"/>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95"/>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95"/>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95"/>
          <p:cNvGrpSpPr/>
          <p:nvPr/>
        </p:nvGrpSpPr>
        <p:grpSpPr>
          <a:xfrm>
            <a:off x="1723051" y="2743973"/>
            <a:ext cx="374730" cy="350361"/>
            <a:chOff x="1737326" y="2900773"/>
            <a:chExt cx="374730" cy="350361"/>
          </a:xfrm>
        </p:grpSpPr>
        <p:sp>
          <p:nvSpPr>
            <p:cNvPr id="9353" name="Google Shape;9353;p95"/>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5"/>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5"/>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5"/>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5"/>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5"/>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5"/>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5"/>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5"/>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5"/>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5"/>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5"/>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5"/>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5"/>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5"/>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5"/>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5"/>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95"/>
          <p:cNvGrpSpPr/>
          <p:nvPr/>
        </p:nvGrpSpPr>
        <p:grpSpPr>
          <a:xfrm>
            <a:off x="3986401" y="1422596"/>
            <a:ext cx="327226" cy="211603"/>
            <a:chOff x="4000676" y="1579396"/>
            <a:chExt cx="327226" cy="211603"/>
          </a:xfrm>
        </p:grpSpPr>
        <p:sp>
          <p:nvSpPr>
            <p:cNvPr id="9371" name="Google Shape;9371;p95"/>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5"/>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5"/>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5"/>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5"/>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5"/>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95"/>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95"/>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95"/>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5"/>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5"/>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5"/>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5"/>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5"/>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5"/>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5"/>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95"/>
          <p:cNvGrpSpPr/>
          <p:nvPr/>
        </p:nvGrpSpPr>
        <p:grpSpPr>
          <a:xfrm>
            <a:off x="2621248" y="1358784"/>
            <a:ext cx="371054" cy="336469"/>
            <a:chOff x="2635523" y="1515584"/>
            <a:chExt cx="371054" cy="336469"/>
          </a:xfrm>
        </p:grpSpPr>
        <p:sp>
          <p:nvSpPr>
            <p:cNvPr id="9388" name="Google Shape;9388;p95"/>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5"/>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5"/>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5"/>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5"/>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5"/>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5"/>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95"/>
          <p:cNvGrpSpPr/>
          <p:nvPr/>
        </p:nvGrpSpPr>
        <p:grpSpPr>
          <a:xfrm>
            <a:off x="2217632" y="1363931"/>
            <a:ext cx="311627" cy="326569"/>
            <a:chOff x="2231907" y="1520731"/>
            <a:chExt cx="311627" cy="326569"/>
          </a:xfrm>
        </p:grpSpPr>
        <p:sp>
          <p:nvSpPr>
            <p:cNvPr id="9396" name="Google Shape;9396;p95"/>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5"/>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5"/>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5"/>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5"/>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5"/>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5"/>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5"/>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5"/>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5"/>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95"/>
          <p:cNvGrpSpPr/>
          <p:nvPr/>
        </p:nvGrpSpPr>
        <p:grpSpPr>
          <a:xfrm>
            <a:off x="1325974" y="4144733"/>
            <a:ext cx="311890" cy="304695"/>
            <a:chOff x="1340249" y="4301533"/>
            <a:chExt cx="311890" cy="304695"/>
          </a:xfrm>
        </p:grpSpPr>
        <p:sp>
          <p:nvSpPr>
            <p:cNvPr id="9407" name="Google Shape;9407;p95"/>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95"/>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95"/>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5"/>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5"/>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5"/>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5"/>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5"/>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5"/>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5"/>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5"/>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5"/>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5"/>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5"/>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95"/>
          <p:cNvGrpSpPr/>
          <p:nvPr/>
        </p:nvGrpSpPr>
        <p:grpSpPr>
          <a:xfrm>
            <a:off x="1316415" y="3220224"/>
            <a:ext cx="306874" cy="332268"/>
            <a:chOff x="1330690" y="3377024"/>
            <a:chExt cx="306874" cy="332268"/>
          </a:xfrm>
        </p:grpSpPr>
        <p:sp>
          <p:nvSpPr>
            <p:cNvPr id="9422" name="Google Shape;9422;p95"/>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5"/>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5"/>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5"/>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5"/>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5"/>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5"/>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95"/>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95"/>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5"/>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5"/>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5"/>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5"/>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5"/>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5"/>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5"/>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5"/>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5"/>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5"/>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95"/>
          <p:cNvGrpSpPr/>
          <p:nvPr/>
        </p:nvGrpSpPr>
        <p:grpSpPr>
          <a:xfrm>
            <a:off x="2636322" y="3224977"/>
            <a:ext cx="341511" cy="324994"/>
            <a:chOff x="2650597" y="3381777"/>
            <a:chExt cx="341511" cy="324994"/>
          </a:xfrm>
        </p:grpSpPr>
        <p:sp>
          <p:nvSpPr>
            <p:cNvPr id="9442" name="Google Shape;9442;p95"/>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5"/>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5"/>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5"/>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95"/>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95"/>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5"/>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5"/>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5"/>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5"/>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5"/>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5"/>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5"/>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5"/>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5"/>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5"/>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5"/>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5"/>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5"/>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5"/>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5"/>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5"/>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95"/>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95"/>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5"/>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5"/>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5"/>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5"/>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5"/>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5"/>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5"/>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95"/>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95"/>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5"/>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5"/>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95"/>
          <p:cNvGrpSpPr/>
          <p:nvPr/>
        </p:nvGrpSpPr>
        <p:grpSpPr>
          <a:xfrm>
            <a:off x="1281227" y="2280562"/>
            <a:ext cx="402645" cy="323917"/>
            <a:chOff x="1295502" y="2437362"/>
            <a:chExt cx="402645" cy="323917"/>
          </a:xfrm>
        </p:grpSpPr>
        <p:sp>
          <p:nvSpPr>
            <p:cNvPr id="9478" name="Google Shape;9478;p95"/>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5"/>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5"/>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5"/>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5"/>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95"/>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5"/>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5"/>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5"/>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5"/>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5"/>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5"/>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5"/>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5"/>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95"/>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95"/>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95"/>
          <p:cNvGrpSpPr/>
          <p:nvPr/>
        </p:nvGrpSpPr>
        <p:grpSpPr>
          <a:xfrm>
            <a:off x="868315" y="2281560"/>
            <a:ext cx="337310" cy="337047"/>
            <a:chOff x="882590" y="2438360"/>
            <a:chExt cx="337310" cy="337047"/>
          </a:xfrm>
        </p:grpSpPr>
        <p:sp>
          <p:nvSpPr>
            <p:cNvPr id="9495" name="Google Shape;9495;p95"/>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5"/>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5"/>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5"/>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5"/>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5"/>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5"/>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5"/>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5"/>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5"/>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5"/>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5"/>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5"/>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5"/>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5"/>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5"/>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5"/>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5"/>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5"/>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5"/>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5"/>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5"/>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5"/>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5"/>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95"/>
          <p:cNvGrpSpPr/>
          <p:nvPr/>
        </p:nvGrpSpPr>
        <p:grpSpPr>
          <a:xfrm>
            <a:off x="856498" y="3201185"/>
            <a:ext cx="342824" cy="351228"/>
            <a:chOff x="870773" y="3357985"/>
            <a:chExt cx="342824" cy="351228"/>
          </a:xfrm>
        </p:grpSpPr>
        <p:sp>
          <p:nvSpPr>
            <p:cNvPr id="9520" name="Google Shape;9520;p95"/>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5"/>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5"/>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95"/>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95"/>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95"/>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5"/>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5"/>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95"/>
          <p:cNvGrpSpPr/>
          <p:nvPr/>
        </p:nvGrpSpPr>
        <p:grpSpPr>
          <a:xfrm>
            <a:off x="2728809" y="4142790"/>
            <a:ext cx="159372" cy="308896"/>
            <a:chOff x="2743084" y="4299590"/>
            <a:chExt cx="159372" cy="308896"/>
          </a:xfrm>
        </p:grpSpPr>
        <p:sp>
          <p:nvSpPr>
            <p:cNvPr id="9529" name="Google Shape;9529;p95"/>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5"/>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5"/>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5"/>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5"/>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5"/>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5"/>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5"/>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5"/>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5"/>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5"/>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5"/>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5"/>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5"/>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5"/>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95"/>
          <p:cNvGrpSpPr/>
          <p:nvPr/>
        </p:nvGrpSpPr>
        <p:grpSpPr>
          <a:xfrm>
            <a:off x="1279231" y="2782916"/>
            <a:ext cx="374730" cy="272211"/>
            <a:chOff x="1293506" y="2939716"/>
            <a:chExt cx="374730" cy="272211"/>
          </a:xfrm>
        </p:grpSpPr>
        <p:sp>
          <p:nvSpPr>
            <p:cNvPr id="9545" name="Google Shape;9545;p95"/>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5"/>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5"/>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5"/>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5"/>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5"/>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5"/>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95"/>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95"/>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5"/>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5"/>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5"/>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5"/>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5"/>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5"/>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5"/>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5"/>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5"/>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5"/>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5"/>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5"/>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5"/>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5"/>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5"/>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5"/>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5"/>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5"/>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5"/>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5"/>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5"/>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95"/>
          <p:cNvGrpSpPr/>
          <p:nvPr/>
        </p:nvGrpSpPr>
        <p:grpSpPr>
          <a:xfrm>
            <a:off x="2185963" y="4132365"/>
            <a:ext cx="374756" cy="329300"/>
            <a:chOff x="2200238" y="4289165"/>
            <a:chExt cx="374756" cy="329300"/>
          </a:xfrm>
        </p:grpSpPr>
        <p:sp>
          <p:nvSpPr>
            <p:cNvPr id="9576" name="Google Shape;9576;p95"/>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5"/>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5"/>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5"/>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5"/>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5"/>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5"/>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5"/>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95"/>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95"/>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5"/>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5"/>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5"/>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5"/>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5"/>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5"/>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5"/>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5"/>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5"/>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5"/>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5"/>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5"/>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95"/>
          <p:cNvGrpSpPr/>
          <p:nvPr/>
        </p:nvGrpSpPr>
        <p:grpSpPr>
          <a:xfrm>
            <a:off x="3116092" y="4167685"/>
            <a:ext cx="297342" cy="258871"/>
            <a:chOff x="3130367" y="4324485"/>
            <a:chExt cx="297342" cy="258871"/>
          </a:xfrm>
        </p:grpSpPr>
        <p:sp>
          <p:nvSpPr>
            <p:cNvPr id="9599" name="Google Shape;9599;p95"/>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5"/>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5"/>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5"/>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5"/>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5"/>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5"/>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5"/>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5"/>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5"/>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5"/>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5"/>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95"/>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95"/>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95"/>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5"/>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5"/>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5"/>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5"/>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5"/>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5"/>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5"/>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5"/>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95"/>
          <p:cNvGrpSpPr/>
          <p:nvPr/>
        </p:nvGrpSpPr>
        <p:grpSpPr>
          <a:xfrm>
            <a:off x="3046477" y="2746809"/>
            <a:ext cx="390565" cy="359578"/>
            <a:chOff x="3060752" y="2903609"/>
            <a:chExt cx="390565" cy="359578"/>
          </a:xfrm>
        </p:grpSpPr>
        <p:sp>
          <p:nvSpPr>
            <p:cNvPr id="9623" name="Google Shape;9623;p95"/>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5"/>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5"/>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5"/>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5"/>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5"/>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5"/>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95"/>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95"/>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5"/>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5"/>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5"/>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5"/>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5"/>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5"/>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5"/>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5"/>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95"/>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95"/>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5"/>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5"/>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5"/>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5"/>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5"/>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5"/>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5"/>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5"/>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5"/>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5"/>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95"/>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95"/>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5"/>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5"/>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5"/>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95"/>
          <p:cNvGrpSpPr/>
          <p:nvPr/>
        </p:nvGrpSpPr>
        <p:grpSpPr>
          <a:xfrm>
            <a:off x="6216451" y="3658649"/>
            <a:ext cx="364673" cy="339804"/>
            <a:chOff x="6221064" y="3811049"/>
            <a:chExt cx="364673" cy="339804"/>
          </a:xfrm>
        </p:grpSpPr>
        <p:sp>
          <p:nvSpPr>
            <p:cNvPr id="9658" name="Google Shape;9658;p95"/>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5"/>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5"/>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5"/>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5"/>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5"/>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5"/>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5"/>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95"/>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95"/>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5"/>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5"/>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5"/>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5"/>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5"/>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95"/>
          <p:cNvGrpSpPr/>
          <p:nvPr/>
        </p:nvGrpSpPr>
        <p:grpSpPr>
          <a:xfrm>
            <a:off x="5761812" y="4122795"/>
            <a:ext cx="358160" cy="356926"/>
            <a:chOff x="5766424" y="4275195"/>
            <a:chExt cx="358160" cy="356926"/>
          </a:xfrm>
        </p:grpSpPr>
        <p:sp>
          <p:nvSpPr>
            <p:cNvPr id="9674" name="Google Shape;9674;p95"/>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5"/>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5"/>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5"/>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5"/>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5"/>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5"/>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95"/>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95"/>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95"/>
          <p:cNvGrpSpPr/>
          <p:nvPr/>
        </p:nvGrpSpPr>
        <p:grpSpPr>
          <a:xfrm>
            <a:off x="4880448" y="1366388"/>
            <a:ext cx="385786" cy="342588"/>
            <a:chOff x="4885060" y="1518788"/>
            <a:chExt cx="385786" cy="342588"/>
          </a:xfrm>
        </p:grpSpPr>
        <p:sp>
          <p:nvSpPr>
            <p:cNvPr id="9684" name="Google Shape;9684;p95"/>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5"/>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5"/>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5"/>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5"/>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5"/>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5"/>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95"/>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95"/>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5"/>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5"/>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5"/>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5"/>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5"/>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5"/>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5"/>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5"/>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5"/>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5"/>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95"/>
          <p:cNvGrpSpPr/>
          <p:nvPr/>
        </p:nvGrpSpPr>
        <p:grpSpPr>
          <a:xfrm>
            <a:off x="5389865" y="1362133"/>
            <a:ext cx="249076" cy="351096"/>
            <a:chOff x="5394478" y="1514533"/>
            <a:chExt cx="249076" cy="351096"/>
          </a:xfrm>
        </p:grpSpPr>
        <p:sp>
          <p:nvSpPr>
            <p:cNvPr id="9704" name="Google Shape;9704;p95"/>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5"/>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5"/>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5"/>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5"/>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5"/>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5"/>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5"/>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5"/>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95"/>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95"/>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5"/>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5"/>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5"/>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5"/>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5"/>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95"/>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95"/>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5"/>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5"/>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95"/>
          <p:cNvGrpSpPr/>
          <p:nvPr/>
        </p:nvGrpSpPr>
        <p:grpSpPr>
          <a:xfrm>
            <a:off x="5777647" y="1359612"/>
            <a:ext cx="356138" cy="356138"/>
            <a:chOff x="5782259" y="1512012"/>
            <a:chExt cx="356138" cy="356138"/>
          </a:xfrm>
        </p:grpSpPr>
        <p:sp>
          <p:nvSpPr>
            <p:cNvPr id="9725" name="Google Shape;9725;p95"/>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5"/>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5"/>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5"/>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95"/>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5"/>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95"/>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95"/>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5"/>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5"/>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5"/>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95"/>
          <p:cNvGrpSpPr/>
          <p:nvPr/>
        </p:nvGrpSpPr>
        <p:grpSpPr>
          <a:xfrm>
            <a:off x="6224986" y="1365652"/>
            <a:ext cx="343560" cy="343822"/>
            <a:chOff x="6229598" y="1518052"/>
            <a:chExt cx="343560" cy="343822"/>
          </a:xfrm>
        </p:grpSpPr>
        <p:sp>
          <p:nvSpPr>
            <p:cNvPr id="9737" name="Google Shape;9737;p95"/>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5"/>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5"/>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5"/>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5"/>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5"/>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5"/>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5"/>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5"/>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5"/>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5"/>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5"/>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5"/>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5"/>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5"/>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5"/>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5"/>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5"/>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95"/>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95"/>
          <p:cNvGrpSpPr/>
          <p:nvPr/>
        </p:nvGrpSpPr>
        <p:grpSpPr>
          <a:xfrm>
            <a:off x="6665287" y="1353074"/>
            <a:ext cx="345083" cy="369216"/>
            <a:chOff x="6669900" y="1505474"/>
            <a:chExt cx="345083" cy="369216"/>
          </a:xfrm>
        </p:grpSpPr>
        <p:sp>
          <p:nvSpPr>
            <p:cNvPr id="9757" name="Google Shape;9757;p95"/>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5"/>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5"/>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5"/>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5"/>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5"/>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5"/>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5"/>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5"/>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5"/>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5"/>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5"/>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5"/>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5"/>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5"/>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5"/>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5"/>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5"/>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5"/>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5"/>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5"/>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5"/>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95"/>
          <p:cNvGrpSpPr/>
          <p:nvPr/>
        </p:nvGrpSpPr>
        <p:grpSpPr>
          <a:xfrm>
            <a:off x="7112390" y="1365600"/>
            <a:ext cx="333003" cy="344085"/>
            <a:chOff x="7117003" y="1518000"/>
            <a:chExt cx="333003" cy="344085"/>
          </a:xfrm>
        </p:grpSpPr>
        <p:sp>
          <p:nvSpPr>
            <p:cNvPr id="9780" name="Google Shape;9780;p95"/>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5"/>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5"/>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5"/>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5"/>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5"/>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5"/>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5"/>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5"/>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5"/>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5"/>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5"/>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5"/>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5"/>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5"/>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5"/>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95"/>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95"/>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5"/>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5"/>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5"/>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5"/>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5"/>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5"/>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5"/>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5"/>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5"/>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5"/>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5"/>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5"/>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5"/>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5"/>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5"/>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5"/>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5"/>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5"/>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5"/>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5"/>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95"/>
          <p:cNvGrpSpPr/>
          <p:nvPr/>
        </p:nvGrpSpPr>
        <p:grpSpPr>
          <a:xfrm>
            <a:off x="7551431" y="1347559"/>
            <a:ext cx="337283" cy="380192"/>
            <a:chOff x="7556043" y="1499959"/>
            <a:chExt cx="337283" cy="380192"/>
          </a:xfrm>
        </p:grpSpPr>
        <p:sp>
          <p:nvSpPr>
            <p:cNvPr id="9819" name="Google Shape;9819;p95"/>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5"/>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5"/>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5"/>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5"/>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5"/>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5"/>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5"/>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5"/>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5"/>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95"/>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5"/>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5"/>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5"/>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3" name="Google Shape;9833;p95"/>
          <p:cNvGrpSpPr/>
          <p:nvPr/>
        </p:nvGrpSpPr>
        <p:grpSpPr>
          <a:xfrm>
            <a:off x="4859833" y="3187807"/>
            <a:ext cx="395607" cy="387414"/>
            <a:chOff x="4864446" y="3340207"/>
            <a:chExt cx="395607" cy="387414"/>
          </a:xfrm>
        </p:grpSpPr>
        <p:sp>
          <p:nvSpPr>
            <p:cNvPr id="9834" name="Google Shape;9834;p95"/>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5"/>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5"/>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5"/>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5"/>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5"/>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5"/>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5"/>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5"/>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95"/>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5"/>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5"/>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5"/>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5"/>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5"/>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5"/>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5"/>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5"/>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5"/>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5"/>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95"/>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95"/>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5"/>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5"/>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5"/>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95"/>
          <p:cNvGrpSpPr/>
          <p:nvPr/>
        </p:nvGrpSpPr>
        <p:grpSpPr>
          <a:xfrm>
            <a:off x="5298375" y="3237439"/>
            <a:ext cx="394609" cy="286523"/>
            <a:chOff x="5302988" y="3389839"/>
            <a:chExt cx="394609" cy="286523"/>
          </a:xfrm>
        </p:grpSpPr>
        <p:sp>
          <p:nvSpPr>
            <p:cNvPr id="9860" name="Google Shape;9860;p95"/>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5"/>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5"/>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5"/>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5"/>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5"/>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5"/>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5"/>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5"/>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5"/>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5"/>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5"/>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5"/>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5"/>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5"/>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5"/>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95"/>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5"/>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5"/>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5"/>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5"/>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5"/>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5"/>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5"/>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5"/>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5"/>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95"/>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5"/>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5"/>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5"/>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5"/>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5"/>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5"/>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3" name="Google Shape;9893;p95"/>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4" name="Google Shape;9894;p95"/>
          <p:cNvGrpSpPr/>
          <p:nvPr/>
        </p:nvGrpSpPr>
        <p:grpSpPr>
          <a:xfrm>
            <a:off x="5736419" y="3233657"/>
            <a:ext cx="394609" cy="294585"/>
            <a:chOff x="5741031" y="3386057"/>
            <a:chExt cx="394609" cy="294585"/>
          </a:xfrm>
        </p:grpSpPr>
        <p:sp>
          <p:nvSpPr>
            <p:cNvPr id="9895" name="Google Shape;9895;p95"/>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5"/>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5"/>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5"/>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5"/>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5"/>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5"/>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5"/>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5"/>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5"/>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5"/>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5"/>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5"/>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5"/>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5"/>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5"/>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5"/>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5"/>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5"/>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5"/>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5"/>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5"/>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5"/>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5"/>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5"/>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5"/>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95"/>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95"/>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5"/>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5"/>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5" name="Google Shape;9925;p95"/>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6" name="Google Shape;9926;p95"/>
          <p:cNvGrpSpPr/>
          <p:nvPr/>
        </p:nvGrpSpPr>
        <p:grpSpPr>
          <a:xfrm>
            <a:off x="6174462" y="3216326"/>
            <a:ext cx="394609" cy="328749"/>
            <a:chOff x="6179074" y="3368726"/>
            <a:chExt cx="394609" cy="328749"/>
          </a:xfrm>
        </p:grpSpPr>
        <p:sp>
          <p:nvSpPr>
            <p:cNvPr id="9927" name="Google Shape;9927;p95"/>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5"/>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5"/>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95"/>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5"/>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5"/>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5"/>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5"/>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5"/>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5"/>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5"/>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5"/>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5"/>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95"/>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5"/>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5"/>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5"/>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5"/>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5"/>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5"/>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5"/>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5"/>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5"/>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5"/>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5"/>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5"/>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5"/>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5"/>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95"/>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5"/>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5"/>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5"/>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5"/>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5"/>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5"/>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5"/>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5"/>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5"/>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5"/>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5"/>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5"/>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5"/>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5"/>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5"/>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5"/>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5"/>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5"/>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5"/>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5"/>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5"/>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5"/>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5"/>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5"/>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95"/>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5"/>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5"/>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5"/>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5"/>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5"/>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5"/>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5"/>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5"/>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95"/>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5"/>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5"/>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5"/>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5"/>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5"/>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5"/>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5"/>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5"/>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5"/>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5"/>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5"/>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5"/>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5"/>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5"/>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5"/>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5"/>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5"/>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5"/>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5"/>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5"/>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0" name="Google Shape;10010;p95"/>
          <p:cNvGrpSpPr/>
          <p:nvPr/>
        </p:nvGrpSpPr>
        <p:grpSpPr>
          <a:xfrm>
            <a:off x="7050311" y="3215328"/>
            <a:ext cx="394583" cy="331007"/>
            <a:chOff x="7054924" y="3367728"/>
            <a:chExt cx="394583" cy="331007"/>
          </a:xfrm>
        </p:grpSpPr>
        <p:sp>
          <p:nvSpPr>
            <p:cNvPr id="10011" name="Google Shape;10011;p95"/>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95"/>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5"/>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95"/>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5"/>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5"/>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5"/>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5"/>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5"/>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5"/>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5"/>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5"/>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5"/>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5"/>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5"/>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95"/>
          <p:cNvGrpSpPr/>
          <p:nvPr/>
        </p:nvGrpSpPr>
        <p:grpSpPr>
          <a:xfrm>
            <a:off x="7488354" y="3209025"/>
            <a:ext cx="394583" cy="343586"/>
            <a:chOff x="7492967" y="3361425"/>
            <a:chExt cx="394583" cy="343586"/>
          </a:xfrm>
        </p:grpSpPr>
        <p:sp>
          <p:nvSpPr>
            <p:cNvPr id="10027" name="Google Shape;10027;p95"/>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95"/>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5"/>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5"/>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5"/>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5"/>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5"/>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5"/>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5"/>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5"/>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5"/>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5"/>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5"/>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5"/>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5"/>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5"/>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5"/>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5"/>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5"/>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5"/>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5"/>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5"/>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5"/>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95"/>
          <p:cNvGrpSpPr/>
          <p:nvPr/>
        </p:nvGrpSpPr>
        <p:grpSpPr>
          <a:xfrm>
            <a:off x="7930914" y="3200754"/>
            <a:ext cx="385287" cy="360156"/>
            <a:chOff x="7935527" y="3353154"/>
            <a:chExt cx="385287" cy="360156"/>
          </a:xfrm>
        </p:grpSpPr>
        <p:sp>
          <p:nvSpPr>
            <p:cNvPr id="10051" name="Google Shape;10051;p95"/>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5"/>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95"/>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5"/>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5"/>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5"/>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5"/>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5"/>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5"/>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5"/>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5"/>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95"/>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95"/>
          <p:cNvGrpSpPr/>
          <p:nvPr/>
        </p:nvGrpSpPr>
        <p:grpSpPr>
          <a:xfrm>
            <a:off x="5315208" y="1833842"/>
            <a:ext cx="348103" cy="348103"/>
            <a:chOff x="5319821" y="1986242"/>
            <a:chExt cx="348103" cy="348103"/>
          </a:xfrm>
        </p:grpSpPr>
        <p:sp>
          <p:nvSpPr>
            <p:cNvPr id="10064" name="Google Shape;10064;p95"/>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5"/>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5"/>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5"/>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5"/>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5"/>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5"/>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5"/>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5"/>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5"/>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5"/>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5"/>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5"/>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5"/>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95"/>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5"/>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5"/>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5"/>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5"/>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5"/>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5"/>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5"/>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5"/>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5"/>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5"/>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5"/>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5"/>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5"/>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5"/>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5"/>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5"/>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5"/>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5"/>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5"/>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5"/>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5"/>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5"/>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95"/>
          <p:cNvGrpSpPr/>
          <p:nvPr/>
        </p:nvGrpSpPr>
        <p:grpSpPr>
          <a:xfrm>
            <a:off x="5761313" y="1824283"/>
            <a:ext cx="348339" cy="348103"/>
            <a:chOff x="5765926" y="1976683"/>
            <a:chExt cx="348339" cy="348103"/>
          </a:xfrm>
        </p:grpSpPr>
        <p:sp>
          <p:nvSpPr>
            <p:cNvPr id="10102" name="Google Shape;10102;p95"/>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5"/>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5"/>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5"/>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5"/>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5"/>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5"/>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5"/>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5"/>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5"/>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5"/>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5"/>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5"/>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5"/>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95"/>
          <p:cNvGrpSpPr/>
          <p:nvPr/>
        </p:nvGrpSpPr>
        <p:grpSpPr>
          <a:xfrm>
            <a:off x="6186778" y="1829089"/>
            <a:ext cx="389068" cy="347787"/>
            <a:chOff x="6191390" y="1981489"/>
            <a:chExt cx="389068" cy="347787"/>
          </a:xfrm>
        </p:grpSpPr>
        <p:sp>
          <p:nvSpPr>
            <p:cNvPr id="10117" name="Google Shape;10117;p95"/>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5"/>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5"/>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5"/>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5"/>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5"/>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5"/>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4" name="Google Shape;10124;p95"/>
          <p:cNvGrpSpPr/>
          <p:nvPr/>
        </p:nvGrpSpPr>
        <p:grpSpPr>
          <a:xfrm>
            <a:off x="6653234" y="1855191"/>
            <a:ext cx="348103" cy="295714"/>
            <a:chOff x="6657846" y="2007591"/>
            <a:chExt cx="348103" cy="295714"/>
          </a:xfrm>
        </p:grpSpPr>
        <p:sp>
          <p:nvSpPr>
            <p:cNvPr id="10125" name="Google Shape;10125;p95"/>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5"/>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5"/>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5"/>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5"/>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5"/>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5"/>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95"/>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5"/>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5"/>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5"/>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5"/>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5"/>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5"/>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5"/>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5"/>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5"/>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5"/>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5"/>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5"/>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5"/>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5"/>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5"/>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5"/>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5"/>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5"/>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95"/>
          <p:cNvGrpSpPr/>
          <p:nvPr/>
        </p:nvGrpSpPr>
        <p:grpSpPr>
          <a:xfrm>
            <a:off x="7099575" y="1819504"/>
            <a:ext cx="347341" cy="348103"/>
            <a:chOff x="7104188" y="1971904"/>
            <a:chExt cx="347341" cy="348103"/>
          </a:xfrm>
        </p:grpSpPr>
        <p:sp>
          <p:nvSpPr>
            <p:cNvPr id="10152" name="Google Shape;10152;p95"/>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5"/>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5"/>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5"/>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95"/>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95"/>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5"/>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5"/>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5"/>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5"/>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5"/>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5"/>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5"/>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5"/>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5"/>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5"/>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5"/>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5"/>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5"/>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5"/>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5"/>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5"/>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5"/>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5"/>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5"/>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5"/>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5"/>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5"/>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5"/>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5"/>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95"/>
          <p:cNvGrpSpPr/>
          <p:nvPr/>
        </p:nvGrpSpPr>
        <p:grpSpPr>
          <a:xfrm>
            <a:off x="7546652" y="1819504"/>
            <a:ext cx="344321" cy="348155"/>
            <a:chOff x="7551264" y="1971904"/>
            <a:chExt cx="344321" cy="348155"/>
          </a:xfrm>
        </p:grpSpPr>
        <p:sp>
          <p:nvSpPr>
            <p:cNvPr id="10183" name="Google Shape;10183;p95"/>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5"/>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5"/>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5"/>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5"/>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5"/>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5"/>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5"/>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95"/>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5"/>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5"/>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5"/>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5"/>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5"/>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5"/>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5"/>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5"/>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5"/>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5"/>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95"/>
          <p:cNvGrpSpPr/>
          <p:nvPr/>
        </p:nvGrpSpPr>
        <p:grpSpPr>
          <a:xfrm>
            <a:off x="7988214" y="1365390"/>
            <a:ext cx="317431" cy="344584"/>
            <a:chOff x="7992826" y="1517790"/>
            <a:chExt cx="317431" cy="344584"/>
          </a:xfrm>
        </p:grpSpPr>
        <p:sp>
          <p:nvSpPr>
            <p:cNvPr id="10203" name="Google Shape;10203;p95"/>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5"/>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5"/>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5"/>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95"/>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95"/>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5"/>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5"/>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5"/>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95"/>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5"/>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5"/>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5"/>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5"/>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95"/>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95"/>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5"/>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95"/>
          <p:cNvGrpSpPr/>
          <p:nvPr/>
        </p:nvGrpSpPr>
        <p:grpSpPr>
          <a:xfrm>
            <a:off x="7987452" y="1819504"/>
            <a:ext cx="351621" cy="348103"/>
            <a:chOff x="7992065" y="1971904"/>
            <a:chExt cx="351621" cy="348103"/>
          </a:xfrm>
        </p:grpSpPr>
        <p:sp>
          <p:nvSpPr>
            <p:cNvPr id="10221" name="Google Shape;10221;p95"/>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5"/>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5"/>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5"/>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5"/>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5"/>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5"/>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5"/>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5"/>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5"/>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5"/>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5"/>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5"/>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5"/>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5"/>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95"/>
          <p:cNvGrpSpPr/>
          <p:nvPr/>
        </p:nvGrpSpPr>
        <p:grpSpPr>
          <a:xfrm>
            <a:off x="4906576" y="3641055"/>
            <a:ext cx="296580" cy="364935"/>
            <a:chOff x="4911189" y="3793455"/>
            <a:chExt cx="296580" cy="364935"/>
          </a:xfrm>
        </p:grpSpPr>
        <p:sp>
          <p:nvSpPr>
            <p:cNvPr id="10237" name="Google Shape;10237;p95"/>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5"/>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5"/>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95"/>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5"/>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5"/>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5"/>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5"/>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5"/>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5"/>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5"/>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5"/>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5"/>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95"/>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95"/>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5"/>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5"/>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5"/>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5"/>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5"/>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95"/>
          <p:cNvGrpSpPr/>
          <p:nvPr/>
        </p:nvGrpSpPr>
        <p:grpSpPr>
          <a:xfrm>
            <a:off x="5336820" y="3640871"/>
            <a:ext cx="330272" cy="329117"/>
            <a:chOff x="5341433" y="3793271"/>
            <a:chExt cx="330272" cy="329117"/>
          </a:xfrm>
        </p:grpSpPr>
        <p:sp>
          <p:nvSpPr>
            <p:cNvPr id="10258" name="Google Shape;10258;p95"/>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5"/>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5"/>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5"/>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5"/>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5"/>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5"/>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5"/>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5"/>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5"/>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5"/>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5"/>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5"/>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5"/>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5"/>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5"/>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4" name="Google Shape;10274;p95"/>
          <p:cNvGrpSpPr/>
          <p:nvPr/>
        </p:nvGrpSpPr>
        <p:grpSpPr>
          <a:xfrm>
            <a:off x="5739438" y="3613850"/>
            <a:ext cx="428511" cy="383186"/>
            <a:chOff x="5744051" y="3766250"/>
            <a:chExt cx="428511" cy="383186"/>
          </a:xfrm>
        </p:grpSpPr>
        <p:sp>
          <p:nvSpPr>
            <p:cNvPr id="10275" name="Google Shape;10275;p95"/>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5"/>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5"/>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5"/>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5"/>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5"/>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5"/>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5"/>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5"/>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5"/>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5"/>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95"/>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5"/>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5"/>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5"/>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95"/>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5"/>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95"/>
          <p:cNvGrpSpPr/>
          <p:nvPr/>
        </p:nvGrpSpPr>
        <p:grpSpPr>
          <a:xfrm>
            <a:off x="6674084" y="3640924"/>
            <a:ext cx="342824" cy="328985"/>
            <a:chOff x="6678697" y="3793324"/>
            <a:chExt cx="342824" cy="328985"/>
          </a:xfrm>
        </p:grpSpPr>
        <p:sp>
          <p:nvSpPr>
            <p:cNvPr id="10293" name="Google Shape;10293;p95"/>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5"/>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5"/>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5"/>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5"/>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5"/>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5"/>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5"/>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95"/>
          <p:cNvGrpSpPr/>
          <p:nvPr/>
        </p:nvGrpSpPr>
        <p:grpSpPr>
          <a:xfrm>
            <a:off x="7097291" y="3609622"/>
            <a:ext cx="398627" cy="392088"/>
            <a:chOff x="7101903" y="3762022"/>
            <a:chExt cx="398627" cy="392088"/>
          </a:xfrm>
        </p:grpSpPr>
        <p:sp>
          <p:nvSpPr>
            <p:cNvPr id="10302" name="Google Shape;10302;p95"/>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5"/>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5"/>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5"/>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5"/>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5"/>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5"/>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5"/>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5"/>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5"/>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5"/>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5"/>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5"/>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5"/>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5"/>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5"/>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5"/>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5"/>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95"/>
          <p:cNvGrpSpPr/>
          <p:nvPr/>
        </p:nvGrpSpPr>
        <p:grpSpPr>
          <a:xfrm>
            <a:off x="7536857" y="3641055"/>
            <a:ext cx="407897" cy="328985"/>
            <a:chOff x="7541469" y="3793455"/>
            <a:chExt cx="407897" cy="328985"/>
          </a:xfrm>
        </p:grpSpPr>
        <p:sp>
          <p:nvSpPr>
            <p:cNvPr id="10321" name="Google Shape;10321;p95"/>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5"/>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5"/>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5"/>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5"/>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5"/>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95"/>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5"/>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5"/>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95"/>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95"/>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5"/>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5"/>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5"/>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5"/>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5"/>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5"/>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5"/>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5"/>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5"/>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5"/>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5"/>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5"/>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5"/>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5"/>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5"/>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95"/>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5"/>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5"/>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5"/>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95"/>
          <p:cNvGrpSpPr/>
          <p:nvPr/>
        </p:nvGrpSpPr>
        <p:grpSpPr>
          <a:xfrm>
            <a:off x="5305676" y="2803912"/>
            <a:ext cx="432292" cy="264412"/>
            <a:chOff x="5310288" y="2956312"/>
            <a:chExt cx="432292" cy="264412"/>
          </a:xfrm>
        </p:grpSpPr>
        <p:sp>
          <p:nvSpPr>
            <p:cNvPr id="10352" name="Google Shape;10352;p95"/>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5"/>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5"/>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95"/>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5"/>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5"/>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5"/>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5"/>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5"/>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5"/>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5"/>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5"/>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5"/>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5"/>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5"/>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5"/>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5"/>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5"/>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5"/>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5"/>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5"/>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5"/>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5"/>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5"/>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5"/>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5"/>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5"/>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95"/>
          <p:cNvGrpSpPr/>
          <p:nvPr/>
        </p:nvGrpSpPr>
        <p:grpSpPr>
          <a:xfrm>
            <a:off x="4874434" y="2279920"/>
            <a:ext cx="398075" cy="340303"/>
            <a:chOff x="4879047" y="2432320"/>
            <a:chExt cx="398075" cy="340303"/>
          </a:xfrm>
        </p:grpSpPr>
        <p:sp>
          <p:nvSpPr>
            <p:cNvPr id="10380" name="Google Shape;10380;p95"/>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5"/>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5"/>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5"/>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5"/>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5"/>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5"/>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5"/>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5"/>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5"/>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5"/>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5"/>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5"/>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5"/>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95"/>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5"/>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95"/>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5"/>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5"/>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5"/>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5"/>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5"/>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5"/>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5"/>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5"/>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5"/>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95"/>
          <p:cNvGrpSpPr/>
          <p:nvPr/>
        </p:nvGrpSpPr>
        <p:grpSpPr>
          <a:xfrm>
            <a:off x="5384088" y="2241423"/>
            <a:ext cx="280982" cy="395896"/>
            <a:chOff x="5388701" y="2393823"/>
            <a:chExt cx="280982" cy="395896"/>
          </a:xfrm>
        </p:grpSpPr>
        <p:sp>
          <p:nvSpPr>
            <p:cNvPr id="10407" name="Google Shape;10407;p95"/>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5"/>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5"/>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5"/>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5"/>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5"/>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95"/>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5"/>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5"/>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5"/>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5"/>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5"/>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5"/>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5"/>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5"/>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5"/>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5"/>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5"/>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5"/>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5"/>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95"/>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95"/>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5"/>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5"/>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5"/>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5"/>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5"/>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5"/>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5"/>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5"/>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95"/>
          <p:cNvGrpSpPr/>
          <p:nvPr/>
        </p:nvGrpSpPr>
        <p:grpSpPr>
          <a:xfrm>
            <a:off x="5738677" y="2286722"/>
            <a:ext cx="444871" cy="316407"/>
            <a:chOff x="5743289" y="2439122"/>
            <a:chExt cx="444871" cy="316407"/>
          </a:xfrm>
        </p:grpSpPr>
        <p:sp>
          <p:nvSpPr>
            <p:cNvPr id="10438" name="Google Shape;10438;p95"/>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5"/>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5"/>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5"/>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5"/>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5"/>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5"/>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5"/>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5"/>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95"/>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5"/>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5"/>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5"/>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95"/>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5"/>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5"/>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5"/>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5"/>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5"/>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5"/>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5"/>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5"/>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5"/>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5"/>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5"/>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5"/>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5"/>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5"/>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5"/>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95"/>
          <p:cNvGrpSpPr/>
          <p:nvPr/>
        </p:nvGrpSpPr>
        <p:grpSpPr>
          <a:xfrm>
            <a:off x="6225747" y="2280183"/>
            <a:ext cx="351359" cy="363412"/>
            <a:chOff x="6230360" y="2432583"/>
            <a:chExt cx="351359" cy="363412"/>
          </a:xfrm>
        </p:grpSpPr>
        <p:sp>
          <p:nvSpPr>
            <p:cNvPr id="10468" name="Google Shape;10468;p95"/>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5"/>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5"/>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5"/>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5"/>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5"/>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5"/>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5"/>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5"/>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5"/>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5"/>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5"/>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5"/>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5"/>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5"/>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5"/>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5"/>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5"/>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5"/>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5"/>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5"/>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95"/>
          <p:cNvGrpSpPr/>
          <p:nvPr/>
        </p:nvGrpSpPr>
        <p:grpSpPr>
          <a:xfrm>
            <a:off x="6629364" y="2307152"/>
            <a:ext cx="387781" cy="286680"/>
            <a:chOff x="6633976" y="2459552"/>
            <a:chExt cx="387781" cy="286680"/>
          </a:xfrm>
        </p:grpSpPr>
        <p:sp>
          <p:nvSpPr>
            <p:cNvPr id="10490" name="Google Shape;10490;p95"/>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5"/>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5"/>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5"/>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5"/>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5"/>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5"/>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95"/>
          <p:cNvGrpSpPr/>
          <p:nvPr/>
        </p:nvGrpSpPr>
        <p:grpSpPr>
          <a:xfrm>
            <a:off x="7086498" y="2276165"/>
            <a:ext cx="376989" cy="348864"/>
            <a:chOff x="7091110" y="2428565"/>
            <a:chExt cx="376989" cy="348864"/>
          </a:xfrm>
        </p:grpSpPr>
        <p:sp>
          <p:nvSpPr>
            <p:cNvPr id="10498" name="Google Shape;10498;p95"/>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5"/>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5"/>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5"/>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5"/>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5"/>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5"/>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95"/>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5"/>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5"/>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5"/>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5"/>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5"/>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5"/>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5"/>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5"/>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5"/>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5"/>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5"/>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5"/>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5"/>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5"/>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5"/>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5"/>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5"/>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5"/>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5"/>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5"/>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95"/>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5"/>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5"/>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95"/>
          <p:cNvGrpSpPr/>
          <p:nvPr/>
        </p:nvGrpSpPr>
        <p:grpSpPr>
          <a:xfrm>
            <a:off x="7531815" y="2262825"/>
            <a:ext cx="369715" cy="375492"/>
            <a:chOff x="7536427" y="2415225"/>
            <a:chExt cx="369715" cy="375492"/>
          </a:xfrm>
        </p:grpSpPr>
        <p:sp>
          <p:nvSpPr>
            <p:cNvPr id="10530" name="Google Shape;10530;p95"/>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5"/>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5"/>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5"/>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5"/>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5"/>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5"/>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5"/>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5"/>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5"/>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5"/>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5"/>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5"/>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5"/>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95"/>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95"/>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5"/>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5"/>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95"/>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5"/>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5"/>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5"/>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5"/>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5"/>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5"/>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5"/>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5"/>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5"/>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5"/>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5"/>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95"/>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95"/>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5"/>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5"/>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95"/>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5"/>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5"/>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5"/>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95"/>
          <p:cNvGrpSpPr/>
          <p:nvPr/>
        </p:nvGrpSpPr>
        <p:grpSpPr>
          <a:xfrm>
            <a:off x="7976160" y="2276402"/>
            <a:ext cx="353381" cy="358160"/>
            <a:chOff x="7980773" y="2428802"/>
            <a:chExt cx="353381" cy="358160"/>
          </a:xfrm>
        </p:grpSpPr>
        <p:sp>
          <p:nvSpPr>
            <p:cNvPr id="10569" name="Google Shape;10569;p95"/>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5"/>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5"/>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5"/>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5"/>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5"/>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5"/>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5"/>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5"/>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5"/>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5"/>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5"/>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5"/>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95"/>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5"/>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95"/>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95"/>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5"/>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5"/>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5"/>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5"/>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5"/>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5"/>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5"/>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5"/>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5"/>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5"/>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5"/>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95"/>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95"/>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9" name="Google Shape;10599;p95"/>
          <p:cNvGrpSpPr/>
          <p:nvPr/>
        </p:nvGrpSpPr>
        <p:grpSpPr>
          <a:xfrm>
            <a:off x="4881445" y="4138840"/>
            <a:ext cx="346343" cy="343953"/>
            <a:chOff x="4886058" y="4291240"/>
            <a:chExt cx="346343" cy="343953"/>
          </a:xfrm>
        </p:grpSpPr>
        <p:sp>
          <p:nvSpPr>
            <p:cNvPr id="10600" name="Google Shape;10600;p95"/>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5"/>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5"/>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5"/>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5"/>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5"/>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5"/>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5"/>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5"/>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5"/>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5"/>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5"/>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5"/>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95"/>
          <p:cNvGrpSpPr/>
          <p:nvPr/>
        </p:nvGrpSpPr>
        <p:grpSpPr>
          <a:xfrm>
            <a:off x="5339604" y="4138656"/>
            <a:ext cx="304616" cy="343560"/>
            <a:chOff x="5344216" y="4291056"/>
            <a:chExt cx="304616" cy="343560"/>
          </a:xfrm>
        </p:grpSpPr>
        <p:sp>
          <p:nvSpPr>
            <p:cNvPr id="10614" name="Google Shape;10614;p95"/>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5"/>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5"/>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5"/>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5"/>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95"/>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5"/>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5"/>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5"/>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5"/>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5"/>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95"/>
          <p:cNvGrpSpPr/>
          <p:nvPr/>
        </p:nvGrpSpPr>
        <p:grpSpPr>
          <a:xfrm>
            <a:off x="6275387" y="4112022"/>
            <a:ext cx="204093" cy="343743"/>
            <a:chOff x="6271562" y="4290872"/>
            <a:chExt cx="204093" cy="343743"/>
          </a:xfrm>
        </p:grpSpPr>
        <p:sp>
          <p:nvSpPr>
            <p:cNvPr id="10626" name="Google Shape;10626;p95"/>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5"/>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5"/>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5"/>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5"/>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5"/>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5"/>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5"/>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5"/>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95"/>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95"/>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5"/>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8" name="Google Shape;10638;p95"/>
          <p:cNvGrpSpPr/>
          <p:nvPr/>
        </p:nvGrpSpPr>
        <p:grpSpPr>
          <a:xfrm>
            <a:off x="6634878" y="4176838"/>
            <a:ext cx="344085" cy="267195"/>
            <a:chOff x="6639491" y="4329238"/>
            <a:chExt cx="344085" cy="267195"/>
          </a:xfrm>
        </p:grpSpPr>
        <p:sp>
          <p:nvSpPr>
            <p:cNvPr id="10639" name="Google Shape;10639;p95"/>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5"/>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5"/>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5"/>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5"/>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5"/>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5"/>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5"/>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5"/>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5"/>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5"/>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95"/>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95"/>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5"/>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5"/>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95"/>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5"/>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5"/>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7" name="Google Shape;10657;p95"/>
          <p:cNvGrpSpPr/>
          <p:nvPr/>
        </p:nvGrpSpPr>
        <p:grpSpPr>
          <a:xfrm>
            <a:off x="7128724" y="4138656"/>
            <a:ext cx="232979" cy="343560"/>
            <a:chOff x="7133336" y="4291056"/>
            <a:chExt cx="232979" cy="343560"/>
          </a:xfrm>
        </p:grpSpPr>
        <p:sp>
          <p:nvSpPr>
            <p:cNvPr id="10658" name="Google Shape;10658;p95"/>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95"/>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5"/>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5"/>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5"/>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5"/>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5"/>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5"/>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5"/>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5"/>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5"/>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5"/>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5"/>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5"/>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5"/>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5"/>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5"/>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5" name="Google Shape;10675;p95"/>
          <p:cNvGrpSpPr/>
          <p:nvPr/>
        </p:nvGrpSpPr>
        <p:grpSpPr>
          <a:xfrm>
            <a:off x="7566767" y="4138656"/>
            <a:ext cx="232979" cy="343560"/>
            <a:chOff x="7571379" y="4291056"/>
            <a:chExt cx="232979" cy="343560"/>
          </a:xfrm>
        </p:grpSpPr>
        <p:sp>
          <p:nvSpPr>
            <p:cNvPr id="10676" name="Google Shape;10676;p95"/>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95"/>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5"/>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5"/>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5"/>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5"/>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5"/>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5"/>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5"/>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95"/>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95"/>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5"/>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5"/>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5"/>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5"/>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5"/>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95"/>
          <p:cNvGrpSpPr/>
          <p:nvPr/>
        </p:nvGrpSpPr>
        <p:grpSpPr>
          <a:xfrm>
            <a:off x="6661768" y="3195475"/>
            <a:ext cx="295819" cy="370712"/>
            <a:chOff x="6666381" y="3347875"/>
            <a:chExt cx="295819" cy="370712"/>
          </a:xfrm>
        </p:grpSpPr>
        <p:sp>
          <p:nvSpPr>
            <p:cNvPr id="10693" name="Google Shape;10693;p95"/>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5"/>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5"/>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5"/>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5"/>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5"/>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5"/>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5"/>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5"/>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5"/>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5"/>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5"/>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5"/>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5"/>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5"/>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5"/>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5"/>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5"/>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5"/>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5"/>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5"/>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5"/>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5"/>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95"/>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95"/>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5"/>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5"/>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5"/>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5"/>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5"/>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5"/>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5"/>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5"/>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5"/>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5"/>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5"/>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5"/>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5"/>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5"/>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5"/>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95"/>
          <p:cNvGrpSpPr/>
          <p:nvPr/>
        </p:nvGrpSpPr>
        <p:grpSpPr>
          <a:xfrm>
            <a:off x="4873147" y="2735059"/>
            <a:ext cx="389567" cy="390329"/>
            <a:chOff x="4877760" y="2887459"/>
            <a:chExt cx="389567" cy="390329"/>
          </a:xfrm>
        </p:grpSpPr>
        <p:sp>
          <p:nvSpPr>
            <p:cNvPr id="10734" name="Google Shape;10734;p95"/>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5"/>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95"/>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95"/>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5"/>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5"/>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5"/>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5"/>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5"/>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5"/>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5"/>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5"/>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5"/>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5"/>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5"/>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5"/>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5"/>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5"/>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95"/>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5"/>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95"/>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95"/>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5"/>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5"/>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5"/>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5"/>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95"/>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95"/>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5"/>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5"/>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5"/>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5"/>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5"/>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5"/>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95"/>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5"/>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95"/>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95"/>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5"/>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5"/>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5"/>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5"/>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5"/>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5"/>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8" name="Google Shape;10778;p95"/>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5"/>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5"/>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5"/>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5"/>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3" name="Google Shape;10783;p95"/>
          <p:cNvGrpSpPr/>
          <p:nvPr/>
        </p:nvGrpSpPr>
        <p:grpSpPr>
          <a:xfrm>
            <a:off x="5774627" y="2735295"/>
            <a:ext cx="314411" cy="389830"/>
            <a:chOff x="5779239" y="2887695"/>
            <a:chExt cx="314411" cy="389830"/>
          </a:xfrm>
        </p:grpSpPr>
        <p:sp>
          <p:nvSpPr>
            <p:cNvPr id="10784" name="Google Shape;10784;p95"/>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5"/>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5"/>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5"/>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5"/>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5"/>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5"/>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95"/>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95"/>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5"/>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5"/>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5"/>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5"/>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5"/>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5"/>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5"/>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95"/>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5"/>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5"/>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5"/>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5"/>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5"/>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5"/>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5"/>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95"/>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95"/>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5"/>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5"/>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5"/>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5"/>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5"/>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5"/>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5"/>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5"/>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5"/>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5"/>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5"/>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5"/>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5"/>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5"/>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95"/>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5"/>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95"/>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95"/>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8" name="Google Shape;10828;p95"/>
          <p:cNvGrpSpPr/>
          <p:nvPr/>
        </p:nvGrpSpPr>
        <p:grpSpPr>
          <a:xfrm>
            <a:off x="6185517" y="2788577"/>
            <a:ext cx="389830" cy="283004"/>
            <a:chOff x="6190130" y="2940977"/>
            <a:chExt cx="389830" cy="283004"/>
          </a:xfrm>
        </p:grpSpPr>
        <p:sp>
          <p:nvSpPr>
            <p:cNvPr id="10829" name="Google Shape;10829;p95"/>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5"/>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5"/>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5"/>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5"/>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95"/>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95"/>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95"/>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5"/>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5"/>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5"/>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95"/>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95"/>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5"/>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5"/>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5"/>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5"/>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5"/>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5"/>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5"/>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5"/>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5"/>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5"/>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5"/>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5"/>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95"/>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95"/>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95"/>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5"/>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5"/>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95"/>
          <p:cNvGrpSpPr/>
          <p:nvPr/>
        </p:nvGrpSpPr>
        <p:grpSpPr>
          <a:xfrm>
            <a:off x="6629364" y="2747874"/>
            <a:ext cx="389803" cy="364673"/>
            <a:chOff x="6633976" y="2900274"/>
            <a:chExt cx="389803" cy="364673"/>
          </a:xfrm>
        </p:grpSpPr>
        <p:sp>
          <p:nvSpPr>
            <p:cNvPr id="10860" name="Google Shape;10860;p95"/>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5"/>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5"/>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5"/>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5"/>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95"/>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95"/>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5"/>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95"/>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95"/>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5"/>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5"/>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5"/>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95"/>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95"/>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5"/>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5"/>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95"/>
          <p:cNvGrpSpPr/>
          <p:nvPr/>
        </p:nvGrpSpPr>
        <p:grpSpPr>
          <a:xfrm>
            <a:off x="7513223" y="2733037"/>
            <a:ext cx="364935" cy="382529"/>
            <a:chOff x="7517835" y="2885437"/>
            <a:chExt cx="364935" cy="382529"/>
          </a:xfrm>
        </p:grpSpPr>
        <p:sp>
          <p:nvSpPr>
            <p:cNvPr id="10878" name="Google Shape;10878;p95"/>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5"/>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5"/>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95"/>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5"/>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95"/>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5"/>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95"/>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95"/>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5"/>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5"/>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5"/>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5"/>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5"/>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5"/>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5"/>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5"/>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95"/>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95"/>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5"/>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5"/>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5"/>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5"/>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5"/>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5"/>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5"/>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5"/>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5"/>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5"/>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5"/>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5"/>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95"/>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5"/>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5"/>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95"/>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95"/>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95"/>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95"/>
          <p:cNvGrpSpPr/>
          <p:nvPr/>
        </p:nvGrpSpPr>
        <p:grpSpPr>
          <a:xfrm>
            <a:off x="7082979" y="2734744"/>
            <a:ext cx="358160" cy="385602"/>
            <a:chOff x="7087591" y="2887144"/>
            <a:chExt cx="358160" cy="385602"/>
          </a:xfrm>
        </p:grpSpPr>
        <p:sp>
          <p:nvSpPr>
            <p:cNvPr id="10916" name="Google Shape;10916;p95"/>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5"/>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5"/>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5"/>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5"/>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5"/>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5"/>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5"/>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5"/>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5"/>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5"/>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5"/>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5"/>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5"/>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5"/>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5"/>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95"/>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5"/>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5"/>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95"/>
          <p:cNvGrpSpPr/>
          <p:nvPr/>
        </p:nvGrpSpPr>
        <p:grpSpPr>
          <a:xfrm>
            <a:off x="7946749" y="2733037"/>
            <a:ext cx="382529" cy="382529"/>
            <a:chOff x="7951362" y="2885437"/>
            <a:chExt cx="382529" cy="382529"/>
          </a:xfrm>
        </p:grpSpPr>
        <p:sp>
          <p:nvSpPr>
            <p:cNvPr id="10936" name="Google Shape;10936;p95"/>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5"/>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95"/>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5"/>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95"/>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95"/>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5"/>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5"/>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5"/>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5"/>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95"/>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5"/>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5"/>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5"/>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5"/>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5"/>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5"/>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5"/>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5"/>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5"/>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5"/>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5"/>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95"/>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95"/>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5"/>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5"/>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5"/>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5"/>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5"/>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5"/>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5"/>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95"/>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5"/>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5"/>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5"/>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95"/>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95"/>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5"/>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5"/>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5"/>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5"/>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5"/>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5"/>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5"/>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5"/>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5"/>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5"/>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5"/>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5"/>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5" name="Google Shape;10985;p95"/>
          <p:cNvGrpSpPr/>
          <p:nvPr/>
        </p:nvGrpSpPr>
        <p:grpSpPr>
          <a:xfrm>
            <a:off x="8049793" y="3662089"/>
            <a:ext cx="276964" cy="336601"/>
            <a:chOff x="8054406" y="3814489"/>
            <a:chExt cx="276964" cy="336601"/>
          </a:xfrm>
        </p:grpSpPr>
        <p:sp>
          <p:nvSpPr>
            <p:cNvPr id="10986" name="Google Shape;10986;p95"/>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5"/>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5"/>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5"/>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5"/>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5"/>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5"/>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5"/>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5"/>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95"/>
          <p:cNvGrpSpPr/>
          <p:nvPr/>
        </p:nvGrpSpPr>
        <p:grpSpPr>
          <a:xfrm>
            <a:off x="7932175" y="4142674"/>
            <a:ext cx="378249" cy="335524"/>
            <a:chOff x="7936787" y="4295074"/>
            <a:chExt cx="378249" cy="335524"/>
          </a:xfrm>
        </p:grpSpPr>
        <p:sp>
          <p:nvSpPr>
            <p:cNvPr id="10996" name="Google Shape;10996;p95"/>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5"/>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5"/>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5"/>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5"/>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95"/>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95"/>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5"/>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5"/>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5"/>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5"/>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5"/>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5"/>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5"/>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5"/>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5"/>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2" name="Google Shape;11012;p95"/>
          <p:cNvGrpSpPr/>
          <p:nvPr/>
        </p:nvGrpSpPr>
        <p:grpSpPr>
          <a:xfrm>
            <a:off x="4881445" y="1813490"/>
            <a:ext cx="388569" cy="388307"/>
            <a:chOff x="4886058" y="1965890"/>
            <a:chExt cx="388569" cy="388307"/>
          </a:xfrm>
        </p:grpSpPr>
        <p:sp>
          <p:nvSpPr>
            <p:cNvPr id="11013" name="Google Shape;11013;p95"/>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5"/>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5"/>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5"/>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5"/>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5"/>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5"/>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5"/>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5"/>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5"/>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95"/>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4" name="Google Shape;11024;p9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1025" name="Google Shape;11025;p9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29" name="Shape 11029"/>
        <p:cNvGrpSpPr/>
        <p:nvPr/>
      </p:nvGrpSpPr>
      <p:grpSpPr>
        <a:xfrm>
          <a:off x="0" y="0"/>
          <a:ext cx="0" cy="0"/>
          <a:chOff x="0" y="0"/>
          <a:chExt cx="0" cy="0"/>
        </a:xfrm>
      </p:grpSpPr>
      <p:grpSp>
        <p:nvGrpSpPr>
          <p:cNvPr id="11030" name="Google Shape;11030;p96"/>
          <p:cNvGrpSpPr/>
          <p:nvPr/>
        </p:nvGrpSpPr>
        <p:grpSpPr>
          <a:xfrm>
            <a:off x="1738624" y="3196252"/>
            <a:ext cx="292801" cy="359258"/>
            <a:chOff x="1765162" y="3346789"/>
            <a:chExt cx="292801" cy="359258"/>
          </a:xfrm>
        </p:grpSpPr>
        <p:sp>
          <p:nvSpPr>
            <p:cNvPr id="11031" name="Google Shape;11031;p96"/>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96"/>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6"/>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6"/>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6"/>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6"/>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6"/>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6"/>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6"/>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6"/>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6"/>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6"/>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6"/>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6"/>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6"/>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6" name="Google Shape;11046;p96"/>
          <p:cNvGrpSpPr/>
          <p:nvPr/>
        </p:nvGrpSpPr>
        <p:grpSpPr>
          <a:xfrm>
            <a:off x="3051095" y="2294466"/>
            <a:ext cx="358996" cy="296309"/>
            <a:chOff x="3077632" y="2445004"/>
            <a:chExt cx="358996" cy="296309"/>
          </a:xfrm>
        </p:grpSpPr>
        <p:sp>
          <p:nvSpPr>
            <p:cNvPr id="11047" name="Google Shape;11047;p96"/>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6"/>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6"/>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6"/>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6"/>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6"/>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6"/>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6"/>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6"/>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6"/>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6"/>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6"/>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6"/>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6"/>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6"/>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6"/>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96"/>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96"/>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6"/>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6"/>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6"/>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6"/>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6"/>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6"/>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6"/>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6"/>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96"/>
          <p:cNvGrpSpPr/>
          <p:nvPr/>
        </p:nvGrpSpPr>
        <p:grpSpPr>
          <a:xfrm>
            <a:off x="2608699" y="2281243"/>
            <a:ext cx="359232" cy="323018"/>
            <a:chOff x="2635237" y="2431780"/>
            <a:chExt cx="359232" cy="323018"/>
          </a:xfrm>
        </p:grpSpPr>
        <p:sp>
          <p:nvSpPr>
            <p:cNvPr id="11074" name="Google Shape;11074;p96"/>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6"/>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6"/>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6"/>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6"/>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6"/>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6"/>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6"/>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6"/>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6"/>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6"/>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6"/>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6"/>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6"/>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6"/>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9" name="Google Shape;11089;p96"/>
          <p:cNvGrpSpPr/>
          <p:nvPr/>
        </p:nvGrpSpPr>
        <p:grpSpPr>
          <a:xfrm>
            <a:off x="3985114" y="3617594"/>
            <a:ext cx="373189" cy="358944"/>
            <a:chOff x="4011651" y="3768132"/>
            <a:chExt cx="373189" cy="358944"/>
          </a:xfrm>
        </p:grpSpPr>
        <p:sp>
          <p:nvSpPr>
            <p:cNvPr id="11090" name="Google Shape;11090;p96"/>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6"/>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6"/>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6"/>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6"/>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6"/>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6"/>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6"/>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6"/>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6"/>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96"/>
          <p:cNvGrpSpPr/>
          <p:nvPr/>
        </p:nvGrpSpPr>
        <p:grpSpPr>
          <a:xfrm>
            <a:off x="2163031" y="1811065"/>
            <a:ext cx="364993" cy="359049"/>
            <a:chOff x="2189568" y="1961603"/>
            <a:chExt cx="364993" cy="359049"/>
          </a:xfrm>
        </p:grpSpPr>
        <p:sp>
          <p:nvSpPr>
            <p:cNvPr id="11101" name="Google Shape;11101;p96"/>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96"/>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96"/>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6"/>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6"/>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6"/>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6"/>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6"/>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6"/>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6"/>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6"/>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6"/>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6"/>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6"/>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6"/>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6"/>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96"/>
          <p:cNvGrpSpPr/>
          <p:nvPr/>
        </p:nvGrpSpPr>
        <p:grpSpPr>
          <a:xfrm>
            <a:off x="2166539" y="2269434"/>
            <a:ext cx="378426" cy="346323"/>
            <a:chOff x="2193077" y="2419971"/>
            <a:chExt cx="378426" cy="346323"/>
          </a:xfrm>
        </p:grpSpPr>
        <p:sp>
          <p:nvSpPr>
            <p:cNvPr id="11118" name="Google Shape;11118;p96"/>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6"/>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6"/>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6"/>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6"/>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6"/>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6"/>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6"/>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6"/>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6"/>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6"/>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6"/>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6"/>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6"/>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6"/>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96"/>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96"/>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6"/>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6"/>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6"/>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6"/>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96"/>
          <p:cNvGrpSpPr/>
          <p:nvPr/>
        </p:nvGrpSpPr>
        <p:grpSpPr>
          <a:xfrm>
            <a:off x="835084" y="2731232"/>
            <a:ext cx="276802" cy="367140"/>
            <a:chOff x="861622" y="2881770"/>
            <a:chExt cx="276802" cy="367140"/>
          </a:xfrm>
        </p:grpSpPr>
        <p:sp>
          <p:nvSpPr>
            <p:cNvPr id="11140" name="Google Shape;11140;p96"/>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6"/>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6"/>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6"/>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6"/>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6"/>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6"/>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96"/>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96"/>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6"/>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6"/>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6"/>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6"/>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6"/>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6"/>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6"/>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6"/>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6"/>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6"/>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96"/>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96"/>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6"/>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96"/>
          <p:cNvGrpSpPr/>
          <p:nvPr/>
        </p:nvGrpSpPr>
        <p:grpSpPr>
          <a:xfrm>
            <a:off x="3941647" y="2731154"/>
            <a:ext cx="369444" cy="367140"/>
            <a:chOff x="3968184" y="2881691"/>
            <a:chExt cx="369444" cy="367140"/>
          </a:xfrm>
        </p:grpSpPr>
        <p:sp>
          <p:nvSpPr>
            <p:cNvPr id="11163" name="Google Shape;11163;p96"/>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6"/>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6"/>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6"/>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6"/>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96"/>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6"/>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6"/>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6"/>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96"/>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96"/>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6"/>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6"/>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6"/>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6"/>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6"/>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6"/>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6"/>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96"/>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6"/>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6"/>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6"/>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6"/>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96"/>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96"/>
          <p:cNvGrpSpPr/>
          <p:nvPr/>
        </p:nvGrpSpPr>
        <p:grpSpPr>
          <a:xfrm>
            <a:off x="3487258" y="2731546"/>
            <a:ext cx="371487" cy="366826"/>
            <a:chOff x="3513796" y="2882084"/>
            <a:chExt cx="371487" cy="366826"/>
          </a:xfrm>
        </p:grpSpPr>
        <p:sp>
          <p:nvSpPr>
            <p:cNvPr id="11188" name="Google Shape;11188;p96"/>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6"/>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6"/>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96"/>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96"/>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6"/>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6"/>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6"/>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6"/>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6"/>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6"/>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6"/>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6"/>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6"/>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6"/>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6"/>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6"/>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6"/>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6"/>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6"/>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6"/>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96"/>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96"/>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6"/>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6"/>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6"/>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6"/>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6"/>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6"/>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6"/>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6"/>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6"/>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6"/>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6"/>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96"/>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96"/>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96"/>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6"/>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96"/>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96"/>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6"/>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6"/>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6"/>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6"/>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6"/>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6"/>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6"/>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6"/>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6"/>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7" name="Google Shape;11237;p96"/>
          <p:cNvGrpSpPr/>
          <p:nvPr/>
        </p:nvGrpSpPr>
        <p:grpSpPr>
          <a:xfrm>
            <a:off x="847077" y="1349738"/>
            <a:ext cx="335011" cy="359232"/>
            <a:chOff x="873615" y="1500275"/>
            <a:chExt cx="335011" cy="359232"/>
          </a:xfrm>
        </p:grpSpPr>
        <p:sp>
          <p:nvSpPr>
            <p:cNvPr id="11238" name="Google Shape;11238;p96"/>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96"/>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6"/>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6"/>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6"/>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6"/>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6"/>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6"/>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6"/>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6"/>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6"/>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96"/>
          <p:cNvGrpSpPr/>
          <p:nvPr/>
        </p:nvGrpSpPr>
        <p:grpSpPr>
          <a:xfrm>
            <a:off x="2175521" y="3196199"/>
            <a:ext cx="337158" cy="359311"/>
            <a:chOff x="2202058" y="3346737"/>
            <a:chExt cx="337158" cy="359311"/>
          </a:xfrm>
        </p:grpSpPr>
        <p:sp>
          <p:nvSpPr>
            <p:cNvPr id="11250" name="Google Shape;11250;p96"/>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6"/>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6"/>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6"/>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6"/>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6"/>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6"/>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6"/>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6"/>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9" name="Google Shape;11259;p96"/>
          <p:cNvGrpSpPr/>
          <p:nvPr/>
        </p:nvGrpSpPr>
        <p:grpSpPr>
          <a:xfrm>
            <a:off x="2196521" y="3667634"/>
            <a:ext cx="359232" cy="306050"/>
            <a:chOff x="2223059" y="3818172"/>
            <a:chExt cx="359232" cy="306050"/>
          </a:xfrm>
        </p:grpSpPr>
        <p:sp>
          <p:nvSpPr>
            <p:cNvPr id="11260" name="Google Shape;11260;p96"/>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6"/>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6"/>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6"/>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6"/>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6"/>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96"/>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96"/>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96"/>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9" name="Google Shape;11269;p96"/>
          <p:cNvGrpSpPr/>
          <p:nvPr/>
        </p:nvGrpSpPr>
        <p:grpSpPr>
          <a:xfrm>
            <a:off x="1699451" y="1841283"/>
            <a:ext cx="378426" cy="298509"/>
            <a:chOff x="1725989" y="1991820"/>
            <a:chExt cx="378426" cy="298509"/>
          </a:xfrm>
        </p:grpSpPr>
        <p:sp>
          <p:nvSpPr>
            <p:cNvPr id="11270" name="Google Shape;11270;p96"/>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6"/>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6"/>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96"/>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6"/>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6"/>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6"/>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6"/>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6"/>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6"/>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6"/>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6"/>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96"/>
          <p:cNvGrpSpPr/>
          <p:nvPr/>
        </p:nvGrpSpPr>
        <p:grpSpPr>
          <a:xfrm>
            <a:off x="1741871" y="3641213"/>
            <a:ext cx="367978" cy="359075"/>
            <a:chOff x="1768409" y="3791751"/>
            <a:chExt cx="367978" cy="359075"/>
          </a:xfrm>
        </p:grpSpPr>
        <p:sp>
          <p:nvSpPr>
            <p:cNvPr id="11283" name="Google Shape;11283;p96"/>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6"/>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6"/>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6"/>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6"/>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6"/>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6"/>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6"/>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6"/>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6"/>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6"/>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6"/>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6"/>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96"/>
          <p:cNvGrpSpPr/>
          <p:nvPr/>
        </p:nvGrpSpPr>
        <p:grpSpPr>
          <a:xfrm>
            <a:off x="2642426" y="3640768"/>
            <a:ext cx="358735" cy="359311"/>
            <a:chOff x="2668963" y="3791306"/>
            <a:chExt cx="358735" cy="359311"/>
          </a:xfrm>
        </p:grpSpPr>
        <p:sp>
          <p:nvSpPr>
            <p:cNvPr id="11297" name="Google Shape;11297;p96"/>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6"/>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6"/>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6"/>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6"/>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6"/>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6"/>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6"/>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6"/>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6"/>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6"/>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96"/>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6"/>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6"/>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6"/>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96"/>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3" name="Google Shape;11313;p96"/>
          <p:cNvGrpSpPr/>
          <p:nvPr/>
        </p:nvGrpSpPr>
        <p:grpSpPr>
          <a:xfrm>
            <a:off x="823144" y="1844660"/>
            <a:ext cx="363893" cy="291727"/>
            <a:chOff x="849682" y="1995198"/>
            <a:chExt cx="363893" cy="291727"/>
          </a:xfrm>
        </p:grpSpPr>
        <p:sp>
          <p:nvSpPr>
            <p:cNvPr id="11314" name="Google Shape;11314;p96"/>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6"/>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96"/>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96"/>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96"/>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6"/>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6"/>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6"/>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6"/>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6"/>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6"/>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6"/>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6"/>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6"/>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6"/>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6"/>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6"/>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6"/>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2" name="Google Shape;11332;p96"/>
          <p:cNvGrpSpPr/>
          <p:nvPr/>
        </p:nvGrpSpPr>
        <p:grpSpPr>
          <a:xfrm>
            <a:off x="3038893" y="1839528"/>
            <a:ext cx="378190" cy="302044"/>
            <a:chOff x="3065430" y="1990066"/>
            <a:chExt cx="378190" cy="302044"/>
          </a:xfrm>
        </p:grpSpPr>
        <p:sp>
          <p:nvSpPr>
            <p:cNvPr id="11333" name="Google Shape;11333;p96"/>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6"/>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6"/>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6"/>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6"/>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6"/>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6"/>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6"/>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6"/>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6"/>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6"/>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4" name="Google Shape;11344;p96"/>
          <p:cNvGrpSpPr/>
          <p:nvPr/>
        </p:nvGrpSpPr>
        <p:grpSpPr>
          <a:xfrm>
            <a:off x="3541697" y="3640873"/>
            <a:ext cx="347501" cy="359284"/>
            <a:chOff x="3568234" y="3791410"/>
            <a:chExt cx="347501" cy="359284"/>
          </a:xfrm>
        </p:grpSpPr>
        <p:sp>
          <p:nvSpPr>
            <p:cNvPr id="11345" name="Google Shape;11345;p96"/>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6"/>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6"/>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6"/>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6"/>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6"/>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6"/>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6"/>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6"/>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6"/>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6"/>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96"/>
          <p:cNvGrpSpPr/>
          <p:nvPr/>
        </p:nvGrpSpPr>
        <p:grpSpPr>
          <a:xfrm>
            <a:off x="1733387" y="1350550"/>
            <a:ext cx="347004" cy="358420"/>
            <a:chOff x="1759925" y="1501087"/>
            <a:chExt cx="347004" cy="358420"/>
          </a:xfrm>
        </p:grpSpPr>
        <p:sp>
          <p:nvSpPr>
            <p:cNvPr id="11357" name="Google Shape;11357;p96"/>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6"/>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6"/>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6"/>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6"/>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96"/>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96"/>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6"/>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6"/>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6"/>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6"/>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6"/>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6"/>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6"/>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6"/>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6"/>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6"/>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6"/>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6"/>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6"/>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6"/>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6"/>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6"/>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6"/>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6"/>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6"/>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6"/>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4" name="Google Shape;11384;p96"/>
          <p:cNvGrpSpPr/>
          <p:nvPr/>
        </p:nvGrpSpPr>
        <p:grpSpPr>
          <a:xfrm>
            <a:off x="3492757" y="2263123"/>
            <a:ext cx="360227" cy="359311"/>
            <a:chOff x="3519295" y="2413660"/>
            <a:chExt cx="360227" cy="359311"/>
          </a:xfrm>
        </p:grpSpPr>
        <p:sp>
          <p:nvSpPr>
            <p:cNvPr id="11385" name="Google Shape;11385;p96"/>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6"/>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6"/>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6"/>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6"/>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6"/>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6"/>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6"/>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96"/>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96"/>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6"/>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6"/>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6"/>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6"/>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6"/>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6"/>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6"/>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6"/>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6"/>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6"/>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6"/>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6"/>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6"/>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96"/>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6"/>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6"/>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96"/>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96"/>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6"/>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6"/>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6"/>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6"/>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6"/>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6"/>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6"/>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96"/>
          <p:cNvGrpSpPr/>
          <p:nvPr/>
        </p:nvGrpSpPr>
        <p:grpSpPr>
          <a:xfrm>
            <a:off x="1303717" y="3695181"/>
            <a:ext cx="358996" cy="250774"/>
            <a:chOff x="1330255" y="3845718"/>
            <a:chExt cx="358996" cy="250774"/>
          </a:xfrm>
        </p:grpSpPr>
        <p:sp>
          <p:nvSpPr>
            <p:cNvPr id="11421" name="Google Shape;11421;p96"/>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6"/>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6"/>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6"/>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6"/>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6"/>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6"/>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6"/>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6"/>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6"/>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96"/>
          <p:cNvGrpSpPr/>
          <p:nvPr/>
        </p:nvGrpSpPr>
        <p:grpSpPr>
          <a:xfrm>
            <a:off x="3088566" y="3640847"/>
            <a:ext cx="373424" cy="359311"/>
            <a:chOff x="3115103" y="3791384"/>
            <a:chExt cx="373424" cy="359311"/>
          </a:xfrm>
        </p:grpSpPr>
        <p:sp>
          <p:nvSpPr>
            <p:cNvPr id="11432" name="Google Shape;11432;p96"/>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6"/>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6"/>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6"/>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6"/>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6"/>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6"/>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6"/>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6"/>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6"/>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6"/>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6"/>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6"/>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6"/>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6" name="Google Shape;11446;p96"/>
          <p:cNvGrpSpPr/>
          <p:nvPr/>
        </p:nvGrpSpPr>
        <p:grpSpPr>
          <a:xfrm>
            <a:off x="857316" y="3642104"/>
            <a:ext cx="378190" cy="357059"/>
            <a:chOff x="883853" y="3792641"/>
            <a:chExt cx="378190" cy="357059"/>
          </a:xfrm>
        </p:grpSpPr>
        <p:sp>
          <p:nvSpPr>
            <p:cNvPr id="11447" name="Google Shape;11447;p96"/>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6"/>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96"/>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96"/>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6"/>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6"/>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6"/>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6"/>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6"/>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6"/>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6"/>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6"/>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6"/>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6"/>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6"/>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6"/>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6"/>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6"/>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6"/>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6"/>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6"/>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6"/>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96"/>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96"/>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6"/>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6"/>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96"/>
          <p:cNvGrpSpPr/>
          <p:nvPr/>
        </p:nvGrpSpPr>
        <p:grpSpPr>
          <a:xfrm>
            <a:off x="3907659" y="2334268"/>
            <a:ext cx="401207" cy="214036"/>
            <a:chOff x="3934196" y="2484805"/>
            <a:chExt cx="401207" cy="214036"/>
          </a:xfrm>
        </p:grpSpPr>
        <p:sp>
          <p:nvSpPr>
            <p:cNvPr id="11474" name="Google Shape;11474;p96"/>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6"/>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6"/>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6"/>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6"/>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96"/>
          <p:cNvGrpSpPr/>
          <p:nvPr/>
        </p:nvGrpSpPr>
        <p:grpSpPr>
          <a:xfrm>
            <a:off x="3973357" y="1349659"/>
            <a:ext cx="342474" cy="359232"/>
            <a:chOff x="3999894" y="1500197"/>
            <a:chExt cx="342474" cy="359232"/>
          </a:xfrm>
        </p:grpSpPr>
        <p:sp>
          <p:nvSpPr>
            <p:cNvPr id="11480" name="Google Shape;11480;p96"/>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6"/>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6"/>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6"/>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6"/>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6"/>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96"/>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6"/>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6"/>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6"/>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96"/>
          <p:cNvGrpSpPr/>
          <p:nvPr/>
        </p:nvGrpSpPr>
        <p:grpSpPr>
          <a:xfrm>
            <a:off x="2207257" y="2731625"/>
            <a:ext cx="232601" cy="366747"/>
            <a:chOff x="2233795" y="2882162"/>
            <a:chExt cx="232601" cy="366747"/>
          </a:xfrm>
        </p:grpSpPr>
        <p:sp>
          <p:nvSpPr>
            <p:cNvPr id="11491" name="Google Shape;11491;p96"/>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6"/>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6"/>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6"/>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6"/>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6"/>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6"/>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6"/>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6"/>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6"/>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6"/>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6"/>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6"/>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6"/>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6"/>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6"/>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6"/>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6"/>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9" name="Google Shape;11509;p96"/>
          <p:cNvGrpSpPr/>
          <p:nvPr/>
        </p:nvGrpSpPr>
        <p:grpSpPr>
          <a:xfrm>
            <a:off x="3497235" y="3253885"/>
            <a:ext cx="362008" cy="244175"/>
            <a:chOff x="3523772" y="3404422"/>
            <a:chExt cx="362008" cy="244175"/>
          </a:xfrm>
        </p:grpSpPr>
        <p:sp>
          <p:nvSpPr>
            <p:cNvPr id="11510" name="Google Shape;11510;p96"/>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6"/>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6"/>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6"/>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6"/>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6"/>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6"/>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6"/>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6"/>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96"/>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96"/>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6"/>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6"/>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6"/>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96"/>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96"/>
          <p:cNvGrpSpPr/>
          <p:nvPr/>
        </p:nvGrpSpPr>
        <p:grpSpPr>
          <a:xfrm>
            <a:off x="3504488" y="1826776"/>
            <a:ext cx="359232" cy="327836"/>
            <a:chOff x="3531026" y="1977314"/>
            <a:chExt cx="359232" cy="327836"/>
          </a:xfrm>
        </p:grpSpPr>
        <p:sp>
          <p:nvSpPr>
            <p:cNvPr id="11526" name="Google Shape;11526;p96"/>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6"/>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6"/>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96"/>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96"/>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6"/>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6"/>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6"/>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6"/>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6"/>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6" name="Google Shape;11536;p96"/>
          <p:cNvGrpSpPr/>
          <p:nvPr/>
        </p:nvGrpSpPr>
        <p:grpSpPr>
          <a:xfrm>
            <a:off x="3096814" y="1349738"/>
            <a:ext cx="296781" cy="359232"/>
            <a:chOff x="3123351" y="1500275"/>
            <a:chExt cx="296781" cy="359232"/>
          </a:xfrm>
        </p:grpSpPr>
        <p:sp>
          <p:nvSpPr>
            <p:cNvPr id="11537" name="Google Shape;11537;p96"/>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6"/>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6"/>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6"/>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6"/>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6"/>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6"/>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6"/>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6"/>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96"/>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96"/>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96"/>
          <p:cNvGrpSpPr/>
          <p:nvPr/>
        </p:nvGrpSpPr>
        <p:grpSpPr>
          <a:xfrm>
            <a:off x="2632920" y="1349738"/>
            <a:ext cx="332261" cy="359232"/>
            <a:chOff x="2659458" y="1500275"/>
            <a:chExt cx="332261" cy="359232"/>
          </a:xfrm>
        </p:grpSpPr>
        <p:sp>
          <p:nvSpPr>
            <p:cNvPr id="11549" name="Google Shape;11549;p96"/>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6"/>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6"/>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6"/>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6"/>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6"/>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6"/>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6"/>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6"/>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96"/>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96"/>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96"/>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96"/>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96"/>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96"/>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96"/>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96"/>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6"/>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6"/>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6"/>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96"/>
          <p:cNvGrpSpPr/>
          <p:nvPr/>
        </p:nvGrpSpPr>
        <p:grpSpPr>
          <a:xfrm>
            <a:off x="1723646" y="2262992"/>
            <a:ext cx="359730" cy="359441"/>
            <a:chOff x="1750184" y="2413530"/>
            <a:chExt cx="359730" cy="359441"/>
          </a:xfrm>
        </p:grpSpPr>
        <p:sp>
          <p:nvSpPr>
            <p:cNvPr id="11570" name="Google Shape;11570;p96"/>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6"/>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6"/>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6"/>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6"/>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6"/>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6"/>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6"/>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6"/>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6"/>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96"/>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96"/>
          <p:cNvGrpSpPr/>
          <p:nvPr/>
        </p:nvGrpSpPr>
        <p:grpSpPr>
          <a:xfrm>
            <a:off x="2203513" y="1349685"/>
            <a:ext cx="316524" cy="359284"/>
            <a:chOff x="2230050" y="1500223"/>
            <a:chExt cx="316524" cy="359284"/>
          </a:xfrm>
        </p:grpSpPr>
        <p:sp>
          <p:nvSpPr>
            <p:cNvPr id="11582" name="Google Shape;11582;p96"/>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6"/>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6"/>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6"/>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6"/>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6"/>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6"/>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6"/>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6"/>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6"/>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6"/>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6"/>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6"/>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6"/>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6"/>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6"/>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6"/>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6"/>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6"/>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6"/>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2" name="Google Shape;11602;p96"/>
          <p:cNvGrpSpPr/>
          <p:nvPr/>
        </p:nvGrpSpPr>
        <p:grpSpPr>
          <a:xfrm>
            <a:off x="2663504" y="4112229"/>
            <a:ext cx="359389" cy="359232"/>
            <a:chOff x="2690042" y="4262767"/>
            <a:chExt cx="359389" cy="359232"/>
          </a:xfrm>
        </p:grpSpPr>
        <p:sp>
          <p:nvSpPr>
            <p:cNvPr id="11603" name="Google Shape;11603;p96"/>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6"/>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6"/>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6"/>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96"/>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96"/>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6"/>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96"/>
          <p:cNvGrpSpPr/>
          <p:nvPr/>
        </p:nvGrpSpPr>
        <p:grpSpPr>
          <a:xfrm>
            <a:off x="2662902" y="2731625"/>
            <a:ext cx="222337" cy="366721"/>
            <a:chOff x="2689440" y="2882162"/>
            <a:chExt cx="222337" cy="366721"/>
          </a:xfrm>
        </p:grpSpPr>
        <p:sp>
          <p:nvSpPr>
            <p:cNvPr id="11611" name="Google Shape;11611;p96"/>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6"/>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6"/>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6"/>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6"/>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6"/>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6"/>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6"/>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6"/>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0" name="Google Shape;11620;p96"/>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1" name="Google Shape;11621;p96"/>
          <p:cNvGrpSpPr/>
          <p:nvPr/>
        </p:nvGrpSpPr>
        <p:grpSpPr>
          <a:xfrm>
            <a:off x="2611449" y="1829604"/>
            <a:ext cx="359232" cy="322023"/>
            <a:chOff x="2637986" y="1980142"/>
            <a:chExt cx="359232" cy="322023"/>
          </a:xfrm>
        </p:grpSpPr>
        <p:sp>
          <p:nvSpPr>
            <p:cNvPr id="11622" name="Google Shape;11622;p96"/>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96"/>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96"/>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6"/>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6"/>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6"/>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6"/>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6"/>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6"/>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6"/>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6"/>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96"/>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96"/>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96"/>
          <p:cNvGrpSpPr/>
          <p:nvPr/>
        </p:nvGrpSpPr>
        <p:grpSpPr>
          <a:xfrm>
            <a:off x="1279994" y="3196435"/>
            <a:ext cx="323018" cy="359075"/>
            <a:chOff x="1306531" y="3346972"/>
            <a:chExt cx="323018" cy="359075"/>
          </a:xfrm>
        </p:grpSpPr>
        <p:sp>
          <p:nvSpPr>
            <p:cNvPr id="11636" name="Google Shape;11636;p96"/>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6"/>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6"/>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6"/>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6"/>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6"/>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6"/>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6"/>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6"/>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5" name="Google Shape;11645;p96"/>
          <p:cNvGrpSpPr/>
          <p:nvPr/>
        </p:nvGrpSpPr>
        <p:grpSpPr>
          <a:xfrm>
            <a:off x="1281486" y="2263437"/>
            <a:ext cx="360253" cy="357111"/>
            <a:chOff x="1308024" y="2413975"/>
            <a:chExt cx="360253" cy="357111"/>
          </a:xfrm>
        </p:grpSpPr>
        <p:sp>
          <p:nvSpPr>
            <p:cNvPr id="11646" name="Google Shape;11646;p96"/>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6"/>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6"/>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6"/>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6"/>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96"/>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96"/>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6"/>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6"/>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6"/>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6"/>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6"/>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6"/>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6"/>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6"/>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6"/>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6"/>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6"/>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6"/>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6"/>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6"/>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6"/>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6"/>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6"/>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6"/>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6"/>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6"/>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96"/>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96"/>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6"/>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6" name="Google Shape;11676;p96"/>
          <p:cNvGrpSpPr/>
          <p:nvPr/>
        </p:nvGrpSpPr>
        <p:grpSpPr>
          <a:xfrm>
            <a:off x="1271981" y="1819785"/>
            <a:ext cx="378452" cy="341321"/>
            <a:chOff x="1298519" y="1970322"/>
            <a:chExt cx="378452" cy="341321"/>
          </a:xfrm>
        </p:grpSpPr>
        <p:sp>
          <p:nvSpPr>
            <p:cNvPr id="11677" name="Google Shape;11677;p96"/>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6"/>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6"/>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6"/>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6"/>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6"/>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6"/>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6"/>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6"/>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96"/>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96"/>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6"/>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6"/>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6"/>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6"/>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6"/>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6"/>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6"/>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6"/>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96"/>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96"/>
          <p:cNvGrpSpPr/>
          <p:nvPr/>
        </p:nvGrpSpPr>
        <p:grpSpPr>
          <a:xfrm>
            <a:off x="3088278" y="3196330"/>
            <a:ext cx="283217" cy="359180"/>
            <a:chOff x="3114815" y="3346868"/>
            <a:chExt cx="283217" cy="359180"/>
          </a:xfrm>
        </p:grpSpPr>
        <p:sp>
          <p:nvSpPr>
            <p:cNvPr id="11698" name="Google Shape;11698;p96"/>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96"/>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6"/>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6"/>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6"/>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6"/>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6"/>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6"/>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6"/>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6"/>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6"/>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6"/>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96"/>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96"/>
          <p:cNvGrpSpPr/>
          <p:nvPr/>
        </p:nvGrpSpPr>
        <p:grpSpPr>
          <a:xfrm>
            <a:off x="3946648" y="3202693"/>
            <a:ext cx="378661" cy="346558"/>
            <a:chOff x="3973186" y="3353231"/>
            <a:chExt cx="378661" cy="346558"/>
          </a:xfrm>
        </p:grpSpPr>
        <p:sp>
          <p:nvSpPr>
            <p:cNvPr id="11712" name="Google Shape;11712;p96"/>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6"/>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6"/>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6"/>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6"/>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6"/>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6"/>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6"/>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6"/>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96"/>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96"/>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6"/>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6"/>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6"/>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6"/>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6"/>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6"/>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6"/>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96"/>
          <p:cNvGrpSpPr/>
          <p:nvPr/>
        </p:nvGrpSpPr>
        <p:grpSpPr>
          <a:xfrm>
            <a:off x="2126319" y="4112465"/>
            <a:ext cx="373241" cy="359127"/>
            <a:chOff x="2152857" y="4263002"/>
            <a:chExt cx="373241" cy="359127"/>
          </a:xfrm>
        </p:grpSpPr>
        <p:sp>
          <p:nvSpPr>
            <p:cNvPr id="11731" name="Google Shape;11731;p96"/>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6"/>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6"/>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6"/>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6"/>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6"/>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6"/>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6"/>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96"/>
          <p:cNvGrpSpPr/>
          <p:nvPr/>
        </p:nvGrpSpPr>
        <p:grpSpPr>
          <a:xfrm>
            <a:off x="833094" y="3196435"/>
            <a:ext cx="303537" cy="359127"/>
            <a:chOff x="859632" y="3346972"/>
            <a:chExt cx="303537" cy="359127"/>
          </a:xfrm>
        </p:grpSpPr>
        <p:sp>
          <p:nvSpPr>
            <p:cNvPr id="11740" name="Google Shape;11740;p96"/>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6"/>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6"/>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6"/>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6"/>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5" name="Google Shape;11745;p96"/>
          <p:cNvGrpSpPr/>
          <p:nvPr/>
        </p:nvGrpSpPr>
        <p:grpSpPr>
          <a:xfrm>
            <a:off x="1741373" y="2731704"/>
            <a:ext cx="265306" cy="366799"/>
            <a:chOff x="1767911" y="2882241"/>
            <a:chExt cx="265306" cy="366799"/>
          </a:xfrm>
        </p:grpSpPr>
        <p:sp>
          <p:nvSpPr>
            <p:cNvPr id="11746" name="Google Shape;11746;p96"/>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6"/>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6"/>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6"/>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6"/>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6"/>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6"/>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6"/>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6"/>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6"/>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6"/>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6"/>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6"/>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6"/>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6"/>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1" name="Google Shape;11761;p96"/>
          <p:cNvGrpSpPr/>
          <p:nvPr/>
        </p:nvGrpSpPr>
        <p:grpSpPr>
          <a:xfrm>
            <a:off x="1305472" y="1349397"/>
            <a:ext cx="331895" cy="359311"/>
            <a:chOff x="1332009" y="1499935"/>
            <a:chExt cx="331895" cy="359311"/>
          </a:xfrm>
        </p:grpSpPr>
        <p:sp>
          <p:nvSpPr>
            <p:cNvPr id="11762" name="Google Shape;11762;p96"/>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6"/>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6"/>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6"/>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6"/>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6"/>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6"/>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6"/>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6"/>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96"/>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96"/>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6"/>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6"/>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6"/>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6"/>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6"/>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6"/>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96"/>
          <p:cNvGrpSpPr/>
          <p:nvPr/>
        </p:nvGrpSpPr>
        <p:grpSpPr>
          <a:xfrm>
            <a:off x="2636927" y="3196278"/>
            <a:ext cx="289528" cy="359232"/>
            <a:chOff x="2663464" y="3346815"/>
            <a:chExt cx="289528" cy="359232"/>
          </a:xfrm>
        </p:grpSpPr>
        <p:sp>
          <p:nvSpPr>
            <p:cNvPr id="11780" name="Google Shape;11780;p96"/>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6"/>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6"/>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96"/>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96"/>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6"/>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6"/>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6"/>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6"/>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6"/>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6"/>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96"/>
          <p:cNvGrpSpPr/>
          <p:nvPr/>
        </p:nvGrpSpPr>
        <p:grpSpPr>
          <a:xfrm>
            <a:off x="1289237" y="2731389"/>
            <a:ext cx="269051" cy="366983"/>
            <a:chOff x="1315775" y="2881927"/>
            <a:chExt cx="269051" cy="366983"/>
          </a:xfrm>
        </p:grpSpPr>
        <p:sp>
          <p:nvSpPr>
            <p:cNvPr id="11792" name="Google Shape;11792;p96"/>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96"/>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96"/>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6"/>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6"/>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6"/>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6"/>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6"/>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96"/>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6"/>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6"/>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96"/>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96"/>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6"/>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6"/>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96"/>
          <p:cNvGrpSpPr/>
          <p:nvPr/>
        </p:nvGrpSpPr>
        <p:grpSpPr>
          <a:xfrm>
            <a:off x="3950890" y="1829604"/>
            <a:ext cx="359232" cy="322023"/>
            <a:chOff x="3977427" y="1980142"/>
            <a:chExt cx="359232" cy="322023"/>
          </a:xfrm>
        </p:grpSpPr>
        <p:sp>
          <p:nvSpPr>
            <p:cNvPr id="11808" name="Google Shape;11808;p96"/>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6"/>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6"/>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6"/>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6"/>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6"/>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6"/>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6"/>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96"/>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96"/>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8" name="Google Shape;11818;p96"/>
          <p:cNvGrpSpPr/>
          <p:nvPr/>
        </p:nvGrpSpPr>
        <p:grpSpPr>
          <a:xfrm>
            <a:off x="839091" y="2263071"/>
            <a:ext cx="361720" cy="359180"/>
            <a:chOff x="865628" y="2413608"/>
            <a:chExt cx="361720" cy="359180"/>
          </a:xfrm>
        </p:grpSpPr>
        <p:sp>
          <p:nvSpPr>
            <p:cNvPr id="11819" name="Google Shape;11819;p96"/>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6"/>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6"/>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6"/>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6"/>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6"/>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6"/>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6"/>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6"/>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6"/>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6"/>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96"/>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96"/>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96"/>
          <p:cNvGrpSpPr/>
          <p:nvPr/>
        </p:nvGrpSpPr>
        <p:grpSpPr>
          <a:xfrm>
            <a:off x="3090556" y="2731389"/>
            <a:ext cx="268815" cy="366983"/>
            <a:chOff x="3117093" y="2881927"/>
            <a:chExt cx="268815" cy="366983"/>
          </a:xfrm>
        </p:grpSpPr>
        <p:sp>
          <p:nvSpPr>
            <p:cNvPr id="11833" name="Google Shape;11833;p96"/>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6"/>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6"/>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6"/>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6"/>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96"/>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6"/>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6"/>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6"/>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96"/>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6"/>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6"/>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6"/>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6"/>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96"/>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96"/>
          <p:cNvGrpSpPr/>
          <p:nvPr/>
        </p:nvGrpSpPr>
        <p:grpSpPr>
          <a:xfrm>
            <a:off x="3507971" y="1357462"/>
            <a:ext cx="368502" cy="343521"/>
            <a:chOff x="3534508" y="1508000"/>
            <a:chExt cx="368502" cy="343521"/>
          </a:xfrm>
        </p:grpSpPr>
        <p:sp>
          <p:nvSpPr>
            <p:cNvPr id="11849" name="Google Shape;11849;p96"/>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6"/>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6"/>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6"/>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6"/>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6"/>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6"/>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6"/>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6"/>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6"/>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6"/>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96"/>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6"/>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6"/>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96"/>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96"/>
          <p:cNvGrpSpPr/>
          <p:nvPr/>
        </p:nvGrpSpPr>
        <p:grpSpPr>
          <a:xfrm>
            <a:off x="7131161" y="1349424"/>
            <a:ext cx="279054" cy="354754"/>
            <a:chOff x="7147436" y="1502999"/>
            <a:chExt cx="279054" cy="354754"/>
          </a:xfrm>
        </p:grpSpPr>
        <p:sp>
          <p:nvSpPr>
            <p:cNvPr id="11865" name="Google Shape;11865;p96"/>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96"/>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96"/>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6"/>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6"/>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6"/>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6"/>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6"/>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6"/>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6"/>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6"/>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6"/>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6"/>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96"/>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96"/>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6"/>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1" name="Google Shape;11881;p96"/>
          <p:cNvGrpSpPr/>
          <p:nvPr/>
        </p:nvGrpSpPr>
        <p:grpSpPr>
          <a:xfrm>
            <a:off x="7586806" y="1819497"/>
            <a:ext cx="276802" cy="354807"/>
            <a:chOff x="7603081" y="1973072"/>
            <a:chExt cx="276802" cy="354807"/>
          </a:xfrm>
        </p:grpSpPr>
        <p:sp>
          <p:nvSpPr>
            <p:cNvPr id="11882" name="Google Shape;11882;p96"/>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6"/>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6"/>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96"/>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6"/>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6"/>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6"/>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96"/>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96"/>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96"/>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6"/>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6"/>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6"/>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6"/>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6" name="Google Shape;11896;p96"/>
          <p:cNvGrpSpPr/>
          <p:nvPr/>
        </p:nvGrpSpPr>
        <p:grpSpPr>
          <a:xfrm>
            <a:off x="6680517" y="1349424"/>
            <a:ext cx="276802" cy="354754"/>
            <a:chOff x="6696792" y="1502999"/>
            <a:chExt cx="276802" cy="354754"/>
          </a:xfrm>
        </p:grpSpPr>
        <p:sp>
          <p:nvSpPr>
            <p:cNvPr id="11897" name="Google Shape;11897;p96"/>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6"/>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6"/>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6"/>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6"/>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6"/>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6"/>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6"/>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6"/>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6"/>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6"/>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6"/>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6"/>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6"/>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6"/>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12" name="Google Shape;11912;p96"/>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3" name="Google Shape;11913;p96"/>
          <p:cNvGrpSpPr/>
          <p:nvPr/>
        </p:nvGrpSpPr>
        <p:grpSpPr>
          <a:xfrm>
            <a:off x="6207118" y="1349424"/>
            <a:ext cx="320295" cy="354754"/>
            <a:chOff x="6223393" y="1502999"/>
            <a:chExt cx="320295" cy="354754"/>
          </a:xfrm>
        </p:grpSpPr>
        <p:sp>
          <p:nvSpPr>
            <p:cNvPr id="11914" name="Google Shape;11914;p96"/>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6"/>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6"/>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6"/>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96"/>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96"/>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6"/>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6"/>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6"/>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96"/>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6"/>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6"/>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6"/>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6"/>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6"/>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6"/>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6"/>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6"/>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6"/>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6"/>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6"/>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6"/>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6"/>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7" name="Google Shape;11937;p96"/>
          <p:cNvGrpSpPr/>
          <p:nvPr/>
        </p:nvGrpSpPr>
        <p:grpSpPr>
          <a:xfrm>
            <a:off x="5294336" y="1349397"/>
            <a:ext cx="339515" cy="354781"/>
            <a:chOff x="5310611" y="1502972"/>
            <a:chExt cx="339515" cy="354781"/>
          </a:xfrm>
        </p:grpSpPr>
        <p:sp>
          <p:nvSpPr>
            <p:cNvPr id="11938" name="Google Shape;11938;p96"/>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6"/>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6"/>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6"/>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6"/>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6"/>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6"/>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6"/>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6"/>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6"/>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6"/>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6"/>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6"/>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6"/>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6"/>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6"/>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96"/>
          <p:cNvGrpSpPr/>
          <p:nvPr/>
        </p:nvGrpSpPr>
        <p:grpSpPr>
          <a:xfrm>
            <a:off x="6237362" y="3636526"/>
            <a:ext cx="274550" cy="354833"/>
            <a:chOff x="6253637" y="3790101"/>
            <a:chExt cx="274550" cy="354833"/>
          </a:xfrm>
        </p:grpSpPr>
        <p:sp>
          <p:nvSpPr>
            <p:cNvPr id="11955" name="Google Shape;11955;p96"/>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6"/>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6"/>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6"/>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6"/>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6"/>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6"/>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6"/>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6"/>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6"/>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96"/>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96"/>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6"/>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6"/>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6"/>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6"/>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6"/>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2" name="Google Shape;11972;p96"/>
          <p:cNvGrpSpPr/>
          <p:nvPr/>
        </p:nvGrpSpPr>
        <p:grpSpPr>
          <a:xfrm>
            <a:off x="5786456" y="3636605"/>
            <a:ext cx="274576" cy="354754"/>
            <a:chOff x="5802731" y="3790180"/>
            <a:chExt cx="274576" cy="354754"/>
          </a:xfrm>
        </p:grpSpPr>
        <p:sp>
          <p:nvSpPr>
            <p:cNvPr id="11973" name="Google Shape;11973;p96"/>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6"/>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6"/>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6"/>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6"/>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6"/>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6"/>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96"/>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96"/>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6"/>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6"/>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6"/>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6"/>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96"/>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6"/>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6"/>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6"/>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6"/>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6"/>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6"/>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6"/>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96"/>
          <p:cNvGrpSpPr/>
          <p:nvPr/>
        </p:nvGrpSpPr>
        <p:grpSpPr>
          <a:xfrm>
            <a:off x="5335813" y="3636631"/>
            <a:ext cx="274550" cy="354728"/>
            <a:chOff x="5352088" y="3790206"/>
            <a:chExt cx="274550" cy="354728"/>
          </a:xfrm>
        </p:grpSpPr>
        <p:sp>
          <p:nvSpPr>
            <p:cNvPr id="11995" name="Google Shape;11995;p96"/>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6"/>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6"/>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6"/>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6"/>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6"/>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6"/>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6"/>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6"/>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6"/>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6"/>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6"/>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96"/>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96"/>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6"/>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6"/>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6"/>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96"/>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96"/>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96"/>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6"/>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6"/>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6"/>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6"/>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9" name="Google Shape;12019;p96"/>
          <p:cNvGrpSpPr/>
          <p:nvPr/>
        </p:nvGrpSpPr>
        <p:grpSpPr>
          <a:xfrm>
            <a:off x="4885431" y="3636500"/>
            <a:ext cx="274550" cy="354859"/>
            <a:chOff x="4901706" y="3790075"/>
            <a:chExt cx="274550" cy="354859"/>
          </a:xfrm>
        </p:grpSpPr>
        <p:sp>
          <p:nvSpPr>
            <p:cNvPr id="12020" name="Google Shape;12020;p96"/>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6"/>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6"/>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6"/>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96"/>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96"/>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6"/>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6"/>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6"/>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6"/>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6"/>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6"/>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6"/>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6"/>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6"/>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6"/>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6"/>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7" name="Google Shape;12037;p96"/>
          <p:cNvGrpSpPr/>
          <p:nvPr/>
        </p:nvGrpSpPr>
        <p:grpSpPr>
          <a:xfrm>
            <a:off x="8036429" y="1349633"/>
            <a:ext cx="275073" cy="354545"/>
            <a:chOff x="8052704" y="1503208"/>
            <a:chExt cx="275073" cy="354545"/>
          </a:xfrm>
        </p:grpSpPr>
        <p:sp>
          <p:nvSpPr>
            <p:cNvPr id="12038" name="Google Shape;12038;p96"/>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6"/>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6"/>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6"/>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6"/>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96"/>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96"/>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6"/>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6"/>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6"/>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6"/>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6"/>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6"/>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6"/>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6"/>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6"/>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6"/>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96"/>
          <p:cNvGrpSpPr/>
          <p:nvPr/>
        </p:nvGrpSpPr>
        <p:grpSpPr>
          <a:xfrm>
            <a:off x="5778470" y="1349424"/>
            <a:ext cx="274550" cy="354754"/>
            <a:chOff x="5794745" y="1502999"/>
            <a:chExt cx="274550" cy="354754"/>
          </a:xfrm>
        </p:grpSpPr>
        <p:sp>
          <p:nvSpPr>
            <p:cNvPr id="12056" name="Google Shape;12056;p96"/>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6"/>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6"/>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96"/>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96"/>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6"/>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6"/>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6"/>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6"/>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6"/>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6"/>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6"/>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6"/>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6"/>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96"/>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96"/>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6"/>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6"/>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6"/>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6"/>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6"/>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6"/>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6"/>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9" name="Google Shape;12079;p96"/>
          <p:cNvGrpSpPr/>
          <p:nvPr/>
        </p:nvGrpSpPr>
        <p:grpSpPr>
          <a:xfrm>
            <a:off x="4880665" y="1349424"/>
            <a:ext cx="263316" cy="354754"/>
            <a:chOff x="4896940" y="1502999"/>
            <a:chExt cx="263316" cy="354754"/>
          </a:xfrm>
        </p:grpSpPr>
        <p:sp>
          <p:nvSpPr>
            <p:cNvPr id="12080" name="Google Shape;12080;p96"/>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6"/>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96"/>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96"/>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6"/>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6"/>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6"/>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6"/>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6"/>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6"/>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6"/>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6"/>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96"/>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6"/>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6"/>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6"/>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6"/>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6"/>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6"/>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6"/>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6"/>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1" name="Google Shape;12101;p96"/>
          <p:cNvGrpSpPr/>
          <p:nvPr/>
        </p:nvGrpSpPr>
        <p:grpSpPr>
          <a:xfrm>
            <a:off x="6239117" y="4114507"/>
            <a:ext cx="274550" cy="354728"/>
            <a:chOff x="6255392" y="4268082"/>
            <a:chExt cx="274550" cy="354728"/>
          </a:xfrm>
        </p:grpSpPr>
        <p:sp>
          <p:nvSpPr>
            <p:cNvPr id="12102" name="Google Shape;12102;p96"/>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96"/>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96"/>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6"/>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6"/>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6"/>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6"/>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6"/>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6"/>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6"/>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6"/>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6"/>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6"/>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96"/>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96"/>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6"/>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6"/>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6"/>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6"/>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6"/>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96"/>
          <p:cNvGrpSpPr/>
          <p:nvPr/>
        </p:nvGrpSpPr>
        <p:grpSpPr>
          <a:xfrm>
            <a:off x="7587801" y="3636500"/>
            <a:ext cx="275807" cy="354859"/>
            <a:chOff x="7604076" y="3790075"/>
            <a:chExt cx="275807" cy="354859"/>
          </a:xfrm>
        </p:grpSpPr>
        <p:sp>
          <p:nvSpPr>
            <p:cNvPr id="12123" name="Google Shape;12123;p96"/>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6"/>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96"/>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96"/>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6"/>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6"/>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6"/>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6"/>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6"/>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6"/>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6"/>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6"/>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6"/>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96"/>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96"/>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6"/>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6"/>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6"/>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6"/>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6"/>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6"/>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96"/>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96"/>
          <p:cNvGrpSpPr/>
          <p:nvPr/>
        </p:nvGrpSpPr>
        <p:grpSpPr>
          <a:xfrm>
            <a:off x="7138152" y="3636631"/>
            <a:ext cx="274550" cy="354493"/>
            <a:chOff x="7154427" y="3790206"/>
            <a:chExt cx="274550" cy="354493"/>
          </a:xfrm>
        </p:grpSpPr>
        <p:sp>
          <p:nvSpPr>
            <p:cNvPr id="12146" name="Google Shape;12146;p96"/>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6"/>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96"/>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6"/>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6"/>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6"/>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6"/>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6"/>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96"/>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96"/>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96"/>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6"/>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6"/>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6"/>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6"/>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6"/>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6"/>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6"/>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6"/>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6"/>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6" name="Google Shape;12166;p96"/>
          <p:cNvGrpSpPr/>
          <p:nvPr/>
        </p:nvGrpSpPr>
        <p:grpSpPr>
          <a:xfrm>
            <a:off x="8038183" y="1819575"/>
            <a:ext cx="274576" cy="354728"/>
            <a:chOff x="8054458" y="1973150"/>
            <a:chExt cx="274576" cy="354728"/>
          </a:xfrm>
        </p:grpSpPr>
        <p:sp>
          <p:nvSpPr>
            <p:cNvPr id="12167" name="Google Shape;12167;p96"/>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6"/>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96"/>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96"/>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6"/>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6"/>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6"/>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96"/>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96"/>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6"/>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6"/>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96"/>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96"/>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96"/>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6"/>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6"/>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6"/>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6"/>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6"/>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6"/>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6"/>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6"/>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9" name="Google Shape;12189;p96"/>
          <p:cNvGrpSpPr/>
          <p:nvPr/>
        </p:nvGrpSpPr>
        <p:grpSpPr>
          <a:xfrm>
            <a:off x="7137655" y="1819575"/>
            <a:ext cx="274812" cy="354728"/>
            <a:chOff x="7153930" y="1973150"/>
            <a:chExt cx="274812" cy="354728"/>
          </a:xfrm>
        </p:grpSpPr>
        <p:sp>
          <p:nvSpPr>
            <p:cNvPr id="12190" name="Google Shape;12190;p96"/>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6"/>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6"/>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6"/>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6"/>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6"/>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6"/>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6"/>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6"/>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6"/>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6"/>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6"/>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6"/>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6"/>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6"/>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6"/>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6"/>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6"/>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96"/>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96"/>
          <p:cNvGrpSpPr/>
          <p:nvPr/>
        </p:nvGrpSpPr>
        <p:grpSpPr>
          <a:xfrm>
            <a:off x="6687247" y="1819523"/>
            <a:ext cx="274812" cy="354781"/>
            <a:chOff x="6703522" y="1973098"/>
            <a:chExt cx="274812" cy="354781"/>
          </a:xfrm>
        </p:grpSpPr>
        <p:sp>
          <p:nvSpPr>
            <p:cNvPr id="12210" name="Google Shape;12210;p96"/>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96"/>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6"/>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6"/>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6"/>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6"/>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6"/>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6"/>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6"/>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6"/>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6"/>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6"/>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6"/>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6"/>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6"/>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6"/>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6"/>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6"/>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6"/>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6"/>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6"/>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96"/>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96"/>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96"/>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6"/>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5" name="Google Shape;12235;p96"/>
          <p:cNvGrpSpPr/>
          <p:nvPr/>
        </p:nvGrpSpPr>
        <p:grpSpPr>
          <a:xfrm>
            <a:off x="6237100" y="1819575"/>
            <a:ext cx="274812" cy="354728"/>
            <a:chOff x="6253375" y="1973150"/>
            <a:chExt cx="274812" cy="354728"/>
          </a:xfrm>
        </p:grpSpPr>
        <p:sp>
          <p:nvSpPr>
            <p:cNvPr id="12236" name="Google Shape;12236;p96"/>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6"/>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6"/>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6"/>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6"/>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6"/>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6"/>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6"/>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6"/>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96"/>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96"/>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6"/>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6"/>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6"/>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6"/>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6"/>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6"/>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96"/>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6"/>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6"/>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6"/>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6"/>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6"/>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6"/>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6"/>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6"/>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6"/>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6"/>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96"/>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96"/>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6"/>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6"/>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6"/>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6"/>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6"/>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6"/>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6"/>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96"/>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96"/>
          <p:cNvGrpSpPr/>
          <p:nvPr/>
        </p:nvGrpSpPr>
        <p:grpSpPr>
          <a:xfrm>
            <a:off x="5786221" y="1819575"/>
            <a:ext cx="275309" cy="354728"/>
            <a:chOff x="5802496" y="1973150"/>
            <a:chExt cx="275309" cy="354728"/>
          </a:xfrm>
        </p:grpSpPr>
        <p:sp>
          <p:nvSpPr>
            <p:cNvPr id="12275" name="Google Shape;12275;p96"/>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6"/>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6"/>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6"/>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96"/>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96"/>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6"/>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6"/>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6"/>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6"/>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6"/>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6"/>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6"/>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6"/>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6"/>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6"/>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6"/>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6"/>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6"/>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6"/>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96"/>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96"/>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6"/>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6"/>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6"/>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6"/>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96"/>
          <p:cNvGrpSpPr/>
          <p:nvPr/>
        </p:nvGrpSpPr>
        <p:grpSpPr>
          <a:xfrm>
            <a:off x="5336808" y="1819575"/>
            <a:ext cx="274576" cy="354728"/>
            <a:chOff x="5353083" y="1973150"/>
            <a:chExt cx="274576" cy="354728"/>
          </a:xfrm>
        </p:grpSpPr>
        <p:sp>
          <p:nvSpPr>
            <p:cNvPr id="12302" name="Google Shape;12302;p96"/>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6"/>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6"/>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6"/>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6"/>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6"/>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6"/>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6"/>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6"/>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6"/>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6"/>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96"/>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96"/>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6"/>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6"/>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6"/>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6"/>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6"/>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6"/>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6"/>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6"/>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3" name="Google Shape;12323;p96"/>
          <p:cNvGrpSpPr/>
          <p:nvPr/>
        </p:nvGrpSpPr>
        <p:grpSpPr>
          <a:xfrm>
            <a:off x="4886426" y="1819575"/>
            <a:ext cx="274812" cy="354728"/>
            <a:chOff x="4902701" y="1973150"/>
            <a:chExt cx="274812" cy="354728"/>
          </a:xfrm>
        </p:grpSpPr>
        <p:sp>
          <p:nvSpPr>
            <p:cNvPr id="12324" name="Google Shape;12324;p96"/>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96"/>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96"/>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6"/>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6"/>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6"/>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6"/>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6"/>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6"/>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6"/>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6"/>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6"/>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6"/>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6"/>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6"/>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6"/>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6"/>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96"/>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96"/>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6"/>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6"/>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6"/>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6"/>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6"/>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6"/>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9" name="Google Shape;12349;p96"/>
          <p:cNvGrpSpPr/>
          <p:nvPr/>
        </p:nvGrpSpPr>
        <p:grpSpPr>
          <a:xfrm>
            <a:off x="4886426" y="2726414"/>
            <a:ext cx="272560" cy="354676"/>
            <a:chOff x="4902701" y="2879989"/>
            <a:chExt cx="272560" cy="354676"/>
          </a:xfrm>
        </p:grpSpPr>
        <p:sp>
          <p:nvSpPr>
            <p:cNvPr id="12350" name="Google Shape;12350;p96"/>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6"/>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96"/>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96"/>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6"/>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6"/>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6"/>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6"/>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6"/>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6"/>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6"/>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6"/>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6"/>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6"/>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6"/>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6"/>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96"/>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96"/>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6"/>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6"/>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6"/>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6"/>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6"/>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6"/>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4" name="Google Shape;12374;p96"/>
          <p:cNvGrpSpPr/>
          <p:nvPr/>
        </p:nvGrpSpPr>
        <p:grpSpPr>
          <a:xfrm>
            <a:off x="5787713" y="4114507"/>
            <a:ext cx="274550" cy="354728"/>
            <a:chOff x="5803988" y="4268082"/>
            <a:chExt cx="274550" cy="354728"/>
          </a:xfrm>
        </p:grpSpPr>
        <p:sp>
          <p:nvSpPr>
            <p:cNvPr id="12375" name="Google Shape;12375;p96"/>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6"/>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6"/>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6"/>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6"/>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6"/>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6"/>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96"/>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96"/>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6"/>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6"/>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6"/>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6"/>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6"/>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6"/>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6"/>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6"/>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6"/>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6"/>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6"/>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6"/>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6"/>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7" name="Google Shape;12397;p96"/>
          <p:cNvGrpSpPr/>
          <p:nvPr/>
        </p:nvGrpSpPr>
        <p:grpSpPr>
          <a:xfrm>
            <a:off x="5336074" y="4114507"/>
            <a:ext cx="274550" cy="354728"/>
            <a:chOff x="5352349" y="4268082"/>
            <a:chExt cx="274550" cy="354728"/>
          </a:xfrm>
        </p:grpSpPr>
        <p:sp>
          <p:nvSpPr>
            <p:cNvPr id="12398" name="Google Shape;12398;p96"/>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96"/>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6"/>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6"/>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6"/>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6"/>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6"/>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6"/>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6"/>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6"/>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6"/>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6"/>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6"/>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6"/>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6"/>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6"/>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6"/>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96"/>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96"/>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6"/>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6"/>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6"/>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0" name="Google Shape;12420;p96"/>
          <p:cNvGrpSpPr/>
          <p:nvPr/>
        </p:nvGrpSpPr>
        <p:grpSpPr>
          <a:xfrm>
            <a:off x="7590551" y="2265715"/>
            <a:ext cx="274550" cy="354728"/>
            <a:chOff x="7606826" y="2419290"/>
            <a:chExt cx="274550" cy="354728"/>
          </a:xfrm>
        </p:grpSpPr>
        <p:sp>
          <p:nvSpPr>
            <p:cNvPr id="12421" name="Google Shape;12421;p96"/>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6"/>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6"/>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6"/>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6"/>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6"/>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6"/>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6"/>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6"/>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96"/>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96"/>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6"/>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6"/>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6"/>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6"/>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6" name="Google Shape;12436;p96"/>
          <p:cNvGrpSpPr/>
          <p:nvPr/>
        </p:nvGrpSpPr>
        <p:grpSpPr>
          <a:xfrm>
            <a:off x="7139907" y="2265715"/>
            <a:ext cx="274550" cy="354728"/>
            <a:chOff x="7156182" y="2419290"/>
            <a:chExt cx="274550" cy="354728"/>
          </a:xfrm>
        </p:grpSpPr>
        <p:sp>
          <p:nvSpPr>
            <p:cNvPr id="12437" name="Google Shape;12437;p96"/>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6"/>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6"/>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6"/>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6"/>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6"/>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6"/>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6"/>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6"/>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96"/>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96"/>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96"/>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6"/>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6"/>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6"/>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2" name="Google Shape;12452;p96"/>
          <p:cNvGrpSpPr/>
          <p:nvPr/>
        </p:nvGrpSpPr>
        <p:grpSpPr>
          <a:xfrm>
            <a:off x="6689001" y="2265715"/>
            <a:ext cx="274812" cy="354728"/>
            <a:chOff x="6705276" y="2419290"/>
            <a:chExt cx="274812" cy="354728"/>
          </a:xfrm>
        </p:grpSpPr>
        <p:sp>
          <p:nvSpPr>
            <p:cNvPr id="12453" name="Google Shape;12453;p96"/>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6"/>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6"/>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6"/>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6"/>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6"/>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6"/>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6"/>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6"/>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6"/>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6"/>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6"/>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6"/>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6"/>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6"/>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6"/>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6"/>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6"/>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96"/>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96"/>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96"/>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6"/>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6"/>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6"/>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6"/>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6"/>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6"/>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6"/>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1" name="Google Shape;12481;p96"/>
          <p:cNvGrpSpPr/>
          <p:nvPr/>
        </p:nvGrpSpPr>
        <p:grpSpPr>
          <a:xfrm>
            <a:off x="4886661" y="2265715"/>
            <a:ext cx="274576" cy="354728"/>
            <a:chOff x="4902936" y="2419290"/>
            <a:chExt cx="274576" cy="354728"/>
          </a:xfrm>
        </p:grpSpPr>
        <p:sp>
          <p:nvSpPr>
            <p:cNvPr id="12482" name="Google Shape;12482;p96"/>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6"/>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6"/>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6"/>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6"/>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6"/>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96"/>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96"/>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6"/>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6"/>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6"/>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6"/>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6"/>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6"/>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6"/>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6"/>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6"/>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6"/>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6"/>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6"/>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96"/>
          <p:cNvGrpSpPr/>
          <p:nvPr/>
        </p:nvGrpSpPr>
        <p:grpSpPr>
          <a:xfrm>
            <a:off x="7591781" y="3192219"/>
            <a:ext cx="270334" cy="354754"/>
            <a:chOff x="7608056" y="3345794"/>
            <a:chExt cx="270334" cy="354754"/>
          </a:xfrm>
        </p:grpSpPr>
        <p:sp>
          <p:nvSpPr>
            <p:cNvPr id="12503" name="Google Shape;12503;p96"/>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6"/>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6"/>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96"/>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96"/>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6"/>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6"/>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6"/>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6"/>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6"/>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6"/>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6"/>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6"/>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6"/>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6"/>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6"/>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6"/>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6"/>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6"/>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96"/>
          <p:cNvGrpSpPr/>
          <p:nvPr/>
        </p:nvGrpSpPr>
        <p:grpSpPr>
          <a:xfrm>
            <a:off x="6696490" y="4114507"/>
            <a:ext cx="263316" cy="354728"/>
            <a:chOff x="6712765" y="4268082"/>
            <a:chExt cx="263316" cy="354728"/>
          </a:xfrm>
        </p:grpSpPr>
        <p:sp>
          <p:nvSpPr>
            <p:cNvPr id="12523" name="Google Shape;12523;p96"/>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6"/>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6"/>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6"/>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6"/>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96"/>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96"/>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6"/>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6"/>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6"/>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6"/>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6"/>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6"/>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6"/>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6"/>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6"/>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9" name="Google Shape;12539;p96"/>
          <p:cNvGrpSpPr/>
          <p:nvPr/>
        </p:nvGrpSpPr>
        <p:grpSpPr>
          <a:xfrm>
            <a:off x="5343066" y="2265584"/>
            <a:ext cx="262819" cy="354859"/>
            <a:chOff x="5359341" y="2419159"/>
            <a:chExt cx="262819" cy="354859"/>
          </a:xfrm>
        </p:grpSpPr>
        <p:sp>
          <p:nvSpPr>
            <p:cNvPr id="12540" name="Google Shape;12540;p96"/>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6"/>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6"/>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6"/>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6"/>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6"/>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6"/>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6"/>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6"/>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6"/>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6"/>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6"/>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6"/>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96"/>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96"/>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6"/>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6"/>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6"/>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6"/>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6"/>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6"/>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1" name="Google Shape;12561;p96"/>
          <p:cNvGrpSpPr/>
          <p:nvPr/>
        </p:nvGrpSpPr>
        <p:grpSpPr>
          <a:xfrm>
            <a:off x="6693007" y="3636631"/>
            <a:ext cx="263316" cy="354493"/>
            <a:chOff x="6709282" y="3790206"/>
            <a:chExt cx="263316" cy="354493"/>
          </a:xfrm>
        </p:grpSpPr>
        <p:sp>
          <p:nvSpPr>
            <p:cNvPr id="12562" name="Google Shape;12562;p96"/>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6"/>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6"/>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6"/>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6"/>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6"/>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6"/>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6"/>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6"/>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96"/>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96"/>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6"/>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6"/>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6"/>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6"/>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6"/>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8" name="Google Shape;12578;p96"/>
          <p:cNvGrpSpPr/>
          <p:nvPr/>
        </p:nvGrpSpPr>
        <p:grpSpPr>
          <a:xfrm>
            <a:off x="6244354" y="2265715"/>
            <a:ext cx="263055" cy="354493"/>
            <a:chOff x="6260629" y="2419290"/>
            <a:chExt cx="263055" cy="354493"/>
          </a:xfrm>
        </p:grpSpPr>
        <p:sp>
          <p:nvSpPr>
            <p:cNvPr id="12579" name="Google Shape;12579;p96"/>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6"/>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6"/>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6"/>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6"/>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6"/>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6"/>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6"/>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6"/>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6"/>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96"/>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96"/>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6"/>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6"/>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6"/>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4" name="Google Shape;12594;p96"/>
          <p:cNvGrpSpPr/>
          <p:nvPr/>
        </p:nvGrpSpPr>
        <p:grpSpPr>
          <a:xfrm>
            <a:off x="6244589" y="2726336"/>
            <a:ext cx="263343" cy="354754"/>
            <a:chOff x="6260864" y="2879911"/>
            <a:chExt cx="263343" cy="354754"/>
          </a:xfrm>
        </p:grpSpPr>
        <p:sp>
          <p:nvSpPr>
            <p:cNvPr id="12595" name="Google Shape;12595;p96"/>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6"/>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6"/>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6"/>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6"/>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6"/>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6"/>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6"/>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6"/>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6"/>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6"/>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6"/>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6"/>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6"/>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6"/>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6"/>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6"/>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6"/>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96"/>
          <p:cNvGrpSpPr/>
          <p:nvPr/>
        </p:nvGrpSpPr>
        <p:grpSpPr>
          <a:xfrm>
            <a:off x="8046693" y="2265715"/>
            <a:ext cx="263316" cy="354728"/>
            <a:chOff x="8062968" y="2419290"/>
            <a:chExt cx="263316" cy="354728"/>
          </a:xfrm>
        </p:grpSpPr>
        <p:sp>
          <p:nvSpPr>
            <p:cNvPr id="12614" name="Google Shape;12614;p96"/>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6"/>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6"/>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6"/>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6"/>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6"/>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6"/>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6"/>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6"/>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6"/>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6"/>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6"/>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6"/>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6"/>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6"/>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6"/>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6"/>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1" name="Google Shape;12631;p96"/>
          <p:cNvGrpSpPr/>
          <p:nvPr/>
        </p:nvGrpSpPr>
        <p:grpSpPr>
          <a:xfrm>
            <a:off x="5793448" y="2265715"/>
            <a:ext cx="263316" cy="354728"/>
            <a:chOff x="5809723" y="2419290"/>
            <a:chExt cx="263316" cy="354728"/>
          </a:xfrm>
        </p:grpSpPr>
        <p:sp>
          <p:nvSpPr>
            <p:cNvPr id="12632" name="Google Shape;12632;p96"/>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6"/>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6"/>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96"/>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96"/>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6"/>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6"/>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6"/>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6"/>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6"/>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6"/>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6"/>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6"/>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6"/>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6"/>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6"/>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6"/>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96"/>
          <p:cNvGrpSpPr/>
          <p:nvPr/>
        </p:nvGrpSpPr>
        <p:grpSpPr>
          <a:xfrm>
            <a:off x="7590551" y="1349424"/>
            <a:ext cx="263552" cy="354754"/>
            <a:chOff x="7606826" y="1502999"/>
            <a:chExt cx="263552" cy="354754"/>
          </a:xfrm>
        </p:grpSpPr>
        <p:sp>
          <p:nvSpPr>
            <p:cNvPr id="12650" name="Google Shape;12650;p96"/>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6"/>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6"/>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6"/>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6"/>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6"/>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96"/>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96"/>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6"/>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6"/>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6"/>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6"/>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6"/>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6"/>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6"/>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6"/>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6"/>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6"/>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8" name="Google Shape;12668;p96"/>
          <p:cNvGrpSpPr/>
          <p:nvPr/>
        </p:nvGrpSpPr>
        <p:grpSpPr>
          <a:xfrm>
            <a:off x="8044180" y="3636500"/>
            <a:ext cx="264076" cy="354623"/>
            <a:chOff x="8060455" y="3790075"/>
            <a:chExt cx="264076" cy="354623"/>
          </a:xfrm>
        </p:grpSpPr>
        <p:sp>
          <p:nvSpPr>
            <p:cNvPr id="12669" name="Google Shape;12669;p96"/>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6"/>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6"/>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6"/>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6"/>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6"/>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6"/>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6"/>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6"/>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6"/>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6"/>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6"/>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6"/>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6"/>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6"/>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6"/>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6"/>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6"/>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6"/>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6"/>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6"/>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6"/>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6"/>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2" name="Google Shape;12692;p96"/>
          <p:cNvGrpSpPr/>
          <p:nvPr/>
        </p:nvGrpSpPr>
        <p:grpSpPr>
          <a:xfrm>
            <a:off x="7598275" y="2726336"/>
            <a:ext cx="263316" cy="354754"/>
            <a:chOff x="7614550" y="2879911"/>
            <a:chExt cx="263316" cy="354754"/>
          </a:xfrm>
        </p:grpSpPr>
        <p:sp>
          <p:nvSpPr>
            <p:cNvPr id="12693" name="Google Shape;12693;p96"/>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6"/>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6"/>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6"/>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6"/>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6"/>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6"/>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6"/>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96"/>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6"/>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6"/>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6"/>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6"/>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6"/>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6"/>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6"/>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6"/>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6"/>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6"/>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2" name="Google Shape;12712;p96"/>
          <p:cNvGrpSpPr/>
          <p:nvPr/>
        </p:nvGrpSpPr>
        <p:grpSpPr>
          <a:xfrm>
            <a:off x="4884409" y="4114612"/>
            <a:ext cx="274576" cy="354623"/>
            <a:chOff x="4900684" y="4268187"/>
            <a:chExt cx="274576" cy="354623"/>
          </a:xfrm>
        </p:grpSpPr>
        <p:sp>
          <p:nvSpPr>
            <p:cNvPr id="12713" name="Google Shape;12713;p96"/>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6"/>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6"/>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6"/>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6"/>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6"/>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6"/>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6"/>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6"/>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6"/>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6"/>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6"/>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6"/>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6"/>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6"/>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96"/>
          <p:cNvGrpSpPr/>
          <p:nvPr/>
        </p:nvGrpSpPr>
        <p:grpSpPr>
          <a:xfrm>
            <a:off x="7145379" y="3192219"/>
            <a:ext cx="263343" cy="354754"/>
            <a:chOff x="7161654" y="3345794"/>
            <a:chExt cx="263343" cy="354754"/>
          </a:xfrm>
        </p:grpSpPr>
        <p:sp>
          <p:nvSpPr>
            <p:cNvPr id="12729" name="Google Shape;12729;p96"/>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6"/>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6"/>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6"/>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6"/>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6"/>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6"/>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6"/>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6"/>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6"/>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6"/>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6"/>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6"/>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6"/>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6"/>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6"/>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6"/>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6"/>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6"/>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8" name="Google Shape;12748;p96"/>
          <p:cNvGrpSpPr/>
          <p:nvPr/>
        </p:nvGrpSpPr>
        <p:grpSpPr>
          <a:xfrm>
            <a:off x="6695495" y="3192219"/>
            <a:ext cx="263081" cy="354754"/>
            <a:chOff x="6711770" y="3345794"/>
            <a:chExt cx="263081" cy="354754"/>
          </a:xfrm>
        </p:grpSpPr>
        <p:sp>
          <p:nvSpPr>
            <p:cNvPr id="12749" name="Google Shape;12749;p96"/>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6"/>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6"/>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6"/>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6"/>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6"/>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6"/>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6"/>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6"/>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6"/>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6"/>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6"/>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6"/>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6"/>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6"/>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6"/>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6"/>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6" name="Google Shape;12766;p96"/>
          <p:cNvGrpSpPr/>
          <p:nvPr/>
        </p:nvGrpSpPr>
        <p:grpSpPr>
          <a:xfrm>
            <a:off x="7147134" y="2726676"/>
            <a:ext cx="263316" cy="354414"/>
            <a:chOff x="7163409" y="2880251"/>
            <a:chExt cx="263316" cy="354414"/>
          </a:xfrm>
        </p:grpSpPr>
        <p:sp>
          <p:nvSpPr>
            <p:cNvPr id="12767" name="Google Shape;12767;p96"/>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6"/>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6"/>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96"/>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6"/>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6"/>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6"/>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6"/>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6"/>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6"/>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6"/>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6"/>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96"/>
          <p:cNvGrpSpPr/>
          <p:nvPr/>
        </p:nvGrpSpPr>
        <p:grpSpPr>
          <a:xfrm>
            <a:off x="6695757" y="2726597"/>
            <a:ext cx="263316" cy="354493"/>
            <a:chOff x="6712032" y="2880172"/>
            <a:chExt cx="263316" cy="354493"/>
          </a:xfrm>
        </p:grpSpPr>
        <p:sp>
          <p:nvSpPr>
            <p:cNvPr id="12780" name="Google Shape;12780;p96"/>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6"/>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6"/>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6"/>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6"/>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6"/>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6"/>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6"/>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6"/>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6"/>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6"/>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6"/>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6"/>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6"/>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6"/>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6"/>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6"/>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6"/>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6"/>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6"/>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6"/>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1" name="Google Shape;12801;p96"/>
          <p:cNvGrpSpPr/>
          <p:nvPr/>
        </p:nvGrpSpPr>
        <p:grpSpPr>
          <a:xfrm>
            <a:off x="6245349" y="3192219"/>
            <a:ext cx="263316" cy="354754"/>
            <a:chOff x="6261624" y="3345794"/>
            <a:chExt cx="263316" cy="354754"/>
          </a:xfrm>
        </p:grpSpPr>
        <p:sp>
          <p:nvSpPr>
            <p:cNvPr id="12802" name="Google Shape;12802;p96"/>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6"/>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6"/>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6"/>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6"/>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6"/>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6"/>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6"/>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6"/>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6"/>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6"/>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6"/>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6"/>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6"/>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6"/>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6"/>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6"/>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6"/>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6"/>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6"/>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6"/>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6"/>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6"/>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6"/>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6"/>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6"/>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6"/>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6"/>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30" name="Google Shape;12830;p96"/>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1" name="Google Shape;12831;p96"/>
          <p:cNvGrpSpPr/>
          <p:nvPr/>
        </p:nvGrpSpPr>
        <p:grpSpPr>
          <a:xfrm>
            <a:off x="5795464" y="3192219"/>
            <a:ext cx="263316" cy="354754"/>
            <a:chOff x="5811739" y="3345794"/>
            <a:chExt cx="263316" cy="354754"/>
          </a:xfrm>
        </p:grpSpPr>
        <p:sp>
          <p:nvSpPr>
            <p:cNvPr id="12832" name="Google Shape;12832;p96"/>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6"/>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6"/>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6"/>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96"/>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6"/>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6"/>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6"/>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6"/>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6"/>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6"/>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6"/>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6"/>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6"/>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6"/>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6"/>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6"/>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6"/>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6"/>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6"/>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6"/>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96"/>
          <p:cNvGrpSpPr/>
          <p:nvPr/>
        </p:nvGrpSpPr>
        <p:grpSpPr>
          <a:xfrm>
            <a:off x="5347543" y="3192219"/>
            <a:ext cx="259074" cy="354493"/>
            <a:chOff x="5363818" y="3345794"/>
            <a:chExt cx="259074" cy="354493"/>
          </a:xfrm>
        </p:grpSpPr>
        <p:sp>
          <p:nvSpPr>
            <p:cNvPr id="12854" name="Google Shape;12854;p96"/>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6"/>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6"/>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96"/>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6"/>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6"/>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6"/>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6"/>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6"/>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6"/>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6"/>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6"/>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6"/>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6"/>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6"/>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6"/>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6"/>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6"/>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6"/>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6"/>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6"/>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6"/>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6"/>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6"/>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6"/>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9" name="Google Shape;12879;p96"/>
          <p:cNvGrpSpPr/>
          <p:nvPr/>
        </p:nvGrpSpPr>
        <p:grpSpPr>
          <a:xfrm>
            <a:off x="4896664" y="3192088"/>
            <a:ext cx="261326" cy="354885"/>
            <a:chOff x="4912939" y="3345663"/>
            <a:chExt cx="261326" cy="354885"/>
          </a:xfrm>
        </p:grpSpPr>
        <p:sp>
          <p:nvSpPr>
            <p:cNvPr id="12880" name="Google Shape;12880;p96"/>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6"/>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6"/>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6"/>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6"/>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6"/>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6"/>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6"/>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6"/>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6"/>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6"/>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6"/>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6"/>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6"/>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6"/>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6"/>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6"/>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6"/>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6"/>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6"/>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6"/>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1" name="Google Shape;12901;p96"/>
          <p:cNvGrpSpPr/>
          <p:nvPr/>
        </p:nvGrpSpPr>
        <p:grpSpPr>
          <a:xfrm>
            <a:off x="5793448" y="2726336"/>
            <a:ext cx="263081" cy="355016"/>
            <a:chOff x="5809723" y="2879911"/>
            <a:chExt cx="263081" cy="355016"/>
          </a:xfrm>
        </p:grpSpPr>
        <p:sp>
          <p:nvSpPr>
            <p:cNvPr id="12902" name="Google Shape;12902;p96"/>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6"/>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6"/>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6"/>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6"/>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6"/>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6"/>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6"/>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6"/>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6"/>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6"/>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6"/>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6"/>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6"/>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6"/>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6"/>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6"/>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6"/>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6"/>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6"/>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6"/>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6"/>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4" name="Google Shape;12924;p96"/>
          <p:cNvGrpSpPr/>
          <p:nvPr/>
        </p:nvGrpSpPr>
        <p:grpSpPr>
          <a:xfrm>
            <a:off x="7599794" y="4114481"/>
            <a:ext cx="263316" cy="354754"/>
            <a:chOff x="7616069" y="4268056"/>
            <a:chExt cx="263316" cy="354754"/>
          </a:xfrm>
        </p:grpSpPr>
        <p:sp>
          <p:nvSpPr>
            <p:cNvPr id="12925" name="Google Shape;12925;p96"/>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6"/>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6"/>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6"/>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6"/>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6"/>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6"/>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96"/>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6"/>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6"/>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6"/>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6"/>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6"/>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6"/>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6"/>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6"/>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6"/>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6"/>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6"/>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6"/>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6"/>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6" name="Google Shape;12946;p96"/>
          <p:cNvGrpSpPr/>
          <p:nvPr/>
        </p:nvGrpSpPr>
        <p:grpSpPr>
          <a:xfrm>
            <a:off x="7148129" y="4114743"/>
            <a:ext cx="263316" cy="354493"/>
            <a:chOff x="7164404" y="4268318"/>
            <a:chExt cx="263316" cy="354493"/>
          </a:xfrm>
        </p:grpSpPr>
        <p:sp>
          <p:nvSpPr>
            <p:cNvPr id="12947" name="Google Shape;12947;p96"/>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6"/>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6"/>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6"/>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6"/>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6"/>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6"/>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96"/>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96"/>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6"/>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6"/>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6"/>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6"/>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6"/>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6"/>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6"/>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96"/>
          <p:cNvGrpSpPr/>
          <p:nvPr/>
        </p:nvGrpSpPr>
        <p:grpSpPr>
          <a:xfrm>
            <a:off x="5342071" y="2726336"/>
            <a:ext cx="263316" cy="354754"/>
            <a:chOff x="5358346" y="2879911"/>
            <a:chExt cx="263316" cy="354754"/>
          </a:xfrm>
        </p:grpSpPr>
        <p:sp>
          <p:nvSpPr>
            <p:cNvPr id="12964" name="Google Shape;12964;p96"/>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6"/>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6"/>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6"/>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6"/>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6"/>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6"/>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6"/>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6"/>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6"/>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6"/>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6"/>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6"/>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6"/>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6"/>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6"/>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6"/>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6"/>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6"/>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6"/>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6"/>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96"/>
          <p:cNvGrpSpPr/>
          <p:nvPr/>
        </p:nvGrpSpPr>
        <p:grpSpPr>
          <a:xfrm>
            <a:off x="8045175" y="3192167"/>
            <a:ext cx="263316" cy="354807"/>
            <a:chOff x="8061450" y="3345742"/>
            <a:chExt cx="263316" cy="354807"/>
          </a:xfrm>
        </p:grpSpPr>
        <p:sp>
          <p:nvSpPr>
            <p:cNvPr id="12986" name="Google Shape;12986;p96"/>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6"/>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6"/>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6"/>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6"/>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6"/>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6"/>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6"/>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6"/>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6"/>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6"/>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6"/>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6"/>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6"/>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6"/>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6"/>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2" name="Google Shape;13002;p96"/>
          <p:cNvGrpSpPr/>
          <p:nvPr/>
        </p:nvGrpSpPr>
        <p:grpSpPr>
          <a:xfrm>
            <a:off x="8049678" y="2726336"/>
            <a:ext cx="263081" cy="354754"/>
            <a:chOff x="8065953" y="2879911"/>
            <a:chExt cx="263081" cy="354754"/>
          </a:xfrm>
        </p:grpSpPr>
        <p:sp>
          <p:nvSpPr>
            <p:cNvPr id="13003" name="Google Shape;13003;p96"/>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6"/>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6"/>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6"/>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6"/>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6"/>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6"/>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6"/>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6"/>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6"/>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6"/>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6"/>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6"/>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6"/>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6"/>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6"/>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9" name="Google Shape;13019;p96"/>
          <p:cNvGrpSpPr/>
          <p:nvPr/>
        </p:nvGrpSpPr>
        <p:grpSpPr>
          <a:xfrm>
            <a:off x="8047924" y="4114743"/>
            <a:ext cx="270308" cy="354493"/>
            <a:chOff x="8064199" y="4268318"/>
            <a:chExt cx="270308" cy="354493"/>
          </a:xfrm>
        </p:grpSpPr>
        <p:sp>
          <p:nvSpPr>
            <p:cNvPr id="13020" name="Google Shape;13020;p96"/>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6"/>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6"/>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6"/>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6"/>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6"/>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6"/>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6"/>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6"/>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6"/>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6"/>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6"/>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6"/>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6"/>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6"/>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6"/>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6"/>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96"/>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8" name="Google Shape;13038;p96"/>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3039" name="Google Shape;13039;p96"/>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43" name="Shape 13043"/>
        <p:cNvGrpSpPr/>
        <p:nvPr/>
      </p:nvGrpSpPr>
      <p:grpSpPr>
        <a:xfrm>
          <a:off x="0" y="0"/>
          <a:ext cx="0" cy="0"/>
          <a:chOff x="0" y="0"/>
          <a:chExt cx="0" cy="0"/>
        </a:xfrm>
      </p:grpSpPr>
      <p:grpSp>
        <p:nvGrpSpPr>
          <p:cNvPr id="13044" name="Google Shape;13044;p97"/>
          <p:cNvGrpSpPr/>
          <p:nvPr/>
        </p:nvGrpSpPr>
        <p:grpSpPr>
          <a:xfrm>
            <a:off x="3507933" y="3164345"/>
            <a:ext cx="381482" cy="366926"/>
            <a:chOff x="3511608" y="3348218"/>
            <a:chExt cx="381482" cy="366926"/>
          </a:xfrm>
        </p:grpSpPr>
        <p:sp>
          <p:nvSpPr>
            <p:cNvPr id="13045" name="Google Shape;13045;p97"/>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7"/>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7"/>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7"/>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7"/>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7"/>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7"/>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7"/>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7"/>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7"/>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7"/>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7"/>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7"/>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7"/>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9" name="Google Shape;13059;p97"/>
          <p:cNvGrpSpPr/>
          <p:nvPr/>
        </p:nvGrpSpPr>
        <p:grpSpPr>
          <a:xfrm>
            <a:off x="1846141" y="3623467"/>
            <a:ext cx="163616" cy="366665"/>
            <a:chOff x="1849816" y="3807339"/>
            <a:chExt cx="163616" cy="366665"/>
          </a:xfrm>
        </p:grpSpPr>
        <p:sp>
          <p:nvSpPr>
            <p:cNvPr id="13060" name="Google Shape;13060;p97"/>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7"/>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7"/>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7"/>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7"/>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7"/>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7"/>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7"/>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7"/>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7"/>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7"/>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7"/>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7"/>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7"/>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4" name="Google Shape;13074;p97"/>
          <p:cNvGrpSpPr/>
          <p:nvPr/>
        </p:nvGrpSpPr>
        <p:grpSpPr>
          <a:xfrm>
            <a:off x="2271082" y="3623441"/>
            <a:ext cx="202292" cy="366430"/>
            <a:chOff x="2274757" y="3807313"/>
            <a:chExt cx="202292" cy="366430"/>
          </a:xfrm>
        </p:grpSpPr>
        <p:sp>
          <p:nvSpPr>
            <p:cNvPr id="13075" name="Google Shape;13075;p97"/>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7"/>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7"/>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7"/>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7"/>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7"/>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7"/>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7"/>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7"/>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7"/>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5" name="Google Shape;13085;p97"/>
          <p:cNvGrpSpPr/>
          <p:nvPr/>
        </p:nvGrpSpPr>
        <p:grpSpPr>
          <a:xfrm>
            <a:off x="3969041" y="3164345"/>
            <a:ext cx="366404" cy="366665"/>
            <a:chOff x="3972716" y="3348218"/>
            <a:chExt cx="366404" cy="366665"/>
          </a:xfrm>
        </p:grpSpPr>
        <p:sp>
          <p:nvSpPr>
            <p:cNvPr id="13086" name="Google Shape;13086;p97"/>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7"/>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7"/>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7"/>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7"/>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7"/>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7"/>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7"/>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7"/>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7"/>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97"/>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7"/>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8" name="Google Shape;13098;p97"/>
          <p:cNvGrpSpPr/>
          <p:nvPr/>
        </p:nvGrpSpPr>
        <p:grpSpPr>
          <a:xfrm>
            <a:off x="862853" y="3164476"/>
            <a:ext cx="317405" cy="366534"/>
            <a:chOff x="866528" y="3348348"/>
            <a:chExt cx="317405" cy="366534"/>
          </a:xfrm>
        </p:grpSpPr>
        <p:sp>
          <p:nvSpPr>
            <p:cNvPr id="13099" name="Google Shape;13099;p97"/>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7"/>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7"/>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7"/>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7"/>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7"/>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7"/>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7"/>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7" name="Google Shape;13107;p97"/>
          <p:cNvGrpSpPr/>
          <p:nvPr/>
        </p:nvGrpSpPr>
        <p:grpSpPr>
          <a:xfrm>
            <a:off x="1313143" y="3164423"/>
            <a:ext cx="310872" cy="366848"/>
            <a:chOff x="1316818" y="3348296"/>
            <a:chExt cx="310872" cy="366848"/>
          </a:xfrm>
        </p:grpSpPr>
        <p:sp>
          <p:nvSpPr>
            <p:cNvPr id="13108" name="Google Shape;13108;p97"/>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7"/>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7"/>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7"/>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7"/>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7"/>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7"/>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7"/>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7"/>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7"/>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7"/>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7"/>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7"/>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7"/>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7"/>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7"/>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7"/>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7"/>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7"/>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7"/>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7"/>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7"/>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7"/>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7"/>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2" name="Google Shape;13132;p97"/>
          <p:cNvGrpSpPr/>
          <p:nvPr/>
        </p:nvGrpSpPr>
        <p:grpSpPr>
          <a:xfrm>
            <a:off x="3101573" y="3164371"/>
            <a:ext cx="305620" cy="366430"/>
            <a:chOff x="3105248" y="3348244"/>
            <a:chExt cx="305620" cy="366430"/>
          </a:xfrm>
        </p:grpSpPr>
        <p:sp>
          <p:nvSpPr>
            <p:cNvPr id="13133" name="Google Shape;13133;p97"/>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7"/>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7"/>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7"/>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7"/>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7"/>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7"/>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0" name="Google Shape;13140;p97"/>
          <p:cNvGrpSpPr/>
          <p:nvPr/>
        </p:nvGrpSpPr>
        <p:grpSpPr>
          <a:xfrm>
            <a:off x="2658313" y="3164345"/>
            <a:ext cx="304078" cy="366665"/>
            <a:chOff x="2661988" y="3348218"/>
            <a:chExt cx="304078" cy="366665"/>
          </a:xfrm>
        </p:grpSpPr>
        <p:sp>
          <p:nvSpPr>
            <p:cNvPr id="13141" name="Google Shape;13141;p97"/>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7"/>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7"/>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7"/>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7"/>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7"/>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7"/>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7"/>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7"/>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7"/>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7"/>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7"/>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7"/>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7"/>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7"/>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7"/>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7"/>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7"/>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7"/>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0" name="Google Shape;13160;p97"/>
          <p:cNvGrpSpPr/>
          <p:nvPr/>
        </p:nvGrpSpPr>
        <p:grpSpPr>
          <a:xfrm>
            <a:off x="2209252" y="3165024"/>
            <a:ext cx="307606" cy="366482"/>
            <a:chOff x="2212927" y="3348897"/>
            <a:chExt cx="307606" cy="366482"/>
          </a:xfrm>
        </p:grpSpPr>
        <p:sp>
          <p:nvSpPr>
            <p:cNvPr id="13161" name="Google Shape;13161;p97"/>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7"/>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7"/>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7"/>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7"/>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7"/>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7"/>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7"/>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7"/>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7"/>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1" name="Google Shape;13171;p97"/>
          <p:cNvGrpSpPr/>
          <p:nvPr/>
        </p:nvGrpSpPr>
        <p:grpSpPr>
          <a:xfrm>
            <a:off x="1760714" y="3164345"/>
            <a:ext cx="310114" cy="366665"/>
            <a:chOff x="1764389" y="3348218"/>
            <a:chExt cx="310114" cy="366665"/>
          </a:xfrm>
        </p:grpSpPr>
        <p:sp>
          <p:nvSpPr>
            <p:cNvPr id="13172" name="Google Shape;13172;p97"/>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7"/>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7"/>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7"/>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7"/>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7"/>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7"/>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7"/>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7"/>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7"/>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7"/>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97"/>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7"/>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7"/>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7"/>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7"/>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7"/>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7"/>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7"/>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7"/>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2" name="Google Shape;13192;p97"/>
          <p:cNvGrpSpPr/>
          <p:nvPr/>
        </p:nvGrpSpPr>
        <p:grpSpPr>
          <a:xfrm>
            <a:off x="2773897" y="3623415"/>
            <a:ext cx="81716" cy="366717"/>
            <a:chOff x="2777572" y="3807287"/>
            <a:chExt cx="81716" cy="366717"/>
          </a:xfrm>
        </p:grpSpPr>
        <p:sp>
          <p:nvSpPr>
            <p:cNvPr id="13193" name="Google Shape;13193;p97"/>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7"/>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7"/>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7"/>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7"/>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7"/>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7"/>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7"/>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7"/>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7"/>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7"/>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97"/>
          <p:cNvGrpSpPr/>
          <p:nvPr/>
        </p:nvGrpSpPr>
        <p:grpSpPr>
          <a:xfrm>
            <a:off x="3930339" y="4145908"/>
            <a:ext cx="366665" cy="256334"/>
            <a:chOff x="3934014" y="4329780"/>
            <a:chExt cx="366665" cy="256334"/>
          </a:xfrm>
        </p:grpSpPr>
        <p:sp>
          <p:nvSpPr>
            <p:cNvPr id="13205" name="Google Shape;13205;p97"/>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7"/>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7"/>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7"/>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7"/>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7"/>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7"/>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7"/>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7"/>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7"/>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7"/>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7"/>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7"/>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97"/>
          <p:cNvGrpSpPr/>
          <p:nvPr/>
        </p:nvGrpSpPr>
        <p:grpSpPr>
          <a:xfrm>
            <a:off x="943995" y="3623467"/>
            <a:ext cx="194295" cy="366404"/>
            <a:chOff x="947670" y="3807339"/>
            <a:chExt cx="194295" cy="366404"/>
          </a:xfrm>
        </p:grpSpPr>
        <p:sp>
          <p:nvSpPr>
            <p:cNvPr id="13219" name="Google Shape;13219;p97"/>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7"/>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7"/>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7"/>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7"/>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7"/>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7"/>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7"/>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7"/>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7"/>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9" name="Google Shape;13229;p97"/>
          <p:cNvGrpSpPr/>
          <p:nvPr/>
        </p:nvGrpSpPr>
        <p:grpSpPr>
          <a:xfrm>
            <a:off x="3416704" y="4102685"/>
            <a:ext cx="368939" cy="342283"/>
            <a:chOff x="3420379" y="4286557"/>
            <a:chExt cx="368939" cy="342283"/>
          </a:xfrm>
        </p:grpSpPr>
        <p:sp>
          <p:nvSpPr>
            <p:cNvPr id="13230" name="Google Shape;13230;p97"/>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7"/>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7"/>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7"/>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7"/>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7"/>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7"/>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7"/>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7"/>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7"/>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7"/>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7"/>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7"/>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7"/>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7"/>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7"/>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6" name="Google Shape;13246;p97"/>
          <p:cNvGrpSpPr/>
          <p:nvPr/>
        </p:nvGrpSpPr>
        <p:grpSpPr>
          <a:xfrm>
            <a:off x="3961515" y="3658380"/>
            <a:ext cx="369801" cy="296813"/>
            <a:chOff x="3965190" y="3842252"/>
            <a:chExt cx="369801" cy="296813"/>
          </a:xfrm>
        </p:grpSpPr>
        <p:sp>
          <p:nvSpPr>
            <p:cNvPr id="13247" name="Google Shape;13247;p97"/>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7"/>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7"/>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7"/>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7"/>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7"/>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7"/>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7"/>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7"/>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7"/>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7"/>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7"/>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7"/>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7"/>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7"/>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7"/>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7"/>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7"/>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7"/>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7"/>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7"/>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8" name="Google Shape;13268;p97"/>
          <p:cNvGrpSpPr/>
          <p:nvPr/>
        </p:nvGrpSpPr>
        <p:grpSpPr>
          <a:xfrm>
            <a:off x="3502915" y="3649939"/>
            <a:ext cx="396796" cy="313407"/>
            <a:chOff x="3506590" y="3833812"/>
            <a:chExt cx="396796" cy="313407"/>
          </a:xfrm>
        </p:grpSpPr>
        <p:sp>
          <p:nvSpPr>
            <p:cNvPr id="13269" name="Google Shape;13269;p97"/>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7"/>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7"/>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97"/>
          <p:cNvGrpSpPr/>
          <p:nvPr/>
        </p:nvGrpSpPr>
        <p:grpSpPr>
          <a:xfrm>
            <a:off x="2765613" y="1781491"/>
            <a:ext cx="104556" cy="366665"/>
            <a:chOff x="2769288" y="1965364"/>
            <a:chExt cx="104556" cy="366665"/>
          </a:xfrm>
        </p:grpSpPr>
        <p:sp>
          <p:nvSpPr>
            <p:cNvPr id="13273" name="Google Shape;13273;p97"/>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7"/>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7"/>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7"/>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7"/>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7"/>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7"/>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7"/>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7"/>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97"/>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97"/>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7"/>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5" name="Google Shape;13285;p97"/>
          <p:cNvGrpSpPr/>
          <p:nvPr/>
        </p:nvGrpSpPr>
        <p:grpSpPr>
          <a:xfrm>
            <a:off x="3963004" y="1826988"/>
            <a:ext cx="367162" cy="275698"/>
            <a:chOff x="3966679" y="2010861"/>
            <a:chExt cx="367162" cy="275698"/>
          </a:xfrm>
        </p:grpSpPr>
        <p:sp>
          <p:nvSpPr>
            <p:cNvPr id="13286" name="Google Shape;13286;p97"/>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7"/>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7"/>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7"/>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0" name="Google Shape;13290;p97"/>
          <p:cNvGrpSpPr/>
          <p:nvPr/>
        </p:nvGrpSpPr>
        <p:grpSpPr>
          <a:xfrm>
            <a:off x="1748902" y="1841622"/>
            <a:ext cx="366404" cy="246220"/>
            <a:chOff x="1752577" y="2025495"/>
            <a:chExt cx="366404" cy="246220"/>
          </a:xfrm>
        </p:grpSpPr>
        <p:sp>
          <p:nvSpPr>
            <p:cNvPr id="13291" name="Google Shape;13291;p97"/>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7"/>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7"/>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7"/>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7"/>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7"/>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7"/>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7"/>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7"/>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97"/>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97"/>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7"/>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7"/>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7"/>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7"/>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7"/>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97"/>
          <p:cNvGrpSpPr/>
          <p:nvPr/>
        </p:nvGrpSpPr>
        <p:grpSpPr>
          <a:xfrm>
            <a:off x="1305878" y="1885708"/>
            <a:ext cx="366404" cy="158363"/>
            <a:chOff x="1309553" y="2069580"/>
            <a:chExt cx="366404" cy="158363"/>
          </a:xfrm>
        </p:grpSpPr>
        <p:sp>
          <p:nvSpPr>
            <p:cNvPr id="13308" name="Google Shape;13308;p97"/>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7"/>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7"/>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7"/>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7"/>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97"/>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97"/>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7"/>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7"/>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7"/>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7"/>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7"/>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7"/>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7"/>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7"/>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7"/>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7"/>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7"/>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7"/>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7"/>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7"/>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7"/>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7"/>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7"/>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7"/>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7"/>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97"/>
          <p:cNvGrpSpPr/>
          <p:nvPr/>
        </p:nvGrpSpPr>
        <p:grpSpPr>
          <a:xfrm>
            <a:off x="862853" y="1904889"/>
            <a:ext cx="366639" cy="119635"/>
            <a:chOff x="866528" y="2088762"/>
            <a:chExt cx="366639" cy="119635"/>
          </a:xfrm>
        </p:grpSpPr>
        <p:sp>
          <p:nvSpPr>
            <p:cNvPr id="13335" name="Google Shape;13335;p97"/>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97"/>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7"/>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7"/>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7"/>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7"/>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7"/>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7"/>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7"/>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7"/>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7"/>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7"/>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7"/>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7"/>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9" name="Google Shape;13349;p97"/>
          <p:cNvGrpSpPr/>
          <p:nvPr/>
        </p:nvGrpSpPr>
        <p:grpSpPr>
          <a:xfrm>
            <a:off x="2325594" y="1781439"/>
            <a:ext cx="98807" cy="366273"/>
            <a:chOff x="2329269" y="1965312"/>
            <a:chExt cx="98807" cy="366273"/>
          </a:xfrm>
        </p:grpSpPr>
        <p:sp>
          <p:nvSpPr>
            <p:cNvPr id="13350" name="Google Shape;13350;p97"/>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7"/>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7"/>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3" name="Google Shape;13353;p97"/>
          <p:cNvGrpSpPr/>
          <p:nvPr/>
        </p:nvGrpSpPr>
        <p:grpSpPr>
          <a:xfrm>
            <a:off x="3204378" y="1781099"/>
            <a:ext cx="112344" cy="366926"/>
            <a:chOff x="3208053" y="1964972"/>
            <a:chExt cx="112344" cy="366926"/>
          </a:xfrm>
        </p:grpSpPr>
        <p:sp>
          <p:nvSpPr>
            <p:cNvPr id="13354" name="Google Shape;13354;p97"/>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7"/>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7"/>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7"/>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7"/>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7"/>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0" name="Google Shape;13360;p97"/>
          <p:cNvGrpSpPr/>
          <p:nvPr/>
        </p:nvGrpSpPr>
        <p:grpSpPr>
          <a:xfrm>
            <a:off x="3221704" y="3623467"/>
            <a:ext cx="72413" cy="366404"/>
            <a:chOff x="3225379" y="3807339"/>
            <a:chExt cx="72413" cy="366404"/>
          </a:xfrm>
        </p:grpSpPr>
        <p:sp>
          <p:nvSpPr>
            <p:cNvPr id="13361" name="Google Shape;13361;p97"/>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7"/>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7"/>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97"/>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97"/>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97"/>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7"/>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7"/>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9" name="Google Shape;13369;p97"/>
          <p:cNvGrpSpPr/>
          <p:nvPr/>
        </p:nvGrpSpPr>
        <p:grpSpPr>
          <a:xfrm>
            <a:off x="3520241" y="1827223"/>
            <a:ext cx="366665" cy="275201"/>
            <a:chOff x="3523916" y="2011096"/>
            <a:chExt cx="366665" cy="275201"/>
          </a:xfrm>
        </p:grpSpPr>
        <p:sp>
          <p:nvSpPr>
            <p:cNvPr id="13370" name="Google Shape;13370;p97"/>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7"/>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7"/>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7"/>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7"/>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7"/>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7"/>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7"/>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7"/>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7"/>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7"/>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7"/>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7"/>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7"/>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7"/>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7"/>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7"/>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97"/>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97"/>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7"/>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0" name="Google Shape;13390;p97"/>
          <p:cNvGrpSpPr/>
          <p:nvPr/>
        </p:nvGrpSpPr>
        <p:grpSpPr>
          <a:xfrm>
            <a:off x="1739102" y="1316124"/>
            <a:ext cx="393791" cy="366744"/>
            <a:chOff x="1742777" y="1499997"/>
            <a:chExt cx="393791" cy="366744"/>
          </a:xfrm>
        </p:grpSpPr>
        <p:sp>
          <p:nvSpPr>
            <p:cNvPr id="13391" name="Google Shape;13391;p97"/>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7"/>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7"/>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7"/>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7"/>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7"/>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7"/>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7"/>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7"/>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7"/>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7"/>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7"/>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7"/>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7"/>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97"/>
          <p:cNvGrpSpPr/>
          <p:nvPr/>
        </p:nvGrpSpPr>
        <p:grpSpPr>
          <a:xfrm>
            <a:off x="4010774" y="1316124"/>
            <a:ext cx="319914" cy="366639"/>
            <a:chOff x="4014449" y="1499997"/>
            <a:chExt cx="319914" cy="366639"/>
          </a:xfrm>
        </p:grpSpPr>
        <p:sp>
          <p:nvSpPr>
            <p:cNvPr id="13406" name="Google Shape;13406;p97"/>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7"/>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7"/>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7"/>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7"/>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1" name="Google Shape;13411;p97"/>
          <p:cNvGrpSpPr/>
          <p:nvPr/>
        </p:nvGrpSpPr>
        <p:grpSpPr>
          <a:xfrm>
            <a:off x="862592" y="1407588"/>
            <a:ext cx="367397" cy="183711"/>
            <a:chOff x="866267" y="1591460"/>
            <a:chExt cx="367397" cy="183711"/>
          </a:xfrm>
        </p:grpSpPr>
        <p:sp>
          <p:nvSpPr>
            <p:cNvPr id="13412" name="Google Shape;13412;p97"/>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97"/>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97"/>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7"/>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7"/>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7"/>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7"/>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7"/>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7"/>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7"/>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7"/>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7"/>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7"/>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7"/>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7"/>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7"/>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7"/>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7"/>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0" name="Google Shape;13430;p97"/>
          <p:cNvGrpSpPr/>
          <p:nvPr/>
        </p:nvGrpSpPr>
        <p:grpSpPr>
          <a:xfrm>
            <a:off x="3114168" y="1316019"/>
            <a:ext cx="327440" cy="366744"/>
            <a:chOff x="3117843" y="1499892"/>
            <a:chExt cx="327440" cy="366744"/>
          </a:xfrm>
        </p:grpSpPr>
        <p:sp>
          <p:nvSpPr>
            <p:cNvPr id="13431" name="Google Shape;13431;p97"/>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7"/>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7"/>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7"/>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97"/>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97"/>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7"/>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8" name="Google Shape;13438;p97"/>
          <p:cNvGrpSpPr/>
          <p:nvPr/>
        </p:nvGrpSpPr>
        <p:grpSpPr>
          <a:xfrm>
            <a:off x="2663330" y="1316124"/>
            <a:ext cx="336770" cy="366639"/>
            <a:chOff x="2667005" y="1499997"/>
            <a:chExt cx="336770" cy="366639"/>
          </a:xfrm>
        </p:grpSpPr>
        <p:sp>
          <p:nvSpPr>
            <p:cNvPr id="13439" name="Google Shape;13439;p97"/>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7"/>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7"/>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7"/>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7"/>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7"/>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7"/>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7"/>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7"/>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7"/>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7"/>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7"/>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7"/>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7"/>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7"/>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7"/>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7"/>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7"/>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7"/>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97"/>
          <p:cNvGrpSpPr/>
          <p:nvPr/>
        </p:nvGrpSpPr>
        <p:grpSpPr>
          <a:xfrm>
            <a:off x="3561191" y="1316124"/>
            <a:ext cx="326473" cy="366639"/>
            <a:chOff x="3564866" y="1499997"/>
            <a:chExt cx="326473" cy="366639"/>
          </a:xfrm>
        </p:grpSpPr>
        <p:sp>
          <p:nvSpPr>
            <p:cNvPr id="13459" name="Google Shape;13459;p97"/>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7"/>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7"/>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7"/>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7"/>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7"/>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7"/>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7"/>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7"/>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8" name="Google Shape;13468;p97"/>
          <p:cNvGrpSpPr/>
          <p:nvPr/>
        </p:nvGrpSpPr>
        <p:grpSpPr>
          <a:xfrm>
            <a:off x="1310399" y="1316124"/>
            <a:ext cx="364392" cy="366639"/>
            <a:chOff x="1314074" y="1499997"/>
            <a:chExt cx="364392" cy="366639"/>
          </a:xfrm>
        </p:grpSpPr>
        <p:sp>
          <p:nvSpPr>
            <p:cNvPr id="13469" name="Google Shape;13469;p97"/>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7"/>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7"/>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7"/>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7"/>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7"/>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7"/>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7"/>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7"/>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7"/>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7"/>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97"/>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1" name="Google Shape;13481;p97"/>
          <p:cNvGrpSpPr/>
          <p:nvPr/>
        </p:nvGrpSpPr>
        <p:grpSpPr>
          <a:xfrm>
            <a:off x="2216804" y="1316124"/>
            <a:ext cx="337005" cy="366639"/>
            <a:chOff x="2220479" y="1499997"/>
            <a:chExt cx="337005" cy="366639"/>
          </a:xfrm>
        </p:grpSpPr>
        <p:sp>
          <p:nvSpPr>
            <p:cNvPr id="13482" name="Google Shape;13482;p97"/>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7"/>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7"/>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7"/>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7"/>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7"/>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7"/>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7"/>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7"/>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7"/>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7"/>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3" name="Google Shape;13493;p97"/>
          <p:cNvGrpSpPr/>
          <p:nvPr/>
        </p:nvGrpSpPr>
        <p:grpSpPr>
          <a:xfrm>
            <a:off x="4101480" y="2242103"/>
            <a:ext cx="87230" cy="366430"/>
            <a:chOff x="4105155" y="2425976"/>
            <a:chExt cx="87230" cy="366430"/>
          </a:xfrm>
        </p:grpSpPr>
        <p:sp>
          <p:nvSpPr>
            <p:cNvPr id="13494" name="Google Shape;13494;p97"/>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7"/>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7"/>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97"/>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97"/>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7"/>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0" name="Google Shape;13500;p97"/>
          <p:cNvGrpSpPr/>
          <p:nvPr/>
        </p:nvGrpSpPr>
        <p:grpSpPr>
          <a:xfrm>
            <a:off x="1804434" y="2242129"/>
            <a:ext cx="267884" cy="366639"/>
            <a:chOff x="1808109" y="2426002"/>
            <a:chExt cx="267884" cy="366639"/>
          </a:xfrm>
        </p:grpSpPr>
        <p:sp>
          <p:nvSpPr>
            <p:cNvPr id="13501" name="Google Shape;13501;p97"/>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7"/>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7"/>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7"/>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7"/>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7"/>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7"/>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7"/>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7"/>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7"/>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7"/>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7"/>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7"/>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7"/>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7"/>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7"/>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7"/>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7"/>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97"/>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97"/>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7"/>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2" name="Google Shape;13522;p97"/>
          <p:cNvGrpSpPr/>
          <p:nvPr/>
        </p:nvGrpSpPr>
        <p:grpSpPr>
          <a:xfrm>
            <a:off x="3599893" y="2242129"/>
            <a:ext cx="207597" cy="366639"/>
            <a:chOff x="3603568" y="2426002"/>
            <a:chExt cx="207597" cy="366639"/>
          </a:xfrm>
        </p:grpSpPr>
        <p:sp>
          <p:nvSpPr>
            <p:cNvPr id="13523" name="Google Shape;13523;p97"/>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7"/>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7"/>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7"/>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7"/>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7"/>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9" name="Google Shape;13529;p97"/>
          <p:cNvGrpSpPr/>
          <p:nvPr/>
        </p:nvGrpSpPr>
        <p:grpSpPr>
          <a:xfrm>
            <a:off x="2242440" y="2242129"/>
            <a:ext cx="274417" cy="366404"/>
            <a:chOff x="2246115" y="2426002"/>
            <a:chExt cx="274417" cy="366404"/>
          </a:xfrm>
        </p:grpSpPr>
        <p:sp>
          <p:nvSpPr>
            <p:cNvPr id="13530" name="Google Shape;13530;p97"/>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7"/>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7"/>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7"/>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7"/>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7"/>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97"/>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97"/>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8" name="Google Shape;13538;p97"/>
          <p:cNvGrpSpPr/>
          <p:nvPr/>
        </p:nvGrpSpPr>
        <p:grpSpPr>
          <a:xfrm>
            <a:off x="2692991" y="2242129"/>
            <a:ext cx="256099" cy="366639"/>
            <a:chOff x="2696666" y="2426002"/>
            <a:chExt cx="256099" cy="366639"/>
          </a:xfrm>
        </p:grpSpPr>
        <p:sp>
          <p:nvSpPr>
            <p:cNvPr id="13539" name="Google Shape;13539;p97"/>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7"/>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7"/>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7"/>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7"/>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7"/>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97"/>
          <p:cNvGrpSpPr/>
          <p:nvPr/>
        </p:nvGrpSpPr>
        <p:grpSpPr>
          <a:xfrm>
            <a:off x="3145397" y="2242129"/>
            <a:ext cx="225863" cy="366430"/>
            <a:chOff x="3149072" y="2426002"/>
            <a:chExt cx="225863" cy="366430"/>
          </a:xfrm>
        </p:grpSpPr>
        <p:sp>
          <p:nvSpPr>
            <p:cNvPr id="13546" name="Google Shape;13546;p97"/>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7"/>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7"/>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7"/>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7"/>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7"/>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7"/>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97"/>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97"/>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7"/>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7"/>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7" name="Google Shape;13557;p97"/>
          <p:cNvGrpSpPr/>
          <p:nvPr/>
        </p:nvGrpSpPr>
        <p:grpSpPr>
          <a:xfrm>
            <a:off x="1357881" y="2242051"/>
            <a:ext cx="283224" cy="366482"/>
            <a:chOff x="1361556" y="2425923"/>
            <a:chExt cx="283224" cy="366482"/>
          </a:xfrm>
        </p:grpSpPr>
        <p:sp>
          <p:nvSpPr>
            <p:cNvPr id="13558" name="Google Shape;13558;p97"/>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7"/>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7"/>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7"/>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7"/>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7"/>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7"/>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7"/>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7"/>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7"/>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7"/>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7"/>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7"/>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7"/>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97"/>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97"/>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97"/>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97"/>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97"/>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97"/>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8" name="Google Shape;13578;p97"/>
          <p:cNvGrpSpPr/>
          <p:nvPr/>
        </p:nvGrpSpPr>
        <p:grpSpPr>
          <a:xfrm>
            <a:off x="3970060" y="2707183"/>
            <a:ext cx="361883" cy="366979"/>
            <a:chOff x="3973735" y="2891056"/>
            <a:chExt cx="361883" cy="366979"/>
          </a:xfrm>
        </p:grpSpPr>
        <p:sp>
          <p:nvSpPr>
            <p:cNvPr id="13579" name="Google Shape;13579;p97"/>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7"/>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7"/>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7"/>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7"/>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7"/>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7"/>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7"/>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7"/>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7"/>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7"/>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7"/>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7"/>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7"/>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97"/>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97"/>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7"/>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6" name="Google Shape;13596;p97"/>
          <p:cNvGrpSpPr/>
          <p:nvPr/>
        </p:nvGrpSpPr>
        <p:grpSpPr>
          <a:xfrm>
            <a:off x="3524266" y="2732871"/>
            <a:ext cx="366665" cy="315654"/>
            <a:chOff x="3527941" y="2916744"/>
            <a:chExt cx="366665" cy="315654"/>
          </a:xfrm>
        </p:grpSpPr>
        <p:sp>
          <p:nvSpPr>
            <p:cNvPr id="13597" name="Google Shape;13597;p97"/>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7"/>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7"/>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7"/>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7"/>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7"/>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7"/>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7"/>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7"/>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7"/>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7"/>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97"/>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97"/>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7"/>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7"/>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7"/>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7"/>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7"/>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7"/>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7"/>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7"/>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7"/>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97"/>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97"/>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7"/>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7"/>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7"/>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7"/>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7"/>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7"/>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97"/>
          <p:cNvGrpSpPr/>
          <p:nvPr/>
        </p:nvGrpSpPr>
        <p:grpSpPr>
          <a:xfrm>
            <a:off x="2637198" y="2707758"/>
            <a:ext cx="366404" cy="366404"/>
            <a:chOff x="2640873" y="2891631"/>
            <a:chExt cx="366404" cy="366404"/>
          </a:xfrm>
        </p:grpSpPr>
        <p:sp>
          <p:nvSpPr>
            <p:cNvPr id="13628" name="Google Shape;13628;p97"/>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7"/>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7"/>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7"/>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97"/>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97"/>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7"/>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7"/>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7"/>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7"/>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7"/>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7"/>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7"/>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97"/>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2" name="Google Shape;13642;p97"/>
          <p:cNvGrpSpPr/>
          <p:nvPr/>
        </p:nvGrpSpPr>
        <p:grpSpPr>
          <a:xfrm>
            <a:off x="2193416" y="2754248"/>
            <a:ext cx="366665" cy="273189"/>
            <a:chOff x="2197091" y="2938120"/>
            <a:chExt cx="366665" cy="273189"/>
          </a:xfrm>
        </p:grpSpPr>
        <p:sp>
          <p:nvSpPr>
            <p:cNvPr id="13643" name="Google Shape;13643;p97"/>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7"/>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7"/>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7"/>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7"/>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7"/>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7"/>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7"/>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7"/>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7"/>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7"/>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7"/>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7"/>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7"/>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7"/>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7"/>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7"/>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7"/>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7"/>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7"/>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7"/>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7"/>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7"/>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97"/>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7" name="Google Shape;13667;p97"/>
          <p:cNvGrpSpPr/>
          <p:nvPr/>
        </p:nvGrpSpPr>
        <p:grpSpPr>
          <a:xfrm>
            <a:off x="1749895" y="2708254"/>
            <a:ext cx="366665" cy="365202"/>
            <a:chOff x="1753570" y="2892127"/>
            <a:chExt cx="366665" cy="365202"/>
          </a:xfrm>
        </p:grpSpPr>
        <p:sp>
          <p:nvSpPr>
            <p:cNvPr id="13668" name="Google Shape;13668;p97"/>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7"/>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7"/>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7"/>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7"/>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7"/>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97"/>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97"/>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7"/>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7"/>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7"/>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7"/>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7"/>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7"/>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7"/>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7"/>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7"/>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7"/>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6" name="Google Shape;13686;p97"/>
          <p:cNvGrpSpPr/>
          <p:nvPr/>
        </p:nvGrpSpPr>
        <p:grpSpPr>
          <a:xfrm>
            <a:off x="1300076" y="3623467"/>
            <a:ext cx="367684" cy="366561"/>
            <a:chOff x="1303751" y="3807339"/>
            <a:chExt cx="367684" cy="366561"/>
          </a:xfrm>
        </p:grpSpPr>
        <p:sp>
          <p:nvSpPr>
            <p:cNvPr id="13687" name="Google Shape;13687;p97"/>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7"/>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7"/>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7"/>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7"/>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7"/>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7"/>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97"/>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97"/>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7"/>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7"/>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7"/>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7"/>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7"/>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7"/>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7"/>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7"/>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7"/>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97"/>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97"/>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7"/>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7"/>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7"/>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7"/>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7"/>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7"/>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7"/>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7"/>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7"/>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7"/>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7"/>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7"/>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7"/>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7"/>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7"/>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7"/>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7"/>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7"/>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7"/>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97"/>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97"/>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8" name="Google Shape;13728;p97"/>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29" name="Google Shape;13729;p97"/>
          <p:cNvGrpSpPr/>
          <p:nvPr/>
        </p:nvGrpSpPr>
        <p:grpSpPr>
          <a:xfrm>
            <a:off x="1306374" y="2707549"/>
            <a:ext cx="384749" cy="366613"/>
            <a:chOff x="1310049" y="2891421"/>
            <a:chExt cx="384749" cy="366613"/>
          </a:xfrm>
        </p:grpSpPr>
        <p:sp>
          <p:nvSpPr>
            <p:cNvPr id="13730" name="Google Shape;13730;p97"/>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7"/>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7"/>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7"/>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7"/>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7"/>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7"/>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7"/>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97"/>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97"/>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7"/>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7"/>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7"/>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7"/>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4" name="Google Shape;13744;p97"/>
          <p:cNvGrpSpPr/>
          <p:nvPr/>
        </p:nvGrpSpPr>
        <p:grpSpPr>
          <a:xfrm>
            <a:off x="845998" y="2707470"/>
            <a:ext cx="383468" cy="366665"/>
            <a:chOff x="849673" y="2891343"/>
            <a:chExt cx="383468" cy="366665"/>
          </a:xfrm>
        </p:grpSpPr>
        <p:sp>
          <p:nvSpPr>
            <p:cNvPr id="13745" name="Google Shape;13745;p97"/>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7"/>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7"/>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7"/>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7"/>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7"/>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7"/>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97"/>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97"/>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7"/>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7"/>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7"/>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7" name="Google Shape;13757;p97"/>
          <p:cNvGrpSpPr/>
          <p:nvPr/>
        </p:nvGrpSpPr>
        <p:grpSpPr>
          <a:xfrm>
            <a:off x="916582" y="2242129"/>
            <a:ext cx="278024" cy="366508"/>
            <a:chOff x="920257" y="2426002"/>
            <a:chExt cx="278024" cy="366508"/>
          </a:xfrm>
        </p:grpSpPr>
        <p:sp>
          <p:nvSpPr>
            <p:cNvPr id="13758" name="Google Shape;13758;p97"/>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7"/>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7"/>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7"/>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7"/>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97"/>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97"/>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7"/>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7"/>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7"/>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7"/>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7"/>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7"/>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97"/>
          <p:cNvGrpSpPr/>
          <p:nvPr/>
        </p:nvGrpSpPr>
        <p:grpSpPr>
          <a:xfrm>
            <a:off x="862853" y="4090611"/>
            <a:ext cx="349810" cy="366665"/>
            <a:chOff x="866528" y="4274484"/>
            <a:chExt cx="349810" cy="366665"/>
          </a:xfrm>
        </p:grpSpPr>
        <p:sp>
          <p:nvSpPr>
            <p:cNvPr id="13772" name="Google Shape;13772;p97"/>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7"/>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7"/>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7"/>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7"/>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7"/>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7"/>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7"/>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97"/>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97"/>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7"/>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3" name="Google Shape;13783;p97"/>
          <p:cNvGrpSpPr/>
          <p:nvPr/>
        </p:nvGrpSpPr>
        <p:grpSpPr>
          <a:xfrm>
            <a:off x="1385033" y="4090611"/>
            <a:ext cx="330210" cy="366665"/>
            <a:chOff x="1388708" y="4274484"/>
            <a:chExt cx="330210" cy="366665"/>
          </a:xfrm>
        </p:grpSpPr>
        <p:sp>
          <p:nvSpPr>
            <p:cNvPr id="13784" name="Google Shape;13784;p97"/>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7"/>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7"/>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7"/>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7"/>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7"/>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7"/>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7"/>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7"/>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7"/>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7"/>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7"/>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7"/>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7"/>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7"/>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7"/>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7"/>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7"/>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97"/>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97"/>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4" name="Google Shape;13804;p97"/>
          <p:cNvGrpSpPr/>
          <p:nvPr/>
        </p:nvGrpSpPr>
        <p:grpSpPr>
          <a:xfrm>
            <a:off x="1871019" y="4109453"/>
            <a:ext cx="375446" cy="328982"/>
            <a:chOff x="1874694" y="4293326"/>
            <a:chExt cx="375446" cy="328982"/>
          </a:xfrm>
        </p:grpSpPr>
        <p:sp>
          <p:nvSpPr>
            <p:cNvPr id="13805" name="Google Shape;13805;p97"/>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97"/>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97"/>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7"/>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7"/>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7"/>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7"/>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7"/>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7"/>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7"/>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7"/>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7"/>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7"/>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7"/>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97"/>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97"/>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7"/>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7"/>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7"/>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97"/>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97"/>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7"/>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7" name="Google Shape;13827;p97"/>
          <p:cNvGrpSpPr/>
          <p:nvPr/>
        </p:nvGrpSpPr>
        <p:grpSpPr>
          <a:xfrm>
            <a:off x="2392441" y="4109218"/>
            <a:ext cx="366665" cy="329714"/>
            <a:chOff x="2396116" y="4293090"/>
            <a:chExt cx="366665" cy="329714"/>
          </a:xfrm>
        </p:grpSpPr>
        <p:sp>
          <p:nvSpPr>
            <p:cNvPr id="13828" name="Google Shape;13828;p97"/>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7"/>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7"/>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7"/>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7"/>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7"/>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7"/>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7"/>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7"/>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7"/>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7"/>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7"/>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7"/>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97"/>
          <p:cNvGrpSpPr/>
          <p:nvPr/>
        </p:nvGrpSpPr>
        <p:grpSpPr>
          <a:xfrm>
            <a:off x="2905082" y="4105951"/>
            <a:ext cx="367162" cy="336116"/>
            <a:chOff x="2908757" y="4289824"/>
            <a:chExt cx="367162" cy="336116"/>
          </a:xfrm>
        </p:grpSpPr>
        <p:sp>
          <p:nvSpPr>
            <p:cNvPr id="13842" name="Google Shape;13842;p97"/>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7"/>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7"/>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7"/>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7"/>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7"/>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7"/>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7"/>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7"/>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7"/>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7"/>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7"/>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7"/>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7"/>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7"/>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7"/>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7"/>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7"/>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7"/>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7"/>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7"/>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7"/>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7"/>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7"/>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7"/>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7"/>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97"/>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9" name="Google Shape;13869;p97"/>
          <p:cNvGrpSpPr/>
          <p:nvPr/>
        </p:nvGrpSpPr>
        <p:grpSpPr>
          <a:xfrm>
            <a:off x="3078733" y="2735667"/>
            <a:ext cx="368651" cy="310350"/>
            <a:chOff x="3082408" y="2919540"/>
            <a:chExt cx="368651" cy="310350"/>
          </a:xfrm>
        </p:grpSpPr>
        <p:sp>
          <p:nvSpPr>
            <p:cNvPr id="13870" name="Google Shape;13870;p97"/>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7"/>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7"/>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7"/>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7"/>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7"/>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7"/>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7"/>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7"/>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7"/>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7"/>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7"/>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97"/>
          <p:cNvGrpSpPr/>
          <p:nvPr/>
        </p:nvGrpSpPr>
        <p:grpSpPr>
          <a:xfrm>
            <a:off x="7067667" y="2240152"/>
            <a:ext cx="366169" cy="360498"/>
            <a:chOff x="7069130" y="2424800"/>
            <a:chExt cx="366169" cy="360498"/>
          </a:xfrm>
        </p:grpSpPr>
        <p:sp>
          <p:nvSpPr>
            <p:cNvPr id="13883" name="Google Shape;13883;p97"/>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97"/>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7"/>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7"/>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97"/>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97"/>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7"/>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7"/>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7"/>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7"/>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7"/>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97"/>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97"/>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7"/>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7"/>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7"/>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7"/>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7"/>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7"/>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7"/>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97"/>
          <p:cNvGrpSpPr/>
          <p:nvPr/>
        </p:nvGrpSpPr>
        <p:grpSpPr>
          <a:xfrm>
            <a:off x="4884192" y="2240073"/>
            <a:ext cx="281473" cy="360629"/>
            <a:chOff x="4885655" y="2424721"/>
            <a:chExt cx="281473" cy="360629"/>
          </a:xfrm>
        </p:grpSpPr>
        <p:sp>
          <p:nvSpPr>
            <p:cNvPr id="13904" name="Google Shape;13904;p97"/>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7"/>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7"/>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7"/>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7"/>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7"/>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7"/>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7"/>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7"/>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7"/>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7"/>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5" name="Google Shape;13915;p97"/>
          <p:cNvGrpSpPr/>
          <p:nvPr/>
        </p:nvGrpSpPr>
        <p:grpSpPr>
          <a:xfrm>
            <a:off x="6624146" y="2262129"/>
            <a:ext cx="364130" cy="316726"/>
            <a:chOff x="6625609" y="2446777"/>
            <a:chExt cx="364130" cy="316726"/>
          </a:xfrm>
        </p:grpSpPr>
        <p:sp>
          <p:nvSpPr>
            <p:cNvPr id="13916" name="Google Shape;13916;p97"/>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7"/>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7"/>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7"/>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7"/>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7"/>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7"/>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7"/>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97"/>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97"/>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7"/>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7"/>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8" name="Google Shape;13928;p97"/>
          <p:cNvGrpSpPr/>
          <p:nvPr/>
        </p:nvGrpSpPr>
        <p:grpSpPr>
          <a:xfrm>
            <a:off x="5756181" y="1827703"/>
            <a:ext cx="360628" cy="298825"/>
            <a:chOff x="5757644" y="2012350"/>
            <a:chExt cx="360628" cy="298825"/>
          </a:xfrm>
        </p:grpSpPr>
        <p:sp>
          <p:nvSpPr>
            <p:cNvPr id="13929" name="Google Shape;13929;p97"/>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7"/>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7"/>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7"/>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7"/>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7"/>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7"/>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7"/>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7"/>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7"/>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97"/>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97"/>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7"/>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7"/>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7"/>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7"/>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97"/>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97"/>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7"/>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7"/>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7"/>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7"/>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1" name="Google Shape;13951;p97"/>
          <p:cNvGrpSpPr/>
          <p:nvPr/>
        </p:nvGrpSpPr>
        <p:grpSpPr>
          <a:xfrm>
            <a:off x="5316162" y="1798826"/>
            <a:ext cx="360628" cy="356839"/>
            <a:chOff x="5317625" y="1983474"/>
            <a:chExt cx="360628" cy="356839"/>
          </a:xfrm>
        </p:grpSpPr>
        <p:sp>
          <p:nvSpPr>
            <p:cNvPr id="13952" name="Google Shape;13952;p97"/>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7"/>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7"/>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7"/>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7"/>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7"/>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7"/>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7"/>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7"/>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7"/>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7"/>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7"/>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97"/>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97"/>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7"/>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7"/>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7"/>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7"/>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7"/>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1" name="Google Shape;13971;p97"/>
          <p:cNvGrpSpPr/>
          <p:nvPr/>
        </p:nvGrpSpPr>
        <p:grpSpPr>
          <a:xfrm>
            <a:off x="6180364" y="2279037"/>
            <a:ext cx="360629" cy="282989"/>
            <a:chOff x="6181827" y="2463685"/>
            <a:chExt cx="360629" cy="282989"/>
          </a:xfrm>
        </p:grpSpPr>
        <p:sp>
          <p:nvSpPr>
            <p:cNvPr id="13972" name="Google Shape;13972;p97"/>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97"/>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7"/>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7"/>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7"/>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7"/>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7"/>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7"/>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7"/>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7"/>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7"/>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3" name="Google Shape;13983;p97"/>
          <p:cNvGrpSpPr/>
          <p:nvPr/>
        </p:nvGrpSpPr>
        <p:grpSpPr>
          <a:xfrm>
            <a:off x="5344830" y="3156044"/>
            <a:ext cx="291247" cy="360629"/>
            <a:chOff x="5346292" y="3340691"/>
            <a:chExt cx="291247" cy="360628"/>
          </a:xfrm>
        </p:grpSpPr>
        <p:sp>
          <p:nvSpPr>
            <p:cNvPr id="13984" name="Google Shape;13984;p97"/>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7"/>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7"/>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7"/>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7"/>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7"/>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7"/>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7"/>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97"/>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97"/>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7"/>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7"/>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7"/>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7"/>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7"/>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7"/>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7"/>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7"/>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97"/>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97"/>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7"/>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7"/>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7"/>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7"/>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7"/>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9" name="Google Shape;14009;p97"/>
          <p:cNvGrpSpPr/>
          <p:nvPr/>
        </p:nvGrpSpPr>
        <p:grpSpPr>
          <a:xfrm>
            <a:off x="7967801" y="1797049"/>
            <a:ext cx="337763" cy="360393"/>
            <a:chOff x="7969264" y="1981697"/>
            <a:chExt cx="337763" cy="360393"/>
          </a:xfrm>
        </p:grpSpPr>
        <p:sp>
          <p:nvSpPr>
            <p:cNvPr id="14010" name="Google Shape;14010;p97"/>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7"/>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7"/>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7"/>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7"/>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97"/>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97"/>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7"/>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7"/>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7"/>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7"/>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7"/>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7"/>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7"/>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7"/>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7"/>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7"/>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97"/>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8" name="Google Shape;14028;p97"/>
          <p:cNvGrpSpPr/>
          <p:nvPr/>
        </p:nvGrpSpPr>
        <p:grpSpPr>
          <a:xfrm>
            <a:off x="5734570" y="2245352"/>
            <a:ext cx="360890" cy="350332"/>
            <a:chOff x="5736032" y="2430000"/>
            <a:chExt cx="360890" cy="350332"/>
          </a:xfrm>
        </p:grpSpPr>
        <p:sp>
          <p:nvSpPr>
            <p:cNvPr id="14029" name="Google Shape;14029;p97"/>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7"/>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7"/>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7"/>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7"/>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97"/>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97"/>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7"/>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7"/>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7"/>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7"/>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7"/>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7"/>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7"/>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7"/>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7"/>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7"/>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6" name="Google Shape;14046;p97"/>
          <p:cNvGrpSpPr/>
          <p:nvPr/>
        </p:nvGrpSpPr>
        <p:grpSpPr>
          <a:xfrm>
            <a:off x="4876405" y="1811344"/>
            <a:ext cx="360628" cy="331778"/>
            <a:chOff x="4877867" y="1995991"/>
            <a:chExt cx="360628" cy="331778"/>
          </a:xfrm>
        </p:grpSpPr>
        <p:sp>
          <p:nvSpPr>
            <p:cNvPr id="14047" name="Google Shape;14047;p97"/>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7"/>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7"/>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7"/>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7"/>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7"/>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7"/>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7"/>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7"/>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97"/>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97"/>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7"/>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7"/>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7"/>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1" name="Google Shape;14061;p97"/>
          <p:cNvGrpSpPr/>
          <p:nvPr/>
        </p:nvGrpSpPr>
        <p:grpSpPr>
          <a:xfrm>
            <a:off x="7049427" y="2728856"/>
            <a:ext cx="363529" cy="339513"/>
            <a:chOff x="7050889" y="2913503"/>
            <a:chExt cx="363529" cy="339513"/>
          </a:xfrm>
        </p:grpSpPr>
        <p:sp>
          <p:nvSpPr>
            <p:cNvPr id="14062" name="Google Shape;14062;p97"/>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97"/>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97"/>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7"/>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7"/>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7"/>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7"/>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7"/>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7"/>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1" name="Google Shape;14071;p97"/>
          <p:cNvGrpSpPr/>
          <p:nvPr/>
        </p:nvGrpSpPr>
        <p:grpSpPr>
          <a:xfrm>
            <a:off x="7509437" y="1796814"/>
            <a:ext cx="372937" cy="360629"/>
            <a:chOff x="7510900" y="1981462"/>
            <a:chExt cx="372937" cy="360629"/>
          </a:xfrm>
        </p:grpSpPr>
        <p:sp>
          <p:nvSpPr>
            <p:cNvPr id="14072" name="Google Shape;14072;p97"/>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97"/>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7"/>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7"/>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7"/>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7"/>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7"/>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97"/>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97"/>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7"/>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7"/>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7"/>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7"/>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7"/>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7"/>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7"/>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8" name="Google Shape;14088;p97"/>
          <p:cNvGrpSpPr/>
          <p:nvPr/>
        </p:nvGrpSpPr>
        <p:grpSpPr>
          <a:xfrm>
            <a:off x="6598014" y="2733612"/>
            <a:ext cx="360629" cy="329975"/>
            <a:chOff x="6599476" y="2918260"/>
            <a:chExt cx="360629" cy="329975"/>
          </a:xfrm>
        </p:grpSpPr>
        <p:sp>
          <p:nvSpPr>
            <p:cNvPr id="14089" name="Google Shape;14089;p97"/>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7"/>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97"/>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97"/>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7"/>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7"/>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7"/>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7"/>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7"/>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7"/>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7"/>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7"/>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7"/>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7"/>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7"/>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7"/>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7"/>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7"/>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7"/>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7"/>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7"/>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7"/>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7"/>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97"/>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97"/>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4" name="Google Shape;14114;p97"/>
          <p:cNvGrpSpPr/>
          <p:nvPr/>
        </p:nvGrpSpPr>
        <p:grpSpPr>
          <a:xfrm>
            <a:off x="5289037" y="2296886"/>
            <a:ext cx="360628" cy="247292"/>
            <a:chOff x="5290499" y="2481533"/>
            <a:chExt cx="360628" cy="247292"/>
          </a:xfrm>
        </p:grpSpPr>
        <p:sp>
          <p:nvSpPr>
            <p:cNvPr id="14115" name="Google Shape;14115;p97"/>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7"/>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7"/>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7"/>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7"/>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7"/>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7"/>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7"/>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7"/>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7"/>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7"/>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7"/>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7"/>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7"/>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7"/>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97"/>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97"/>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7"/>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7"/>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7"/>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7"/>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7"/>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7"/>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7"/>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7"/>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7"/>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7"/>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97"/>
          <p:cNvGrpSpPr/>
          <p:nvPr/>
        </p:nvGrpSpPr>
        <p:grpSpPr>
          <a:xfrm>
            <a:off x="6200460" y="1796866"/>
            <a:ext cx="351325" cy="360576"/>
            <a:chOff x="6201923" y="1981514"/>
            <a:chExt cx="351325" cy="360576"/>
          </a:xfrm>
        </p:grpSpPr>
        <p:sp>
          <p:nvSpPr>
            <p:cNvPr id="14143" name="Google Shape;14143;p97"/>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7"/>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7"/>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7"/>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7"/>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7"/>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7"/>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0" name="Google Shape;14150;p97"/>
          <p:cNvGrpSpPr/>
          <p:nvPr/>
        </p:nvGrpSpPr>
        <p:grpSpPr>
          <a:xfrm>
            <a:off x="4892999" y="3156044"/>
            <a:ext cx="312884" cy="360785"/>
            <a:chOff x="4894461" y="3340691"/>
            <a:chExt cx="312884" cy="360785"/>
          </a:xfrm>
        </p:grpSpPr>
        <p:sp>
          <p:nvSpPr>
            <p:cNvPr id="14151" name="Google Shape;14151;p97"/>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7"/>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7"/>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7"/>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7"/>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7"/>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7"/>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7"/>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7"/>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7"/>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97"/>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97"/>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7"/>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7"/>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7"/>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7"/>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7" name="Google Shape;14167;p97"/>
          <p:cNvGrpSpPr/>
          <p:nvPr/>
        </p:nvGrpSpPr>
        <p:grpSpPr>
          <a:xfrm>
            <a:off x="5337774" y="1316603"/>
            <a:ext cx="245541" cy="360628"/>
            <a:chOff x="5339237" y="1501251"/>
            <a:chExt cx="245541" cy="360628"/>
          </a:xfrm>
        </p:grpSpPr>
        <p:sp>
          <p:nvSpPr>
            <p:cNvPr id="14168" name="Google Shape;14168;p97"/>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7"/>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7"/>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7"/>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7"/>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7"/>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7"/>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7"/>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97"/>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97"/>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7"/>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7"/>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7"/>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7"/>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7"/>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7"/>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7"/>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7"/>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7"/>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7"/>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7"/>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7"/>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7"/>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7"/>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7"/>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7"/>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7"/>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7"/>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7"/>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7"/>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7"/>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7"/>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7"/>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97"/>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97"/>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7"/>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7"/>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7"/>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7"/>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7"/>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7"/>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7"/>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0" name="Google Shape;14210;p97"/>
          <p:cNvGrpSpPr/>
          <p:nvPr/>
        </p:nvGrpSpPr>
        <p:grpSpPr>
          <a:xfrm>
            <a:off x="7958001" y="2289568"/>
            <a:ext cx="370428" cy="261926"/>
            <a:chOff x="7959464" y="2474216"/>
            <a:chExt cx="370428" cy="261926"/>
          </a:xfrm>
        </p:grpSpPr>
        <p:sp>
          <p:nvSpPr>
            <p:cNvPr id="14211" name="Google Shape;14211;p97"/>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7"/>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7"/>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7"/>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7"/>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7"/>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7"/>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7"/>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7"/>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97"/>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97"/>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7"/>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3" name="Google Shape;14223;p97"/>
          <p:cNvGrpSpPr/>
          <p:nvPr/>
        </p:nvGrpSpPr>
        <p:grpSpPr>
          <a:xfrm>
            <a:off x="7517225" y="2273262"/>
            <a:ext cx="360629" cy="294461"/>
            <a:chOff x="7518687" y="2457909"/>
            <a:chExt cx="360629" cy="294461"/>
          </a:xfrm>
        </p:grpSpPr>
        <p:sp>
          <p:nvSpPr>
            <p:cNvPr id="14224" name="Google Shape;14224;p97"/>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7"/>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7"/>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7"/>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7"/>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7"/>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7"/>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7"/>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7"/>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7"/>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7"/>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7"/>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7"/>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7"/>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7"/>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7"/>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7"/>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7"/>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7"/>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3" name="Google Shape;14243;p97"/>
          <p:cNvGrpSpPr/>
          <p:nvPr/>
        </p:nvGrpSpPr>
        <p:grpSpPr>
          <a:xfrm>
            <a:off x="7084758" y="1796919"/>
            <a:ext cx="343799" cy="360524"/>
            <a:chOff x="7086220" y="1981566"/>
            <a:chExt cx="343799" cy="360524"/>
          </a:xfrm>
        </p:grpSpPr>
        <p:sp>
          <p:nvSpPr>
            <p:cNvPr id="14244" name="Google Shape;14244;p97"/>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7"/>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7"/>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7"/>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7"/>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7"/>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7"/>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7"/>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7"/>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7"/>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7"/>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7"/>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7"/>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7"/>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7"/>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7"/>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0" name="Google Shape;14260;p97"/>
          <p:cNvGrpSpPr/>
          <p:nvPr/>
        </p:nvGrpSpPr>
        <p:grpSpPr>
          <a:xfrm>
            <a:off x="6139650" y="2742915"/>
            <a:ext cx="368416" cy="311369"/>
            <a:chOff x="6141112" y="2927563"/>
            <a:chExt cx="368416" cy="311369"/>
          </a:xfrm>
        </p:grpSpPr>
        <p:sp>
          <p:nvSpPr>
            <p:cNvPr id="14261" name="Google Shape;14261;p97"/>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97"/>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97"/>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97"/>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7"/>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7"/>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7"/>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8" name="Google Shape;14268;p97"/>
          <p:cNvGrpSpPr/>
          <p:nvPr/>
        </p:nvGrpSpPr>
        <p:grpSpPr>
          <a:xfrm>
            <a:off x="7519237" y="2718298"/>
            <a:ext cx="335489" cy="360629"/>
            <a:chOff x="7520699" y="2902946"/>
            <a:chExt cx="335489" cy="360629"/>
          </a:xfrm>
        </p:grpSpPr>
        <p:sp>
          <p:nvSpPr>
            <p:cNvPr id="14269" name="Google Shape;14269;p97"/>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7"/>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7"/>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7"/>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7"/>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7"/>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7"/>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7"/>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7"/>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97"/>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97"/>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7"/>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7"/>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7"/>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7"/>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4" name="Google Shape;14284;p97"/>
          <p:cNvGrpSpPr/>
          <p:nvPr/>
        </p:nvGrpSpPr>
        <p:grpSpPr>
          <a:xfrm>
            <a:off x="7986878" y="2718298"/>
            <a:ext cx="308886" cy="360628"/>
            <a:chOff x="7988340" y="2902946"/>
            <a:chExt cx="308886" cy="360628"/>
          </a:xfrm>
        </p:grpSpPr>
        <p:sp>
          <p:nvSpPr>
            <p:cNvPr id="14285" name="Google Shape;14285;p97"/>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7"/>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7"/>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7"/>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7"/>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7"/>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97"/>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97"/>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7"/>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7"/>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7"/>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7"/>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7"/>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7"/>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7"/>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7"/>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7"/>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7"/>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7"/>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7"/>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97"/>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97"/>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7"/>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8" name="Google Shape;14308;p97"/>
          <p:cNvGrpSpPr/>
          <p:nvPr/>
        </p:nvGrpSpPr>
        <p:grpSpPr>
          <a:xfrm>
            <a:off x="5688577" y="2718351"/>
            <a:ext cx="362902" cy="360498"/>
            <a:chOff x="5690039" y="2902998"/>
            <a:chExt cx="362902" cy="360498"/>
          </a:xfrm>
        </p:grpSpPr>
        <p:sp>
          <p:nvSpPr>
            <p:cNvPr id="14309" name="Google Shape;14309;p97"/>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7"/>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7"/>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7"/>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7"/>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7"/>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7"/>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6" name="Google Shape;14316;p97"/>
          <p:cNvGrpSpPr/>
          <p:nvPr/>
        </p:nvGrpSpPr>
        <p:grpSpPr>
          <a:xfrm>
            <a:off x="4870473" y="1316342"/>
            <a:ext cx="258503" cy="360890"/>
            <a:chOff x="4871935" y="1500990"/>
            <a:chExt cx="258503" cy="360890"/>
          </a:xfrm>
        </p:grpSpPr>
        <p:sp>
          <p:nvSpPr>
            <p:cNvPr id="14317" name="Google Shape;14317;p97"/>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97"/>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7"/>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7"/>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7"/>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7"/>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7"/>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7"/>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7"/>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7"/>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7"/>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7"/>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7"/>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7"/>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31" name="Google Shape;14331;p97"/>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2" name="Google Shape;14332;p97"/>
          <p:cNvGrpSpPr/>
          <p:nvPr/>
        </p:nvGrpSpPr>
        <p:grpSpPr>
          <a:xfrm>
            <a:off x="6264302" y="1316603"/>
            <a:ext cx="234983" cy="360628"/>
            <a:chOff x="6265764" y="1501251"/>
            <a:chExt cx="234983" cy="360628"/>
          </a:xfrm>
        </p:grpSpPr>
        <p:sp>
          <p:nvSpPr>
            <p:cNvPr id="14333" name="Google Shape;14333;p97"/>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7"/>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7"/>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7"/>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7"/>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97"/>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97"/>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7"/>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7"/>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7"/>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7"/>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7"/>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5" name="Google Shape;14345;p97"/>
          <p:cNvGrpSpPr/>
          <p:nvPr/>
        </p:nvGrpSpPr>
        <p:grpSpPr>
          <a:xfrm>
            <a:off x="6192176" y="3217351"/>
            <a:ext cx="360628" cy="238250"/>
            <a:chOff x="6193639" y="3401998"/>
            <a:chExt cx="360628" cy="238250"/>
          </a:xfrm>
        </p:grpSpPr>
        <p:sp>
          <p:nvSpPr>
            <p:cNvPr id="14346" name="Google Shape;14346;p97"/>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7"/>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7"/>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7"/>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7"/>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7"/>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7"/>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7"/>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7"/>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7"/>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7"/>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97"/>
          <p:cNvGrpSpPr/>
          <p:nvPr/>
        </p:nvGrpSpPr>
        <p:grpSpPr>
          <a:xfrm>
            <a:off x="5800162" y="1316603"/>
            <a:ext cx="246037" cy="360629"/>
            <a:chOff x="5801625" y="1501251"/>
            <a:chExt cx="246037" cy="360629"/>
          </a:xfrm>
        </p:grpSpPr>
        <p:sp>
          <p:nvSpPr>
            <p:cNvPr id="14358" name="Google Shape;14358;p97"/>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7"/>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7"/>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97"/>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97"/>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7"/>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7"/>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7"/>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7"/>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7"/>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7"/>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7"/>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7"/>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7"/>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7"/>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7"/>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7"/>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97"/>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97"/>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97"/>
          <p:cNvGrpSpPr/>
          <p:nvPr/>
        </p:nvGrpSpPr>
        <p:grpSpPr>
          <a:xfrm>
            <a:off x="6640218" y="1796814"/>
            <a:ext cx="352083" cy="360864"/>
            <a:chOff x="6641680" y="1981462"/>
            <a:chExt cx="352083" cy="360864"/>
          </a:xfrm>
        </p:grpSpPr>
        <p:sp>
          <p:nvSpPr>
            <p:cNvPr id="14378" name="Google Shape;14378;p97"/>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7"/>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7"/>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7"/>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7"/>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7"/>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7"/>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7"/>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7"/>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7"/>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7"/>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7"/>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7"/>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7"/>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7"/>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7"/>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7"/>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7"/>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7"/>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7"/>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7"/>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7"/>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7"/>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7"/>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7"/>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97"/>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97"/>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7"/>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6" name="Google Shape;14406;p97"/>
          <p:cNvGrpSpPr/>
          <p:nvPr/>
        </p:nvGrpSpPr>
        <p:grpSpPr>
          <a:xfrm>
            <a:off x="7203870" y="1316603"/>
            <a:ext cx="198032" cy="360629"/>
            <a:chOff x="7205332" y="1501251"/>
            <a:chExt cx="198032" cy="360629"/>
          </a:xfrm>
        </p:grpSpPr>
        <p:sp>
          <p:nvSpPr>
            <p:cNvPr id="14407" name="Google Shape;14407;p97"/>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7"/>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7"/>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7"/>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7"/>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7"/>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7"/>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7"/>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7"/>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97"/>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97"/>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7"/>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7"/>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7"/>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7"/>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7"/>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7"/>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7"/>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7"/>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7"/>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27" name="Google Shape;14427;p97"/>
          <p:cNvGrpSpPr/>
          <p:nvPr/>
        </p:nvGrpSpPr>
        <p:grpSpPr>
          <a:xfrm>
            <a:off x="7686851" y="1316603"/>
            <a:ext cx="153058" cy="360628"/>
            <a:chOff x="7688313" y="1501251"/>
            <a:chExt cx="153058" cy="360628"/>
          </a:xfrm>
        </p:grpSpPr>
        <p:sp>
          <p:nvSpPr>
            <p:cNvPr id="14428" name="Google Shape;14428;p97"/>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7"/>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7"/>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7"/>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7"/>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7"/>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7"/>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7"/>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7"/>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97"/>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97"/>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7"/>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7"/>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7"/>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7"/>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7"/>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4" name="Google Shape;14444;p97"/>
          <p:cNvGrpSpPr/>
          <p:nvPr/>
        </p:nvGrpSpPr>
        <p:grpSpPr>
          <a:xfrm>
            <a:off x="8148716" y="1316603"/>
            <a:ext cx="150811" cy="360628"/>
            <a:chOff x="8150179" y="1501251"/>
            <a:chExt cx="150811" cy="360628"/>
          </a:xfrm>
        </p:grpSpPr>
        <p:sp>
          <p:nvSpPr>
            <p:cNvPr id="14445" name="Google Shape;14445;p97"/>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7"/>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7"/>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7"/>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97"/>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97"/>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7"/>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7"/>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7"/>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54" name="Google Shape;14454;p97"/>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55" name="Google Shape;14455;p97"/>
          <p:cNvGrpSpPr/>
          <p:nvPr/>
        </p:nvGrpSpPr>
        <p:grpSpPr>
          <a:xfrm>
            <a:off x="4876405" y="2718298"/>
            <a:ext cx="170149" cy="360629"/>
            <a:chOff x="4877867" y="2902946"/>
            <a:chExt cx="170149" cy="360629"/>
          </a:xfrm>
        </p:grpSpPr>
        <p:sp>
          <p:nvSpPr>
            <p:cNvPr id="14456" name="Google Shape;14456;p97"/>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7"/>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7"/>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7"/>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7"/>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7"/>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97"/>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97"/>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7"/>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7"/>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7"/>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7"/>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7"/>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9" name="Google Shape;14469;p97"/>
          <p:cNvGrpSpPr/>
          <p:nvPr/>
        </p:nvGrpSpPr>
        <p:grpSpPr>
          <a:xfrm>
            <a:off x="6740227" y="1316028"/>
            <a:ext cx="207962" cy="361203"/>
            <a:chOff x="6741689" y="1500676"/>
            <a:chExt cx="207962" cy="361203"/>
          </a:xfrm>
        </p:grpSpPr>
        <p:sp>
          <p:nvSpPr>
            <p:cNvPr id="14470" name="Google Shape;14470;p97"/>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7"/>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7"/>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7"/>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7"/>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7"/>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7"/>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7"/>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7"/>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7"/>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7"/>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7"/>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7"/>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7"/>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7"/>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97"/>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97"/>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7"/>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7"/>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9" name="Google Shape;14489;p97"/>
          <p:cNvGrpSpPr/>
          <p:nvPr/>
        </p:nvGrpSpPr>
        <p:grpSpPr>
          <a:xfrm>
            <a:off x="5751164" y="3245757"/>
            <a:ext cx="360628" cy="181464"/>
            <a:chOff x="5752627" y="3430404"/>
            <a:chExt cx="360628" cy="181464"/>
          </a:xfrm>
        </p:grpSpPr>
        <p:sp>
          <p:nvSpPr>
            <p:cNvPr id="14490" name="Google Shape;14490;p97"/>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7"/>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7"/>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7"/>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7"/>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7"/>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7"/>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7"/>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7"/>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7"/>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7"/>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7"/>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7"/>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7"/>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7"/>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97"/>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97"/>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7"/>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7"/>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7"/>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7"/>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7"/>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7"/>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7"/>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7"/>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7"/>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7"/>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97"/>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8" name="Google Shape;14518;p97"/>
          <p:cNvGrpSpPr/>
          <p:nvPr/>
        </p:nvGrpSpPr>
        <p:grpSpPr>
          <a:xfrm>
            <a:off x="5234237" y="2718351"/>
            <a:ext cx="361909" cy="360759"/>
            <a:chOff x="5235700" y="2902998"/>
            <a:chExt cx="361909" cy="360759"/>
          </a:xfrm>
        </p:grpSpPr>
        <p:sp>
          <p:nvSpPr>
            <p:cNvPr id="14519" name="Google Shape;14519;p97"/>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7"/>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7"/>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7"/>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7"/>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7"/>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7"/>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6" name="Google Shape;14526;p97"/>
          <p:cNvGrpSpPr/>
          <p:nvPr/>
        </p:nvGrpSpPr>
        <p:grpSpPr>
          <a:xfrm>
            <a:off x="6633450" y="3210321"/>
            <a:ext cx="360367" cy="252309"/>
            <a:chOff x="6634912" y="3394969"/>
            <a:chExt cx="360367" cy="252309"/>
          </a:xfrm>
        </p:grpSpPr>
        <p:sp>
          <p:nvSpPr>
            <p:cNvPr id="14527" name="Google Shape;14527;p97"/>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7"/>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7"/>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7"/>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7"/>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7"/>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7"/>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7"/>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7"/>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7"/>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7"/>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7"/>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7"/>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97"/>
          <p:cNvGrpSpPr/>
          <p:nvPr/>
        </p:nvGrpSpPr>
        <p:grpSpPr>
          <a:xfrm>
            <a:off x="7057867" y="3156148"/>
            <a:ext cx="377170" cy="360655"/>
            <a:chOff x="7059330" y="3340796"/>
            <a:chExt cx="377170" cy="360655"/>
          </a:xfrm>
        </p:grpSpPr>
        <p:sp>
          <p:nvSpPr>
            <p:cNvPr id="14541" name="Google Shape;14541;p97"/>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7"/>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97"/>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97"/>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7"/>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7"/>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7"/>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7"/>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7"/>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7"/>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7"/>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7"/>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3" name="Google Shape;14553;p97"/>
          <p:cNvGrpSpPr/>
          <p:nvPr/>
        </p:nvGrpSpPr>
        <p:grpSpPr>
          <a:xfrm>
            <a:off x="7956486" y="3190983"/>
            <a:ext cx="360629" cy="291012"/>
            <a:chOff x="7957948" y="3375631"/>
            <a:chExt cx="360629" cy="291012"/>
          </a:xfrm>
        </p:grpSpPr>
        <p:sp>
          <p:nvSpPr>
            <p:cNvPr id="14554" name="Google Shape;14554;p97"/>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7"/>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7"/>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7"/>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7"/>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7"/>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7"/>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7"/>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97"/>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97"/>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7"/>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7"/>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7"/>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7"/>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7"/>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7"/>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7"/>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7"/>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2" name="Google Shape;14572;p97"/>
          <p:cNvGrpSpPr/>
          <p:nvPr/>
        </p:nvGrpSpPr>
        <p:grpSpPr>
          <a:xfrm>
            <a:off x="6197194" y="3683241"/>
            <a:ext cx="347562" cy="227954"/>
            <a:chOff x="6198656" y="3867888"/>
            <a:chExt cx="347562" cy="227954"/>
          </a:xfrm>
        </p:grpSpPr>
        <p:sp>
          <p:nvSpPr>
            <p:cNvPr id="14573" name="Google Shape;14573;p97"/>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7"/>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7"/>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7"/>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7"/>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7"/>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7"/>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97"/>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97"/>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7"/>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7"/>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4" name="Google Shape;14584;p97"/>
          <p:cNvGrpSpPr/>
          <p:nvPr/>
        </p:nvGrpSpPr>
        <p:grpSpPr>
          <a:xfrm>
            <a:off x="5705432" y="3634504"/>
            <a:ext cx="349392" cy="325454"/>
            <a:chOff x="5706895" y="3819151"/>
            <a:chExt cx="349392" cy="325454"/>
          </a:xfrm>
        </p:grpSpPr>
        <p:sp>
          <p:nvSpPr>
            <p:cNvPr id="14585" name="Google Shape;14585;p97"/>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7"/>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7"/>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7"/>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7"/>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7"/>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7"/>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7"/>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7"/>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7"/>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97"/>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97"/>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7"/>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7"/>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7"/>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0" name="Google Shape;14600;p97"/>
          <p:cNvGrpSpPr/>
          <p:nvPr/>
        </p:nvGrpSpPr>
        <p:grpSpPr>
          <a:xfrm>
            <a:off x="7647155" y="3156096"/>
            <a:ext cx="97265" cy="360393"/>
            <a:chOff x="7648618" y="3340744"/>
            <a:chExt cx="97265" cy="360393"/>
          </a:xfrm>
        </p:grpSpPr>
        <p:sp>
          <p:nvSpPr>
            <p:cNvPr id="14601" name="Google Shape;14601;p97"/>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7"/>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7"/>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97"/>
          <p:cNvGrpSpPr/>
          <p:nvPr/>
        </p:nvGrpSpPr>
        <p:grpSpPr>
          <a:xfrm>
            <a:off x="7162894" y="3606019"/>
            <a:ext cx="385507" cy="382501"/>
            <a:chOff x="7164356" y="3790667"/>
            <a:chExt cx="385507" cy="382501"/>
          </a:xfrm>
        </p:grpSpPr>
        <p:sp>
          <p:nvSpPr>
            <p:cNvPr id="14605" name="Google Shape;14605;p97"/>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97"/>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7"/>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7"/>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7"/>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7"/>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7"/>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7"/>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7"/>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7"/>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7"/>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7"/>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7"/>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7"/>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7"/>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7"/>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7"/>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97"/>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97"/>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7"/>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7"/>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7"/>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7"/>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7"/>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9" name="Google Shape;14629;p97"/>
          <p:cNvGrpSpPr/>
          <p:nvPr/>
        </p:nvGrpSpPr>
        <p:grpSpPr>
          <a:xfrm>
            <a:off x="6668937" y="3641821"/>
            <a:ext cx="387911" cy="310846"/>
            <a:chOff x="6670400" y="3826468"/>
            <a:chExt cx="387911" cy="310846"/>
          </a:xfrm>
        </p:grpSpPr>
        <p:sp>
          <p:nvSpPr>
            <p:cNvPr id="14630" name="Google Shape;14630;p97"/>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7"/>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7"/>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7"/>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7"/>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7"/>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7"/>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7"/>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7"/>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7"/>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7"/>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7"/>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7"/>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7"/>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7"/>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7"/>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7"/>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7"/>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8" name="Google Shape;14648;p97"/>
          <p:cNvGrpSpPr/>
          <p:nvPr/>
        </p:nvGrpSpPr>
        <p:grpSpPr>
          <a:xfrm>
            <a:off x="7660718" y="3618798"/>
            <a:ext cx="302823" cy="360498"/>
            <a:chOff x="7662181" y="3803446"/>
            <a:chExt cx="302823" cy="360498"/>
          </a:xfrm>
        </p:grpSpPr>
        <p:sp>
          <p:nvSpPr>
            <p:cNvPr id="14649" name="Google Shape;14649;p97"/>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7"/>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7"/>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7"/>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7"/>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7"/>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7"/>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7"/>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7"/>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7"/>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9" name="Google Shape;14659;p97"/>
          <p:cNvGrpSpPr/>
          <p:nvPr/>
        </p:nvGrpSpPr>
        <p:grpSpPr>
          <a:xfrm>
            <a:off x="5205099" y="3619347"/>
            <a:ext cx="363895" cy="355663"/>
            <a:chOff x="5206562" y="3803994"/>
            <a:chExt cx="363895" cy="355663"/>
          </a:xfrm>
        </p:grpSpPr>
        <p:sp>
          <p:nvSpPr>
            <p:cNvPr id="14660" name="Google Shape;14660;p97"/>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7"/>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7"/>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7"/>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7"/>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7"/>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7"/>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7"/>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7"/>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7"/>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7"/>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7"/>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7"/>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7"/>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74" name="Google Shape;14674;p9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4675" name="Google Shape;14675;p9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679" name="Shape 14679"/>
        <p:cNvGrpSpPr/>
        <p:nvPr/>
      </p:nvGrpSpPr>
      <p:grpSpPr>
        <a:xfrm>
          <a:off x="0" y="0"/>
          <a:ext cx="0" cy="0"/>
          <a:chOff x="0" y="0"/>
          <a:chExt cx="0" cy="0"/>
        </a:xfrm>
      </p:grpSpPr>
      <p:grpSp>
        <p:nvGrpSpPr>
          <p:cNvPr id="14680" name="Google Shape;14680;p98"/>
          <p:cNvGrpSpPr/>
          <p:nvPr/>
        </p:nvGrpSpPr>
        <p:grpSpPr>
          <a:xfrm>
            <a:off x="4655438" y="1588417"/>
            <a:ext cx="369948" cy="370132"/>
            <a:chOff x="4682526" y="1512217"/>
            <a:chExt cx="369948" cy="370132"/>
          </a:xfrm>
        </p:grpSpPr>
        <p:sp>
          <p:nvSpPr>
            <p:cNvPr id="14681" name="Google Shape;14681;p98"/>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8"/>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8"/>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98"/>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98"/>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8"/>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8"/>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8"/>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8"/>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8"/>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8"/>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8"/>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8"/>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8"/>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8"/>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6" name="Google Shape;14696;p98"/>
          <p:cNvGrpSpPr/>
          <p:nvPr/>
        </p:nvGrpSpPr>
        <p:grpSpPr>
          <a:xfrm>
            <a:off x="3565345" y="2056412"/>
            <a:ext cx="381542" cy="370079"/>
            <a:chOff x="3592433" y="1980212"/>
            <a:chExt cx="381542" cy="370079"/>
          </a:xfrm>
        </p:grpSpPr>
        <p:sp>
          <p:nvSpPr>
            <p:cNvPr id="14697" name="Google Shape;14697;p98"/>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8"/>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8"/>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8"/>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98"/>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98"/>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8"/>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8"/>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8"/>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8"/>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8"/>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8"/>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9" name="Google Shape;14709;p98"/>
          <p:cNvGrpSpPr/>
          <p:nvPr/>
        </p:nvGrpSpPr>
        <p:grpSpPr>
          <a:xfrm>
            <a:off x="1371494" y="3049690"/>
            <a:ext cx="371391" cy="235126"/>
            <a:chOff x="1398582" y="2973490"/>
            <a:chExt cx="371391" cy="235126"/>
          </a:xfrm>
        </p:grpSpPr>
        <p:sp>
          <p:nvSpPr>
            <p:cNvPr id="14710" name="Google Shape;14710;p98"/>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8"/>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8"/>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8"/>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8"/>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8"/>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8"/>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8"/>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8"/>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8"/>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8"/>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8"/>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8"/>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8"/>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8"/>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5" name="Google Shape;14725;p98"/>
          <p:cNvGrpSpPr/>
          <p:nvPr/>
        </p:nvGrpSpPr>
        <p:grpSpPr>
          <a:xfrm>
            <a:off x="823707" y="1588417"/>
            <a:ext cx="370132" cy="370132"/>
            <a:chOff x="850795" y="1512217"/>
            <a:chExt cx="370132" cy="370132"/>
          </a:xfrm>
        </p:grpSpPr>
        <p:sp>
          <p:nvSpPr>
            <p:cNvPr id="14726" name="Google Shape;14726;p98"/>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8"/>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8"/>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8"/>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8"/>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8"/>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8"/>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8"/>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8"/>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8"/>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8"/>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8"/>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8"/>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8"/>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8"/>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8"/>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8"/>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8"/>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98"/>
          <p:cNvGrpSpPr/>
          <p:nvPr/>
        </p:nvGrpSpPr>
        <p:grpSpPr>
          <a:xfrm>
            <a:off x="8011409" y="2982279"/>
            <a:ext cx="236568" cy="370105"/>
            <a:chOff x="8038497" y="2906079"/>
            <a:chExt cx="236568" cy="370105"/>
          </a:xfrm>
        </p:grpSpPr>
        <p:sp>
          <p:nvSpPr>
            <p:cNvPr id="14745" name="Google Shape;14745;p98"/>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8"/>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8"/>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8"/>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8"/>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8"/>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8"/>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2" name="Google Shape;14752;p98"/>
          <p:cNvGrpSpPr/>
          <p:nvPr/>
        </p:nvGrpSpPr>
        <p:grpSpPr>
          <a:xfrm>
            <a:off x="6297042" y="1642503"/>
            <a:ext cx="370630" cy="261802"/>
            <a:chOff x="6324130" y="1566303"/>
            <a:chExt cx="370630" cy="261802"/>
          </a:xfrm>
        </p:grpSpPr>
        <p:sp>
          <p:nvSpPr>
            <p:cNvPr id="14753" name="Google Shape;14753;p98"/>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8"/>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8"/>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8"/>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98"/>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98"/>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8"/>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8"/>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8"/>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8"/>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8"/>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8"/>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8"/>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8"/>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8"/>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8"/>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8"/>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0" name="Google Shape;14770;p98"/>
          <p:cNvGrpSpPr/>
          <p:nvPr/>
        </p:nvGrpSpPr>
        <p:grpSpPr>
          <a:xfrm>
            <a:off x="5205192" y="2102787"/>
            <a:ext cx="370840" cy="353213"/>
            <a:chOff x="5232280" y="2026587"/>
            <a:chExt cx="370840" cy="353213"/>
          </a:xfrm>
        </p:grpSpPr>
        <p:sp>
          <p:nvSpPr>
            <p:cNvPr id="14771" name="Google Shape;14771;p98"/>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8"/>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8"/>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8"/>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8"/>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8"/>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98"/>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98"/>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8"/>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8"/>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1" name="Google Shape;14781;p98"/>
          <p:cNvGrpSpPr/>
          <p:nvPr/>
        </p:nvGrpSpPr>
        <p:grpSpPr>
          <a:xfrm>
            <a:off x="7941873" y="2511529"/>
            <a:ext cx="379548" cy="365331"/>
            <a:chOff x="7968961" y="2435329"/>
            <a:chExt cx="379548" cy="365331"/>
          </a:xfrm>
        </p:grpSpPr>
        <p:sp>
          <p:nvSpPr>
            <p:cNvPr id="14782" name="Google Shape;14782;p98"/>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8"/>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8"/>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8"/>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8"/>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8"/>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8" name="Google Shape;14788;p98"/>
          <p:cNvGrpSpPr/>
          <p:nvPr/>
        </p:nvGrpSpPr>
        <p:grpSpPr>
          <a:xfrm>
            <a:off x="4109591" y="2191523"/>
            <a:ext cx="373305" cy="223217"/>
            <a:chOff x="4136679" y="2115323"/>
            <a:chExt cx="373305" cy="223217"/>
          </a:xfrm>
        </p:grpSpPr>
        <p:sp>
          <p:nvSpPr>
            <p:cNvPr id="14789" name="Google Shape;14789;p98"/>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8"/>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8"/>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8"/>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8"/>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98"/>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98"/>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8"/>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8"/>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8"/>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9" name="Google Shape;14799;p98"/>
          <p:cNvGrpSpPr/>
          <p:nvPr/>
        </p:nvGrpSpPr>
        <p:grpSpPr>
          <a:xfrm>
            <a:off x="7396735" y="2540277"/>
            <a:ext cx="372046" cy="307730"/>
            <a:chOff x="7423823" y="2464077"/>
            <a:chExt cx="372046" cy="307730"/>
          </a:xfrm>
        </p:grpSpPr>
        <p:sp>
          <p:nvSpPr>
            <p:cNvPr id="14800" name="Google Shape;14800;p98"/>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8"/>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98"/>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98"/>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8"/>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8"/>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8"/>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8"/>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8"/>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8"/>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8"/>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8"/>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8"/>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3" name="Google Shape;14813;p98"/>
          <p:cNvGrpSpPr/>
          <p:nvPr/>
        </p:nvGrpSpPr>
        <p:grpSpPr>
          <a:xfrm>
            <a:off x="3855423" y="3441356"/>
            <a:ext cx="295061" cy="370263"/>
            <a:chOff x="3882511" y="3365156"/>
            <a:chExt cx="295061" cy="370263"/>
          </a:xfrm>
        </p:grpSpPr>
        <p:sp>
          <p:nvSpPr>
            <p:cNvPr id="14814" name="Google Shape;14814;p98"/>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8"/>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8"/>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8"/>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98"/>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9" name="Google Shape;14819;p98"/>
          <p:cNvGrpSpPr/>
          <p:nvPr/>
        </p:nvGrpSpPr>
        <p:grpSpPr>
          <a:xfrm>
            <a:off x="5202700" y="1588417"/>
            <a:ext cx="370132" cy="370132"/>
            <a:chOff x="5229788" y="1512217"/>
            <a:chExt cx="370132" cy="370132"/>
          </a:xfrm>
        </p:grpSpPr>
        <p:sp>
          <p:nvSpPr>
            <p:cNvPr id="14820" name="Google Shape;14820;p98"/>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8"/>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8"/>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8"/>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8"/>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8"/>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8"/>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8"/>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8"/>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8"/>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8"/>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8"/>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8"/>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8"/>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8"/>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8"/>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8"/>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7" name="Google Shape;14837;p98"/>
          <p:cNvGrpSpPr/>
          <p:nvPr/>
        </p:nvGrpSpPr>
        <p:grpSpPr>
          <a:xfrm>
            <a:off x="6014781" y="3441592"/>
            <a:ext cx="373882" cy="370053"/>
            <a:chOff x="6041869" y="3365392"/>
            <a:chExt cx="373882" cy="370053"/>
          </a:xfrm>
        </p:grpSpPr>
        <p:sp>
          <p:nvSpPr>
            <p:cNvPr id="14838" name="Google Shape;14838;p98"/>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8"/>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8"/>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8"/>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98"/>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98"/>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8"/>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8"/>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8"/>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8"/>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98"/>
          <p:cNvGrpSpPr/>
          <p:nvPr/>
        </p:nvGrpSpPr>
        <p:grpSpPr>
          <a:xfrm>
            <a:off x="4657221" y="2163693"/>
            <a:ext cx="374748" cy="279140"/>
            <a:chOff x="4684309" y="2087493"/>
            <a:chExt cx="374748" cy="279140"/>
          </a:xfrm>
        </p:grpSpPr>
        <p:sp>
          <p:nvSpPr>
            <p:cNvPr id="14849" name="Google Shape;14849;p98"/>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98"/>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98"/>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8"/>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8"/>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8"/>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8"/>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8"/>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8"/>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8"/>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8"/>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8"/>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1" name="Google Shape;14861;p98"/>
          <p:cNvGrpSpPr/>
          <p:nvPr/>
        </p:nvGrpSpPr>
        <p:grpSpPr>
          <a:xfrm>
            <a:off x="7494022" y="2982331"/>
            <a:ext cx="175400" cy="370053"/>
            <a:chOff x="7521110" y="2906131"/>
            <a:chExt cx="175400" cy="370053"/>
          </a:xfrm>
        </p:grpSpPr>
        <p:sp>
          <p:nvSpPr>
            <p:cNvPr id="14862" name="Google Shape;14862;p98"/>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8"/>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8"/>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98"/>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98"/>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98"/>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8"/>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8"/>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8"/>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1" name="Google Shape;14871;p98"/>
          <p:cNvGrpSpPr/>
          <p:nvPr/>
        </p:nvGrpSpPr>
        <p:grpSpPr>
          <a:xfrm>
            <a:off x="3559837" y="1599486"/>
            <a:ext cx="371023" cy="347915"/>
            <a:chOff x="3586925" y="1523286"/>
            <a:chExt cx="371023" cy="347915"/>
          </a:xfrm>
        </p:grpSpPr>
        <p:sp>
          <p:nvSpPr>
            <p:cNvPr id="14872" name="Google Shape;14872;p98"/>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8"/>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8"/>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8"/>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8"/>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8"/>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8"/>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98"/>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98"/>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8"/>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8"/>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8"/>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8"/>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8"/>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8"/>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8"/>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8"/>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8"/>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8"/>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8"/>
          <p:cNvGrpSpPr/>
          <p:nvPr/>
        </p:nvGrpSpPr>
        <p:grpSpPr>
          <a:xfrm>
            <a:off x="6848921" y="2551661"/>
            <a:ext cx="370158" cy="285120"/>
            <a:chOff x="6876009" y="2475461"/>
            <a:chExt cx="370158" cy="285120"/>
          </a:xfrm>
        </p:grpSpPr>
        <p:sp>
          <p:nvSpPr>
            <p:cNvPr id="14892" name="Google Shape;14892;p98"/>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8"/>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8"/>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8"/>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8"/>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8"/>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8"/>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8"/>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8"/>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1" name="Google Shape;14901;p98"/>
          <p:cNvGrpSpPr/>
          <p:nvPr/>
        </p:nvGrpSpPr>
        <p:grpSpPr>
          <a:xfrm>
            <a:off x="6301134" y="2522047"/>
            <a:ext cx="370158" cy="344269"/>
            <a:chOff x="6328222" y="2445847"/>
            <a:chExt cx="370158" cy="344269"/>
          </a:xfrm>
        </p:grpSpPr>
        <p:sp>
          <p:nvSpPr>
            <p:cNvPr id="14902" name="Google Shape;14902;p98"/>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8"/>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8"/>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8"/>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8"/>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8"/>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8"/>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8"/>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0" name="Google Shape;14910;p98"/>
          <p:cNvGrpSpPr/>
          <p:nvPr/>
        </p:nvGrpSpPr>
        <p:grpSpPr>
          <a:xfrm>
            <a:off x="5222452" y="2509142"/>
            <a:ext cx="351639" cy="370184"/>
            <a:chOff x="5249540" y="2432942"/>
            <a:chExt cx="351639" cy="370184"/>
          </a:xfrm>
        </p:grpSpPr>
        <p:sp>
          <p:nvSpPr>
            <p:cNvPr id="14911" name="Google Shape;14911;p98"/>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98"/>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8"/>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8"/>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8"/>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8"/>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8"/>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8" name="Google Shape;14918;p98"/>
          <p:cNvGrpSpPr/>
          <p:nvPr/>
        </p:nvGrpSpPr>
        <p:grpSpPr>
          <a:xfrm>
            <a:off x="4109959" y="2558376"/>
            <a:ext cx="371102" cy="271585"/>
            <a:chOff x="4137047" y="2482176"/>
            <a:chExt cx="371102" cy="271585"/>
          </a:xfrm>
        </p:grpSpPr>
        <p:sp>
          <p:nvSpPr>
            <p:cNvPr id="14919" name="Google Shape;14919;p98"/>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8"/>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8"/>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8"/>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8"/>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8"/>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8"/>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8"/>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8"/>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8"/>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8"/>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0" name="Google Shape;14930;p98"/>
          <p:cNvGrpSpPr/>
          <p:nvPr/>
        </p:nvGrpSpPr>
        <p:grpSpPr>
          <a:xfrm>
            <a:off x="4659346" y="2509116"/>
            <a:ext cx="367377" cy="370079"/>
            <a:chOff x="4686434" y="2432916"/>
            <a:chExt cx="367377" cy="370079"/>
          </a:xfrm>
        </p:grpSpPr>
        <p:sp>
          <p:nvSpPr>
            <p:cNvPr id="14931" name="Google Shape;14931;p98"/>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8"/>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8"/>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8"/>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8"/>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8"/>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8"/>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8"/>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8"/>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98"/>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98"/>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2" name="Google Shape;14942;p98"/>
          <p:cNvGrpSpPr/>
          <p:nvPr/>
        </p:nvGrpSpPr>
        <p:grpSpPr>
          <a:xfrm>
            <a:off x="6301134" y="2132506"/>
            <a:ext cx="372099" cy="293986"/>
            <a:chOff x="6328222" y="2056306"/>
            <a:chExt cx="372099" cy="293986"/>
          </a:xfrm>
        </p:grpSpPr>
        <p:sp>
          <p:nvSpPr>
            <p:cNvPr id="14943" name="Google Shape;14943;p98"/>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8"/>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8"/>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8"/>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8"/>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8"/>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8"/>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8"/>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8"/>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2" name="Google Shape;14952;p98"/>
          <p:cNvGrpSpPr/>
          <p:nvPr/>
        </p:nvGrpSpPr>
        <p:grpSpPr>
          <a:xfrm>
            <a:off x="5762239" y="2509168"/>
            <a:ext cx="352531" cy="370132"/>
            <a:chOff x="5789327" y="2432968"/>
            <a:chExt cx="352531" cy="370132"/>
          </a:xfrm>
        </p:grpSpPr>
        <p:sp>
          <p:nvSpPr>
            <p:cNvPr id="14953" name="Google Shape;14953;p98"/>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8"/>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8"/>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8"/>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8"/>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8"/>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8"/>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8"/>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98"/>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98"/>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3" name="Google Shape;14963;p98"/>
          <p:cNvGrpSpPr/>
          <p:nvPr/>
        </p:nvGrpSpPr>
        <p:grpSpPr>
          <a:xfrm>
            <a:off x="847524" y="2056334"/>
            <a:ext cx="322314" cy="370158"/>
            <a:chOff x="874612" y="1980134"/>
            <a:chExt cx="322314" cy="370158"/>
          </a:xfrm>
        </p:grpSpPr>
        <p:sp>
          <p:nvSpPr>
            <p:cNvPr id="14964" name="Google Shape;14964;p98"/>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8"/>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8"/>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8"/>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8"/>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8"/>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8"/>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8"/>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8"/>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8"/>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8"/>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8"/>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8"/>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8"/>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98"/>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98"/>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8"/>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98"/>
          <p:cNvGrpSpPr/>
          <p:nvPr/>
        </p:nvGrpSpPr>
        <p:grpSpPr>
          <a:xfrm>
            <a:off x="3012574" y="2590980"/>
            <a:ext cx="374223" cy="329764"/>
            <a:chOff x="3039662" y="2514780"/>
            <a:chExt cx="374223" cy="329764"/>
          </a:xfrm>
        </p:grpSpPr>
        <p:sp>
          <p:nvSpPr>
            <p:cNvPr id="14982" name="Google Shape;14982;p98"/>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8"/>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8"/>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8"/>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8"/>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8"/>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98"/>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98"/>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98"/>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8"/>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8"/>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8"/>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8"/>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8"/>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8"/>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8"/>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8"/>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8"/>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0" name="Google Shape;15000;p98"/>
          <p:cNvGrpSpPr/>
          <p:nvPr/>
        </p:nvGrpSpPr>
        <p:grpSpPr>
          <a:xfrm>
            <a:off x="1919281" y="2639322"/>
            <a:ext cx="374066" cy="233395"/>
            <a:chOff x="1946369" y="2563122"/>
            <a:chExt cx="374066" cy="233395"/>
          </a:xfrm>
        </p:grpSpPr>
        <p:sp>
          <p:nvSpPr>
            <p:cNvPr id="15001" name="Google Shape;15001;p98"/>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8"/>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98"/>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98"/>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8"/>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8"/>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8"/>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8"/>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98"/>
          <p:cNvGrpSpPr/>
          <p:nvPr/>
        </p:nvGrpSpPr>
        <p:grpSpPr>
          <a:xfrm>
            <a:off x="4108175" y="2982384"/>
            <a:ext cx="374040" cy="370184"/>
            <a:chOff x="4135263" y="2906184"/>
            <a:chExt cx="374040" cy="370184"/>
          </a:xfrm>
        </p:grpSpPr>
        <p:sp>
          <p:nvSpPr>
            <p:cNvPr id="15010" name="Google Shape;15010;p98"/>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8"/>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8"/>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3" name="Google Shape;15013;p98"/>
          <p:cNvGrpSpPr/>
          <p:nvPr/>
        </p:nvGrpSpPr>
        <p:grpSpPr>
          <a:xfrm>
            <a:off x="4656513" y="2982384"/>
            <a:ext cx="372676" cy="370184"/>
            <a:chOff x="4683601" y="2906184"/>
            <a:chExt cx="372676" cy="370184"/>
          </a:xfrm>
        </p:grpSpPr>
        <p:sp>
          <p:nvSpPr>
            <p:cNvPr id="15014" name="Google Shape;15014;p98"/>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8"/>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8"/>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8"/>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8"/>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8"/>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0" name="Google Shape;15020;p98"/>
          <p:cNvGrpSpPr/>
          <p:nvPr/>
        </p:nvGrpSpPr>
        <p:grpSpPr>
          <a:xfrm>
            <a:off x="843720" y="2982253"/>
            <a:ext cx="329134" cy="370132"/>
            <a:chOff x="870808" y="2906053"/>
            <a:chExt cx="329134" cy="370132"/>
          </a:xfrm>
        </p:grpSpPr>
        <p:sp>
          <p:nvSpPr>
            <p:cNvPr id="15021" name="Google Shape;15021;p98"/>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8"/>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98"/>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98"/>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8"/>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8"/>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8"/>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8"/>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8"/>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8"/>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8"/>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8"/>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8"/>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8"/>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8"/>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8"/>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8"/>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8"/>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8"/>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0" name="Google Shape;15040;p98"/>
          <p:cNvGrpSpPr/>
          <p:nvPr/>
        </p:nvGrpSpPr>
        <p:grpSpPr>
          <a:xfrm>
            <a:off x="1916790" y="2985269"/>
            <a:ext cx="374774" cy="364282"/>
            <a:chOff x="1943878" y="2909069"/>
            <a:chExt cx="374774" cy="364282"/>
          </a:xfrm>
        </p:grpSpPr>
        <p:sp>
          <p:nvSpPr>
            <p:cNvPr id="15041" name="Google Shape;15041;p98"/>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8"/>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8"/>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8"/>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8"/>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8"/>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8"/>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8"/>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8"/>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8"/>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8"/>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98"/>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98"/>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8"/>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8"/>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8"/>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8"/>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8"/>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8"/>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98"/>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98"/>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2" name="Google Shape;15062;p98"/>
          <p:cNvGrpSpPr/>
          <p:nvPr/>
        </p:nvGrpSpPr>
        <p:grpSpPr>
          <a:xfrm>
            <a:off x="1100984" y="3441461"/>
            <a:ext cx="328872" cy="370158"/>
            <a:chOff x="1128072" y="3365261"/>
            <a:chExt cx="328872" cy="370158"/>
          </a:xfrm>
        </p:grpSpPr>
        <p:sp>
          <p:nvSpPr>
            <p:cNvPr id="15063" name="Google Shape;15063;p98"/>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8"/>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8"/>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8"/>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8"/>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8"/>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8"/>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8"/>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8"/>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8"/>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8"/>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98"/>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98"/>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8"/>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8"/>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8"/>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8"/>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8"/>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8"/>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8"/>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8"/>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8"/>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8"/>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8"/>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98"/>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98"/>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8"/>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8"/>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8"/>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8"/>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8"/>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8"/>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8"/>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8"/>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8"/>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8"/>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8"/>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8"/>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8"/>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8"/>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8"/>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8"/>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8"/>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98"/>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7" name="Google Shape;15107;p98"/>
          <p:cNvGrpSpPr/>
          <p:nvPr/>
        </p:nvGrpSpPr>
        <p:grpSpPr>
          <a:xfrm>
            <a:off x="5749779" y="1591381"/>
            <a:ext cx="370866" cy="364151"/>
            <a:chOff x="5776868" y="1515181"/>
            <a:chExt cx="370866" cy="364151"/>
          </a:xfrm>
        </p:grpSpPr>
        <p:sp>
          <p:nvSpPr>
            <p:cNvPr id="15108" name="Google Shape;15108;p98"/>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8"/>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8"/>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8"/>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8"/>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8"/>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8"/>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8"/>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8"/>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8"/>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98"/>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98"/>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8"/>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8"/>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8"/>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8"/>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8"/>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25" name="Google Shape;15125;p98"/>
          <p:cNvGrpSpPr/>
          <p:nvPr/>
        </p:nvGrpSpPr>
        <p:grpSpPr>
          <a:xfrm>
            <a:off x="3550761" y="2509142"/>
            <a:ext cx="393660" cy="370079"/>
            <a:chOff x="3577849" y="2432942"/>
            <a:chExt cx="393660" cy="370079"/>
          </a:xfrm>
        </p:grpSpPr>
        <p:sp>
          <p:nvSpPr>
            <p:cNvPr id="15126" name="Google Shape;15126;p98"/>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8"/>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8"/>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8"/>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8"/>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8"/>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8"/>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8"/>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98"/>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98"/>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6" name="Google Shape;15136;p98"/>
          <p:cNvGrpSpPr/>
          <p:nvPr/>
        </p:nvGrpSpPr>
        <p:grpSpPr>
          <a:xfrm>
            <a:off x="2466911" y="3003237"/>
            <a:ext cx="370132" cy="328164"/>
            <a:chOff x="2493999" y="2927037"/>
            <a:chExt cx="370132" cy="328164"/>
          </a:xfrm>
        </p:grpSpPr>
        <p:sp>
          <p:nvSpPr>
            <p:cNvPr id="15137" name="Google Shape;15137;p98"/>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98"/>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98"/>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8"/>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8"/>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8"/>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8"/>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8"/>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8"/>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8"/>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8"/>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8"/>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9" name="Google Shape;15149;p98"/>
          <p:cNvGrpSpPr/>
          <p:nvPr/>
        </p:nvGrpSpPr>
        <p:grpSpPr>
          <a:xfrm>
            <a:off x="3562329" y="3026896"/>
            <a:ext cx="370315" cy="281028"/>
            <a:chOff x="3589417" y="2950696"/>
            <a:chExt cx="370315" cy="281028"/>
          </a:xfrm>
        </p:grpSpPr>
        <p:sp>
          <p:nvSpPr>
            <p:cNvPr id="15150" name="Google Shape;15150;p98"/>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8"/>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8"/>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8"/>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8"/>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8"/>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8"/>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8"/>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8"/>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8"/>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8"/>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8"/>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8"/>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98"/>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98"/>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8"/>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8"/>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8"/>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8"/>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8"/>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0" name="Google Shape;15170;p98"/>
          <p:cNvGrpSpPr/>
          <p:nvPr/>
        </p:nvGrpSpPr>
        <p:grpSpPr>
          <a:xfrm>
            <a:off x="3005623" y="2987918"/>
            <a:ext cx="396125" cy="359062"/>
            <a:chOff x="3032711" y="2911718"/>
            <a:chExt cx="396125" cy="359062"/>
          </a:xfrm>
        </p:grpSpPr>
        <p:sp>
          <p:nvSpPr>
            <p:cNvPr id="15171" name="Google Shape;15171;p98"/>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8"/>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8"/>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8"/>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8"/>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8"/>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8"/>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8"/>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8"/>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8"/>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8"/>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98"/>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98"/>
          <p:cNvGrpSpPr/>
          <p:nvPr/>
        </p:nvGrpSpPr>
        <p:grpSpPr>
          <a:xfrm>
            <a:off x="7390676" y="1589597"/>
            <a:ext cx="373174" cy="367692"/>
            <a:chOff x="7417764" y="1513397"/>
            <a:chExt cx="373174" cy="367692"/>
          </a:xfrm>
        </p:grpSpPr>
        <p:sp>
          <p:nvSpPr>
            <p:cNvPr id="15184" name="Google Shape;15184;p98"/>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8"/>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8"/>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8"/>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8"/>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8"/>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8"/>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8"/>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8"/>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98"/>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98"/>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8"/>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8"/>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8"/>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8"/>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8"/>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8"/>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8"/>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8"/>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98"/>
          <p:cNvGrpSpPr/>
          <p:nvPr/>
        </p:nvGrpSpPr>
        <p:grpSpPr>
          <a:xfrm>
            <a:off x="6844856" y="1590568"/>
            <a:ext cx="370132" cy="365672"/>
            <a:chOff x="6871944" y="1514368"/>
            <a:chExt cx="370132" cy="365672"/>
          </a:xfrm>
        </p:grpSpPr>
        <p:sp>
          <p:nvSpPr>
            <p:cNvPr id="15204" name="Google Shape;15204;p98"/>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8"/>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8"/>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8"/>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98"/>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98"/>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98"/>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98"/>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98"/>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98"/>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98"/>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98"/>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98"/>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98"/>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98"/>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98"/>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98"/>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98"/>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2" name="Google Shape;15222;p98"/>
          <p:cNvGrpSpPr/>
          <p:nvPr/>
        </p:nvGrpSpPr>
        <p:grpSpPr>
          <a:xfrm>
            <a:off x="6534843" y="3441461"/>
            <a:ext cx="400375" cy="370184"/>
            <a:chOff x="6561931" y="3365261"/>
            <a:chExt cx="400375" cy="370184"/>
          </a:xfrm>
        </p:grpSpPr>
        <p:sp>
          <p:nvSpPr>
            <p:cNvPr id="15223" name="Google Shape;15223;p98"/>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98"/>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98"/>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98"/>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98"/>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98"/>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98"/>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98"/>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98"/>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98"/>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98"/>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98"/>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98"/>
          <p:cNvGrpSpPr/>
          <p:nvPr/>
        </p:nvGrpSpPr>
        <p:grpSpPr>
          <a:xfrm>
            <a:off x="1915032" y="2062052"/>
            <a:ext cx="378315" cy="358695"/>
            <a:chOff x="1942120" y="1985852"/>
            <a:chExt cx="378315" cy="358695"/>
          </a:xfrm>
        </p:grpSpPr>
        <p:sp>
          <p:nvSpPr>
            <p:cNvPr id="15236" name="Google Shape;15236;p98"/>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98"/>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98"/>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98"/>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98"/>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98"/>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98"/>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98"/>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98"/>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98"/>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98"/>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98"/>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98"/>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98"/>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98"/>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98"/>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98"/>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98"/>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98"/>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98"/>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6" name="Google Shape;15256;p98"/>
          <p:cNvGrpSpPr/>
          <p:nvPr/>
        </p:nvGrpSpPr>
        <p:grpSpPr>
          <a:xfrm>
            <a:off x="1374327" y="2505418"/>
            <a:ext cx="364282" cy="374197"/>
            <a:chOff x="1401415" y="2429218"/>
            <a:chExt cx="364282" cy="374197"/>
          </a:xfrm>
        </p:grpSpPr>
        <p:sp>
          <p:nvSpPr>
            <p:cNvPr id="15257" name="Google Shape;15257;p98"/>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98"/>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98"/>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98"/>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98"/>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98"/>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98"/>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98"/>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98"/>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98"/>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98"/>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98"/>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98"/>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98"/>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98"/>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2" name="Google Shape;15272;p98"/>
          <p:cNvGrpSpPr/>
          <p:nvPr/>
        </p:nvGrpSpPr>
        <p:grpSpPr>
          <a:xfrm>
            <a:off x="7083339" y="3441461"/>
            <a:ext cx="400401" cy="370184"/>
            <a:chOff x="7110427" y="3365261"/>
            <a:chExt cx="400401" cy="370184"/>
          </a:xfrm>
        </p:grpSpPr>
        <p:sp>
          <p:nvSpPr>
            <p:cNvPr id="15273" name="Google Shape;15273;p98"/>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98"/>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98"/>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98"/>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98"/>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98"/>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98"/>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0" name="Google Shape;15280;p98"/>
          <p:cNvGrpSpPr/>
          <p:nvPr/>
        </p:nvGrpSpPr>
        <p:grpSpPr>
          <a:xfrm>
            <a:off x="7631861" y="3439337"/>
            <a:ext cx="400375" cy="370132"/>
            <a:chOff x="7658949" y="3363137"/>
            <a:chExt cx="400375" cy="370132"/>
          </a:xfrm>
        </p:grpSpPr>
        <p:sp>
          <p:nvSpPr>
            <p:cNvPr id="15281" name="Google Shape;15281;p98"/>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98"/>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98"/>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98"/>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98"/>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98"/>
          <p:cNvGrpSpPr/>
          <p:nvPr/>
        </p:nvGrpSpPr>
        <p:grpSpPr>
          <a:xfrm>
            <a:off x="3277393" y="3455589"/>
            <a:ext cx="356623" cy="370105"/>
            <a:chOff x="3307156" y="3365314"/>
            <a:chExt cx="356623" cy="370105"/>
          </a:xfrm>
        </p:grpSpPr>
        <p:sp>
          <p:nvSpPr>
            <p:cNvPr id="15287" name="Google Shape;15287;p98"/>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98"/>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98"/>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98"/>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98"/>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98"/>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98"/>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98"/>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98"/>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98"/>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98"/>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98"/>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98"/>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98"/>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98"/>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98"/>
          <p:cNvGrpSpPr/>
          <p:nvPr/>
        </p:nvGrpSpPr>
        <p:grpSpPr>
          <a:xfrm>
            <a:off x="7395319" y="2056307"/>
            <a:ext cx="372807" cy="370079"/>
            <a:chOff x="7422407" y="1980107"/>
            <a:chExt cx="372807" cy="370079"/>
          </a:xfrm>
        </p:grpSpPr>
        <p:sp>
          <p:nvSpPr>
            <p:cNvPr id="15303" name="Google Shape;15303;p98"/>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98"/>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98"/>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98"/>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98"/>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98"/>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98"/>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98"/>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98"/>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98"/>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98"/>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98"/>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98"/>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98"/>
          <p:cNvGrpSpPr/>
          <p:nvPr/>
        </p:nvGrpSpPr>
        <p:grpSpPr>
          <a:xfrm>
            <a:off x="6889053" y="2982384"/>
            <a:ext cx="289737" cy="370394"/>
            <a:chOff x="6916141" y="2906184"/>
            <a:chExt cx="289737" cy="370394"/>
          </a:xfrm>
        </p:grpSpPr>
        <p:sp>
          <p:nvSpPr>
            <p:cNvPr id="15317" name="Google Shape;15317;p98"/>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98"/>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98"/>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98"/>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98"/>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98"/>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98"/>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98"/>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98"/>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98"/>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98"/>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98"/>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98"/>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98"/>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98"/>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98"/>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98"/>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98"/>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98"/>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98"/>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98"/>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8" name="Google Shape;15338;p98"/>
          <p:cNvGrpSpPr/>
          <p:nvPr/>
        </p:nvGrpSpPr>
        <p:grpSpPr>
          <a:xfrm>
            <a:off x="7943106" y="2089777"/>
            <a:ext cx="372676" cy="331731"/>
            <a:chOff x="7970194" y="2013577"/>
            <a:chExt cx="372676" cy="331731"/>
          </a:xfrm>
        </p:grpSpPr>
        <p:sp>
          <p:nvSpPr>
            <p:cNvPr id="15339" name="Google Shape;15339;p98"/>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98"/>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98"/>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98"/>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98"/>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98"/>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98"/>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98"/>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98"/>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98"/>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9" name="Google Shape;15349;p98"/>
          <p:cNvGrpSpPr/>
          <p:nvPr/>
        </p:nvGrpSpPr>
        <p:grpSpPr>
          <a:xfrm>
            <a:off x="1389645" y="1588390"/>
            <a:ext cx="332964" cy="370158"/>
            <a:chOff x="1416733" y="1512190"/>
            <a:chExt cx="332964" cy="370158"/>
          </a:xfrm>
        </p:grpSpPr>
        <p:sp>
          <p:nvSpPr>
            <p:cNvPr id="15350" name="Google Shape;15350;p98"/>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98"/>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98"/>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98"/>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98"/>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98"/>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98"/>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98"/>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98"/>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98"/>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98"/>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98"/>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98"/>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98"/>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98"/>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98"/>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98"/>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98"/>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98"/>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9" name="Google Shape;15369;p98"/>
          <p:cNvGrpSpPr/>
          <p:nvPr/>
        </p:nvGrpSpPr>
        <p:grpSpPr>
          <a:xfrm>
            <a:off x="5219278" y="2982305"/>
            <a:ext cx="342852" cy="370079"/>
            <a:chOff x="5246366" y="2906105"/>
            <a:chExt cx="342852" cy="370079"/>
          </a:xfrm>
        </p:grpSpPr>
        <p:sp>
          <p:nvSpPr>
            <p:cNvPr id="15370" name="Google Shape;15370;p98"/>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98"/>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98"/>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98"/>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98"/>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98"/>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98"/>
          <p:cNvGrpSpPr/>
          <p:nvPr/>
        </p:nvGrpSpPr>
        <p:grpSpPr>
          <a:xfrm>
            <a:off x="822579" y="2511083"/>
            <a:ext cx="371259" cy="366249"/>
            <a:chOff x="849667" y="2434883"/>
            <a:chExt cx="371259" cy="366249"/>
          </a:xfrm>
        </p:grpSpPr>
        <p:sp>
          <p:nvSpPr>
            <p:cNvPr id="15377" name="Google Shape;15377;p98"/>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98"/>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98"/>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98"/>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98"/>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98"/>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98"/>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98"/>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98"/>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98"/>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98"/>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98"/>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98"/>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98"/>
          <p:cNvGrpSpPr/>
          <p:nvPr/>
        </p:nvGrpSpPr>
        <p:grpSpPr>
          <a:xfrm>
            <a:off x="4389938" y="3441566"/>
            <a:ext cx="332728" cy="370053"/>
            <a:chOff x="4417026" y="3365366"/>
            <a:chExt cx="332728" cy="370053"/>
          </a:xfrm>
        </p:grpSpPr>
        <p:sp>
          <p:nvSpPr>
            <p:cNvPr id="15391" name="Google Shape;15391;p98"/>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98"/>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98"/>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98"/>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98"/>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98"/>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98"/>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98"/>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98"/>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98"/>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98"/>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98"/>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98"/>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98"/>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98"/>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98"/>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98"/>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98"/>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9" name="Google Shape;15409;p98"/>
          <p:cNvGrpSpPr/>
          <p:nvPr/>
        </p:nvGrpSpPr>
        <p:grpSpPr>
          <a:xfrm>
            <a:off x="2469980" y="2056386"/>
            <a:ext cx="363994" cy="370105"/>
            <a:chOff x="2497068" y="1980186"/>
            <a:chExt cx="363994" cy="370105"/>
          </a:xfrm>
        </p:grpSpPr>
        <p:sp>
          <p:nvSpPr>
            <p:cNvPr id="15410" name="Google Shape;15410;p98"/>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98"/>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98"/>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98"/>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98"/>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98"/>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98"/>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98"/>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98"/>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98"/>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98"/>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98"/>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98"/>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98"/>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98"/>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98"/>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98"/>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98"/>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98"/>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98"/>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98"/>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1" name="Google Shape;15431;p98"/>
          <p:cNvGrpSpPr/>
          <p:nvPr/>
        </p:nvGrpSpPr>
        <p:grpSpPr>
          <a:xfrm>
            <a:off x="5793190" y="2982358"/>
            <a:ext cx="294904" cy="370027"/>
            <a:chOff x="5820278" y="2906158"/>
            <a:chExt cx="294904" cy="370027"/>
          </a:xfrm>
        </p:grpSpPr>
        <p:sp>
          <p:nvSpPr>
            <p:cNvPr id="15432" name="Google Shape;15432;p98"/>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98"/>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98"/>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98"/>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98"/>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98"/>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98"/>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9" name="Google Shape;15439;p98"/>
          <p:cNvGrpSpPr/>
          <p:nvPr/>
        </p:nvGrpSpPr>
        <p:grpSpPr>
          <a:xfrm>
            <a:off x="4919731" y="3459429"/>
            <a:ext cx="370132" cy="334223"/>
            <a:chOff x="4946819" y="3383229"/>
            <a:chExt cx="370132" cy="334223"/>
          </a:xfrm>
        </p:grpSpPr>
        <p:sp>
          <p:nvSpPr>
            <p:cNvPr id="15440" name="Google Shape;15440;p98"/>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98"/>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98"/>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98"/>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98"/>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98"/>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98"/>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98"/>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98"/>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9" name="Google Shape;15449;p98"/>
          <p:cNvGrpSpPr/>
          <p:nvPr/>
        </p:nvGrpSpPr>
        <p:grpSpPr>
          <a:xfrm>
            <a:off x="3011315" y="1615434"/>
            <a:ext cx="375482" cy="316072"/>
            <a:chOff x="3038403" y="1539234"/>
            <a:chExt cx="375482" cy="316072"/>
          </a:xfrm>
        </p:grpSpPr>
        <p:sp>
          <p:nvSpPr>
            <p:cNvPr id="15450" name="Google Shape;15450;p9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1" name="Google Shape;15451;p98"/>
            <p:cNvGrpSpPr/>
            <p:nvPr/>
          </p:nvGrpSpPr>
          <p:grpSpPr>
            <a:xfrm>
              <a:off x="3038403" y="1539234"/>
              <a:ext cx="375482" cy="316072"/>
              <a:chOff x="3038403" y="1539234"/>
              <a:chExt cx="375482" cy="316072"/>
            </a:xfrm>
          </p:grpSpPr>
          <p:sp>
            <p:nvSpPr>
              <p:cNvPr id="15452" name="Google Shape;15452;p98"/>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98"/>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98"/>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98"/>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98"/>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98"/>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98"/>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98"/>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98"/>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461" name="Google Shape;15461;p98"/>
          <p:cNvGrpSpPr/>
          <p:nvPr/>
        </p:nvGrpSpPr>
        <p:grpSpPr>
          <a:xfrm>
            <a:off x="6305777" y="2982331"/>
            <a:ext cx="360846" cy="370184"/>
            <a:chOff x="6332865" y="2906131"/>
            <a:chExt cx="360846" cy="370184"/>
          </a:xfrm>
        </p:grpSpPr>
        <p:sp>
          <p:nvSpPr>
            <p:cNvPr id="15462" name="Google Shape;15462;p98"/>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98"/>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98"/>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98"/>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98"/>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98"/>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98"/>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98"/>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98"/>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98"/>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98"/>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3" name="Google Shape;15473;p98"/>
          <p:cNvGrpSpPr/>
          <p:nvPr/>
        </p:nvGrpSpPr>
        <p:grpSpPr>
          <a:xfrm>
            <a:off x="4107991" y="1594266"/>
            <a:ext cx="370132" cy="358223"/>
            <a:chOff x="4135079" y="1518066"/>
            <a:chExt cx="370132" cy="358223"/>
          </a:xfrm>
        </p:grpSpPr>
        <p:sp>
          <p:nvSpPr>
            <p:cNvPr id="15474" name="Google Shape;15474;p98"/>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98"/>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98"/>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98"/>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98"/>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98"/>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98"/>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98"/>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98"/>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98"/>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98"/>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98"/>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98"/>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98"/>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98"/>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98"/>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98"/>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98"/>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98"/>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3" name="Google Shape;15493;p98"/>
          <p:cNvGrpSpPr/>
          <p:nvPr/>
        </p:nvGrpSpPr>
        <p:grpSpPr>
          <a:xfrm>
            <a:off x="6851780" y="2056334"/>
            <a:ext cx="361240" cy="370158"/>
            <a:chOff x="6878869" y="1980134"/>
            <a:chExt cx="361240" cy="370158"/>
          </a:xfrm>
        </p:grpSpPr>
        <p:sp>
          <p:nvSpPr>
            <p:cNvPr id="15494" name="Google Shape;15494;p98"/>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98"/>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98"/>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98"/>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98"/>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98"/>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98"/>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98"/>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98"/>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98"/>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98"/>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98"/>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98"/>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7" name="Google Shape;15507;p98"/>
          <p:cNvGrpSpPr/>
          <p:nvPr/>
        </p:nvGrpSpPr>
        <p:grpSpPr>
          <a:xfrm>
            <a:off x="2466911" y="2626233"/>
            <a:ext cx="370132" cy="259467"/>
            <a:chOff x="2493999" y="2550033"/>
            <a:chExt cx="370132" cy="259467"/>
          </a:xfrm>
        </p:grpSpPr>
        <p:sp>
          <p:nvSpPr>
            <p:cNvPr id="15508" name="Google Shape;15508;p98"/>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98"/>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98"/>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98"/>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98"/>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98"/>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98"/>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98"/>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98"/>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98"/>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98"/>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98"/>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98"/>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98"/>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98"/>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98"/>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98"/>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98"/>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98"/>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27" name="Google Shape;15527;p98"/>
          <p:cNvGrpSpPr/>
          <p:nvPr/>
        </p:nvGrpSpPr>
        <p:grpSpPr>
          <a:xfrm>
            <a:off x="1672614" y="3441461"/>
            <a:ext cx="281054" cy="370158"/>
            <a:chOff x="1699703" y="3365261"/>
            <a:chExt cx="281054" cy="370158"/>
          </a:xfrm>
        </p:grpSpPr>
        <p:sp>
          <p:nvSpPr>
            <p:cNvPr id="15528" name="Google Shape;15528;p98"/>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98"/>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98"/>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98"/>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98"/>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98"/>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98"/>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98"/>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98"/>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98"/>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98"/>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98"/>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98"/>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1" name="Google Shape;15541;p98"/>
          <p:cNvGrpSpPr/>
          <p:nvPr/>
        </p:nvGrpSpPr>
        <p:grpSpPr>
          <a:xfrm>
            <a:off x="7939722" y="1595630"/>
            <a:ext cx="369974" cy="355626"/>
            <a:chOff x="7966810" y="1519430"/>
            <a:chExt cx="369974" cy="355626"/>
          </a:xfrm>
        </p:grpSpPr>
        <p:sp>
          <p:nvSpPr>
            <p:cNvPr id="15542" name="Google Shape;15542;p98"/>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98"/>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98"/>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98"/>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98"/>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98"/>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98"/>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98"/>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98"/>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98"/>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98"/>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98"/>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98"/>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98"/>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98"/>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98"/>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8" name="Google Shape;15558;p98"/>
          <p:cNvGrpSpPr/>
          <p:nvPr/>
        </p:nvGrpSpPr>
        <p:grpSpPr>
          <a:xfrm>
            <a:off x="2765540" y="3441540"/>
            <a:ext cx="290445" cy="370079"/>
            <a:chOff x="2792628" y="3365340"/>
            <a:chExt cx="290445" cy="370079"/>
          </a:xfrm>
        </p:grpSpPr>
        <p:sp>
          <p:nvSpPr>
            <p:cNvPr id="15559" name="Google Shape;15559;p98"/>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98"/>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98"/>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98"/>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98"/>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98"/>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98"/>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98"/>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98"/>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98"/>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98"/>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98"/>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98"/>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98"/>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3" name="Google Shape;15573;p98"/>
          <p:cNvGrpSpPr/>
          <p:nvPr/>
        </p:nvGrpSpPr>
        <p:grpSpPr>
          <a:xfrm>
            <a:off x="1362497" y="2064517"/>
            <a:ext cx="388125" cy="353790"/>
            <a:chOff x="1389585" y="1988317"/>
            <a:chExt cx="388125" cy="353790"/>
          </a:xfrm>
        </p:grpSpPr>
        <p:sp>
          <p:nvSpPr>
            <p:cNvPr id="15574" name="Google Shape;15574;p98"/>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98"/>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98"/>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98"/>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98"/>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98"/>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98"/>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98"/>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98"/>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98"/>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98"/>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98"/>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98"/>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98"/>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98"/>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98"/>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98"/>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98"/>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98"/>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98"/>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98"/>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98"/>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6" name="Google Shape;15596;p98"/>
          <p:cNvGrpSpPr/>
          <p:nvPr/>
        </p:nvGrpSpPr>
        <p:grpSpPr>
          <a:xfrm>
            <a:off x="2465836" y="1588390"/>
            <a:ext cx="370158" cy="370158"/>
            <a:chOff x="2492924" y="1512190"/>
            <a:chExt cx="370158" cy="370158"/>
          </a:xfrm>
        </p:grpSpPr>
        <p:sp>
          <p:nvSpPr>
            <p:cNvPr id="15597" name="Google Shape;15597;p98"/>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98"/>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98"/>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98"/>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98"/>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98"/>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98"/>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98"/>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98"/>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98"/>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98"/>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98"/>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98"/>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98"/>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98"/>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98"/>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98"/>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98"/>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98"/>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98"/>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98"/>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98"/>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9" name="Google Shape;15619;p98"/>
          <p:cNvGrpSpPr/>
          <p:nvPr/>
        </p:nvGrpSpPr>
        <p:grpSpPr>
          <a:xfrm>
            <a:off x="1906481" y="1588443"/>
            <a:ext cx="393975" cy="370105"/>
            <a:chOff x="1933569" y="1512243"/>
            <a:chExt cx="393975" cy="370105"/>
          </a:xfrm>
        </p:grpSpPr>
        <p:sp>
          <p:nvSpPr>
            <p:cNvPr id="15620" name="Google Shape;15620;p98"/>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98"/>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98"/>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98"/>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98"/>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98"/>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98"/>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98"/>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98"/>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98"/>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98"/>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98"/>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98"/>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98"/>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98"/>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98"/>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98"/>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98"/>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98"/>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98"/>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98"/>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98"/>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98"/>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98"/>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98"/>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98"/>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98"/>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98"/>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8" name="Google Shape;15648;p98"/>
          <p:cNvGrpSpPr/>
          <p:nvPr/>
        </p:nvGrpSpPr>
        <p:grpSpPr>
          <a:xfrm>
            <a:off x="2209018" y="3441592"/>
            <a:ext cx="306471" cy="370000"/>
            <a:chOff x="2236106" y="3365392"/>
            <a:chExt cx="306471" cy="370000"/>
          </a:xfrm>
        </p:grpSpPr>
        <p:sp>
          <p:nvSpPr>
            <p:cNvPr id="15649" name="Google Shape;15649;p98"/>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98"/>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98"/>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98"/>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98"/>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98"/>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98"/>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98"/>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98"/>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98"/>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98"/>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98"/>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98"/>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98"/>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3" name="Google Shape;15663;p98"/>
          <p:cNvGrpSpPr/>
          <p:nvPr/>
        </p:nvGrpSpPr>
        <p:grpSpPr>
          <a:xfrm>
            <a:off x="5465735" y="3461763"/>
            <a:ext cx="375325" cy="329606"/>
            <a:chOff x="5492823" y="3385563"/>
            <a:chExt cx="375325" cy="329606"/>
          </a:xfrm>
        </p:grpSpPr>
        <p:sp>
          <p:nvSpPr>
            <p:cNvPr id="15664" name="Google Shape;15664;p98"/>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98"/>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98"/>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98"/>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98"/>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98"/>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98"/>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98"/>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98"/>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98"/>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98"/>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98"/>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98"/>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98"/>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98"/>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98"/>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98"/>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98"/>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98"/>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98"/>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4" name="Google Shape;15684;p98"/>
          <p:cNvGrpSpPr/>
          <p:nvPr/>
        </p:nvGrpSpPr>
        <p:grpSpPr>
          <a:xfrm>
            <a:off x="3014699" y="2077318"/>
            <a:ext cx="370158" cy="328164"/>
            <a:chOff x="3041787" y="2001118"/>
            <a:chExt cx="370158" cy="328164"/>
          </a:xfrm>
        </p:grpSpPr>
        <p:sp>
          <p:nvSpPr>
            <p:cNvPr id="15685" name="Google Shape;15685;p98"/>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98"/>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98"/>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98"/>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98"/>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98"/>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98"/>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98"/>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98"/>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98"/>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98"/>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98"/>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98"/>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98"/>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98"/>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98"/>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98"/>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98"/>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3" name="Google Shape;15703;p98"/>
          <p:cNvGrpSpPr/>
          <p:nvPr/>
        </p:nvGrpSpPr>
        <p:grpSpPr>
          <a:xfrm>
            <a:off x="5752796" y="2115325"/>
            <a:ext cx="372309" cy="328216"/>
            <a:chOff x="5779884" y="2039125"/>
            <a:chExt cx="372309" cy="328216"/>
          </a:xfrm>
        </p:grpSpPr>
        <p:sp>
          <p:nvSpPr>
            <p:cNvPr id="15704" name="Google Shape;15704;p98"/>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98"/>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98"/>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98"/>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98"/>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98"/>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98"/>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98"/>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98"/>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98"/>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98"/>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98"/>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98"/>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17" name="Google Shape;15717;p9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721" name="Shape 15721"/>
        <p:cNvGrpSpPr/>
        <p:nvPr/>
      </p:nvGrpSpPr>
      <p:grpSpPr>
        <a:xfrm>
          <a:off x="0" y="0"/>
          <a:ext cx="0" cy="0"/>
          <a:chOff x="0" y="0"/>
          <a:chExt cx="0" cy="0"/>
        </a:xfrm>
      </p:grpSpPr>
      <p:grpSp>
        <p:nvGrpSpPr>
          <p:cNvPr id="15722" name="Google Shape;15722;p99"/>
          <p:cNvGrpSpPr/>
          <p:nvPr/>
        </p:nvGrpSpPr>
        <p:grpSpPr>
          <a:xfrm>
            <a:off x="853009" y="1981993"/>
            <a:ext cx="354610" cy="372358"/>
            <a:chOff x="878066" y="1981993"/>
            <a:chExt cx="354610" cy="372358"/>
          </a:xfrm>
        </p:grpSpPr>
        <p:sp>
          <p:nvSpPr>
            <p:cNvPr id="15723" name="Google Shape;15723;p99"/>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99"/>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99"/>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99"/>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99"/>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99"/>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99"/>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99"/>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99"/>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99"/>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99"/>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99"/>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99"/>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99"/>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99"/>
          <p:cNvGrpSpPr/>
          <p:nvPr/>
        </p:nvGrpSpPr>
        <p:grpSpPr>
          <a:xfrm>
            <a:off x="1320737" y="1982386"/>
            <a:ext cx="371650" cy="371624"/>
            <a:chOff x="1345794" y="1982386"/>
            <a:chExt cx="371650" cy="371624"/>
          </a:xfrm>
        </p:grpSpPr>
        <p:sp>
          <p:nvSpPr>
            <p:cNvPr id="15738" name="Google Shape;15738;p99"/>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99"/>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99"/>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99"/>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99"/>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99"/>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99"/>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99"/>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99"/>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99"/>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99"/>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99"/>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99"/>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99"/>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99"/>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99"/>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99"/>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99"/>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99"/>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99"/>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99"/>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99"/>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99"/>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99"/>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99"/>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99"/>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99"/>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99"/>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99"/>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99"/>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99"/>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99"/>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99"/>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99"/>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99"/>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99"/>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99"/>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5" name="Google Shape;15775;p99"/>
          <p:cNvGrpSpPr/>
          <p:nvPr/>
        </p:nvGrpSpPr>
        <p:grpSpPr>
          <a:xfrm>
            <a:off x="1796408" y="1981993"/>
            <a:ext cx="372410" cy="372410"/>
            <a:chOff x="1821465" y="1981993"/>
            <a:chExt cx="372410" cy="372410"/>
          </a:xfrm>
        </p:grpSpPr>
        <p:sp>
          <p:nvSpPr>
            <p:cNvPr id="15776" name="Google Shape;15776;p99"/>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99"/>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99"/>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99"/>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99"/>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99"/>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99"/>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99"/>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99"/>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99"/>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99"/>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99"/>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99"/>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99"/>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0" name="Google Shape;15790;p99"/>
          <p:cNvGrpSpPr/>
          <p:nvPr/>
        </p:nvGrpSpPr>
        <p:grpSpPr>
          <a:xfrm>
            <a:off x="2251291" y="1981809"/>
            <a:ext cx="415901" cy="372699"/>
            <a:chOff x="2276348" y="1981809"/>
            <a:chExt cx="415901" cy="372699"/>
          </a:xfrm>
        </p:grpSpPr>
        <p:sp>
          <p:nvSpPr>
            <p:cNvPr id="15791" name="Google Shape;15791;p99"/>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99"/>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99"/>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99"/>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99"/>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99"/>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99"/>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8" name="Google Shape;15798;p99"/>
          <p:cNvGrpSpPr/>
          <p:nvPr/>
        </p:nvGrpSpPr>
        <p:grpSpPr>
          <a:xfrm>
            <a:off x="2749297" y="2009990"/>
            <a:ext cx="372017" cy="316310"/>
            <a:chOff x="2774354" y="2009990"/>
            <a:chExt cx="372017" cy="316310"/>
          </a:xfrm>
        </p:grpSpPr>
        <p:sp>
          <p:nvSpPr>
            <p:cNvPr id="15799" name="Google Shape;15799;p99"/>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99"/>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99"/>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99"/>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99"/>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99"/>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99"/>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99"/>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99"/>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99"/>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99"/>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99"/>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99"/>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99"/>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99"/>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99"/>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99"/>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99"/>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99"/>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99"/>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99"/>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99"/>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99"/>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99"/>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99"/>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99"/>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5" name="Google Shape;15825;p99"/>
          <p:cNvGrpSpPr/>
          <p:nvPr/>
        </p:nvGrpSpPr>
        <p:grpSpPr>
          <a:xfrm>
            <a:off x="3697625" y="1981993"/>
            <a:ext cx="375818" cy="372043"/>
            <a:chOff x="3722682" y="1981993"/>
            <a:chExt cx="375818" cy="372043"/>
          </a:xfrm>
        </p:grpSpPr>
        <p:sp>
          <p:nvSpPr>
            <p:cNvPr id="15826" name="Google Shape;15826;p99"/>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99"/>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99"/>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99"/>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99"/>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99"/>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99"/>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99"/>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99"/>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99"/>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99"/>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99"/>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99"/>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99"/>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99"/>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1" name="Google Shape;15841;p99"/>
          <p:cNvGrpSpPr/>
          <p:nvPr/>
        </p:nvGrpSpPr>
        <p:grpSpPr>
          <a:xfrm>
            <a:off x="4176337" y="1981809"/>
            <a:ext cx="373538" cy="372305"/>
            <a:chOff x="4201394" y="1981809"/>
            <a:chExt cx="373538" cy="372305"/>
          </a:xfrm>
        </p:grpSpPr>
        <p:sp>
          <p:nvSpPr>
            <p:cNvPr id="15842" name="Google Shape;15842;p99"/>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99"/>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99"/>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99"/>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99"/>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99"/>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99"/>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99"/>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99"/>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99"/>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99"/>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99"/>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99"/>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99"/>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99"/>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99"/>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8" name="Google Shape;15858;p99"/>
          <p:cNvGrpSpPr/>
          <p:nvPr/>
        </p:nvGrpSpPr>
        <p:grpSpPr>
          <a:xfrm>
            <a:off x="4634601" y="1500266"/>
            <a:ext cx="422743" cy="377784"/>
            <a:chOff x="4659658" y="1500266"/>
            <a:chExt cx="422743" cy="377784"/>
          </a:xfrm>
        </p:grpSpPr>
        <p:sp>
          <p:nvSpPr>
            <p:cNvPr id="15859" name="Google Shape;15859;p99"/>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99"/>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99"/>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99"/>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99"/>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99"/>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99"/>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99"/>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99"/>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99"/>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99"/>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99"/>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99"/>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99"/>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99"/>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99"/>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99"/>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6" name="Google Shape;15876;p99"/>
          <p:cNvGrpSpPr/>
          <p:nvPr/>
        </p:nvGrpSpPr>
        <p:grpSpPr>
          <a:xfrm>
            <a:off x="5186349" y="1513504"/>
            <a:ext cx="260394" cy="351202"/>
            <a:chOff x="5211406" y="1513504"/>
            <a:chExt cx="260394" cy="351202"/>
          </a:xfrm>
        </p:grpSpPr>
        <p:sp>
          <p:nvSpPr>
            <p:cNvPr id="15877" name="Google Shape;15877;p99"/>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99"/>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99"/>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99"/>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99"/>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99"/>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99"/>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99"/>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99"/>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99"/>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99"/>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99"/>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99"/>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0" name="Google Shape;15890;p99"/>
          <p:cNvGrpSpPr/>
          <p:nvPr/>
        </p:nvGrpSpPr>
        <p:grpSpPr>
          <a:xfrm>
            <a:off x="5607545" y="1513216"/>
            <a:ext cx="366722" cy="351779"/>
            <a:chOff x="5632602" y="1513216"/>
            <a:chExt cx="366722" cy="351779"/>
          </a:xfrm>
        </p:grpSpPr>
        <p:sp>
          <p:nvSpPr>
            <p:cNvPr id="15891" name="Google Shape;15891;p99"/>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99"/>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99"/>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99"/>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99"/>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99"/>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99"/>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99"/>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9" name="Google Shape;15899;p99"/>
          <p:cNvGrpSpPr/>
          <p:nvPr/>
        </p:nvGrpSpPr>
        <p:grpSpPr>
          <a:xfrm>
            <a:off x="6064315" y="1527136"/>
            <a:ext cx="401902" cy="323965"/>
            <a:chOff x="6089372" y="1527136"/>
            <a:chExt cx="401902" cy="323965"/>
          </a:xfrm>
        </p:grpSpPr>
        <p:sp>
          <p:nvSpPr>
            <p:cNvPr id="15900" name="Google Shape;15900;p99"/>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99"/>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99"/>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99"/>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99"/>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99"/>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99"/>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99"/>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99"/>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99"/>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99"/>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99"/>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99"/>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99"/>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99"/>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99"/>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99"/>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99"/>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99"/>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99"/>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99"/>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99"/>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99"/>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99"/>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99"/>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99"/>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99"/>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99"/>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99"/>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99"/>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99"/>
          <p:cNvGrpSpPr/>
          <p:nvPr/>
        </p:nvGrpSpPr>
        <p:grpSpPr>
          <a:xfrm>
            <a:off x="6554378" y="1527897"/>
            <a:ext cx="370103" cy="322445"/>
            <a:chOff x="6579435" y="1527897"/>
            <a:chExt cx="370103" cy="322445"/>
          </a:xfrm>
        </p:grpSpPr>
        <p:sp>
          <p:nvSpPr>
            <p:cNvPr id="15931" name="Google Shape;15931;p99"/>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99"/>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99"/>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99"/>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99"/>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99"/>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99"/>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99"/>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99"/>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99"/>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99"/>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99"/>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99"/>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99"/>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99"/>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99"/>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99"/>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99"/>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99"/>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99"/>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99"/>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2" name="Google Shape;15952;p99"/>
          <p:cNvGrpSpPr/>
          <p:nvPr/>
        </p:nvGrpSpPr>
        <p:grpSpPr>
          <a:xfrm>
            <a:off x="6963830" y="1538854"/>
            <a:ext cx="499920" cy="300136"/>
            <a:chOff x="6988887" y="1538854"/>
            <a:chExt cx="499920" cy="300136"/>
          </a:xfrm>
        </p:grpSpPr>
        <p:sp>
          <p:nvSpPr>
            <p:cNvPr id="15953" name="Google Shape;15953;p99"/>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99"/>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99"/>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99"/>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99"/>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99"/>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99"/>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99"/>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99"/>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99"/>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99"/>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99"/>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99"/>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6" name="Google Shape;15966;p99"/>
          <p:cNvGrpSpPr/>
          <p:nvPr/>
        </p:nvGrpSpPr>
        <p:grpSpPr>
          <a:xfrm>
            <a:off x="8025302" y="1520687"/>
            <a:ext cx="279321" cy="336837"/>
            <a:chOff x="8050359" y="1520687"/>
            <a:chExt cx="279321" cy="336837"/>
          </a:xfrm>
        </p:grpSpPr>
        <p:sp>
          <p:nvSpPr>
            <p:cNvPr id="15967" name="Google Shape;15967;p99"/>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99"/>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99"/>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99"/>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99"/>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99"/>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99"/>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99"/>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99"/>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99"/>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99"/>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99"/>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99"/>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0" name="Google Shape;15980;p99"/>
          <p:cNvGrpSpPr/>
          <p:nvPr/>
        </p:nvGrpSpPr>
        <p:grpSpPr>
          <a:xfrm>
            <a:off x="6068850" y="2461832"/>
            <a:ext cx="364441" cy="339091"/>
            <a:chOff x="6093907" y="2461832"/>
            <a:chExt cx="364441" cy="339091"/>
          </a:xfrm>
        </p:grpSpPr>
        <p:sp>
          <p:nvSpPr>
            <p:cNvPr id="15981" name="Google Shape;15981;p99"/>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99"/>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99"/>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99"/>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99"/>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99"/>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99"/>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99"/>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99"/>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99"/>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1" name="Google Shape;15991;p99"/>
          <p:cNvGrpSpPr/>
          <p:nvPr/>
        </p:nvGrpSpPr>
        <p:grpSpPr>
          <a:xfrm>
            <a:off x="4651274" y="1980866"/>
            <a:ext cx="377680" cy="377680"/>
            <a:chOff x="4676331" y="1980866"/>
            <a:chExt cx="377680" cy="377680"/>
          </a:xfrm>
        </p:grpSpPr>
        <p:sp>
          <p:nvSpPr>
            <p:cNvPr id="15992" name="Google Shape;15992;p99"/>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99"/>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99"/>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99"/>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99"/>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99"/>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99"/>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99"/>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99"/>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99"/>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99"/>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99"/>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99"/>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99"/>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99"/>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99"/>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99"/>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99"/>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99"/>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11" name="Google Shape;16011;p99"/>
          <p:cNvGrpSpPr/>
          <p:nvPr/>
        </p:nvGrpSpPr>
        <p:grpSpPr>
          <a:xfrm>
            <a:off x="7501185" y="1522968"/>
            <a:ext cx="357651" cy="332275"/>
            <a:chOff x="7526242" y="1522968"/>
            <a:chExt cx="357651" cy="332275"/>
          </a:xfrm>
        </p:grpSpPr>
        <p:sp>
          <p:nvSpPr>
            <p:cNvPr id="16012" name="Google Shape;16012;p99"/>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99"/>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99"/>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99"/>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99"/>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99"/>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99"/>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99"/>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99"/>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99"/>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99"/>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99"/>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99"/>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99"/>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99"/>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99"/>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8" name="Google Shape;16028;p99"/>
          <p:cNvGrpSpPr/>
          <p:nvPr/>
        </p:nvGrpSpPr>
        <p:grpSpPr>
          <a:xfrm>
            <a:off x="3225729" y="1982386"/>
            <a:ext cx="371650" cy="371624"/>
            <a:chOff x="3250786" y="1982386"/>
            <a:chExt cx="371650" cy="371624"/>
          </a:xfrm>
        </p:grpSpPr>
        <p:sp>
          <p:nvSpPr>
            <p:cNvPr id="16029" name="Google Shape;16029;p99"/>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99"/>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99"/>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99"/>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99"/>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99"/>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99"/>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99"/>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99"/>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99"/>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99"/>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99"/>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99"/>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99"/>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99"/>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99"/>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99"/>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99"/>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99"/>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99"/>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99"/>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99"/>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99"/>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99"/>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99"/>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99"/>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99"/>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99"/>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99"/>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99"/>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59" name="Google Shape;16059;p99"/>
          <p:cNvGrpSpPr/>
          <p:nvPr/>
        </p:nvGrpSpPr>
        <p:grpSpPr>
          <a:xfrm>
            <a:off x="1317329" y="2916322"/>
            <a:ext cx="373538" cy="331515"/>
            <a:chOff x="1342386" y="2916322"/>
            <a:chExt cx="373538" cy="331515"/>
          </a:xfrm>
        </p:grpSpPr>
        <p:sp>
          <p:nvSpPr>
            <p:cNvPr id="16060" name="Google Shape;16060;p99"/>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99"/>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99"/>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99"/>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99"/>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99"/>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99"/>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99"/>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99"/>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99"/>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99"/>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1" name="Google Shape;16071;p99"/>
          <p:cNvGrpSpPr/>
          <p:nvPr/>
        </p:nvGrpSpPr>
        <p:grpSpPr>
          <a:xfrm>
            <a:off x="2269065" y="2946600"/>
            <a:ext cx="373931" cy="271351"/>
            <a:chOff x="2294122" y="2946600"/>
            <a:chExt cx="373931" cy="271351"/>
          </a:xfrm>
        </p:grpSpPr>
        <p:sp>
          <p:nvSpPr>
            <p:cNvPr id="16072" name="Google Shape;16072;p99"/>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99"/>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99"/>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99"/>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99"/>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99"/>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99"/>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99"/>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99"/>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99"/>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99"/>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99"/>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99"/>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99"/>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99"/>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99"/>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99"/>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99"/>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99"/>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99"/>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99"/>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99"/>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99"/>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99"/>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99"/>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99"/>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99"/>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99"/>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99"/>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99"/>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2" name="Google Shape;16102;p99"/>
          <p:cNvGrpSpPr/>
          <p:nvPr/>
        </p:nvGrpSpPr>
        <p:grpSpPr>
          <a:xfrm>
            <a:off x="2744762" y="2907251"/>
            <a:ext cx="373905" cy="349682"/>
            <a:chOff x="2769819" y="2907251"/>
            <a:chExt cx="373905" cy="349682"/>
          </a:xfrm>
        </p:grpSpPr>
        <p:sp>
          <p:nvSpPr>
            <p:cNvPr id="16103" name="Google Shape;16103;p99"/>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99"/>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99"/>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99"/>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99"/>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99"/>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99"/>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99"/>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99"/>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99"/>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99"/>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99"/>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99"/>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99"/>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99"/>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99"/>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99"/>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0" name="Google Shape;16120;p99"/>
          <p:cNvGrpSpPr/>
          <p:nvPr/>
        </p:nvGrpSpPr>
        <p:grpSpPr>
          <a:xfrm>
            <a:off x="3221193" y="2895245"/>
            <a:ext cx="375792" cy="373800"/>
            <a:chOff x="3246251" y="2895245"/>
            <a:chExt cx="375792" cy="373800"/>
          </a:xfrm>
        </p:grpSpPr>
        <p:sp>
          <p:nvSpPr>
            <p:cNvPr id="16121" name="Google Shape;16121;p99"/>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99"/>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99"/>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99"/>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99"/>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99"/>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99"/>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99"/>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99"/>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99"/>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99"/>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99"/>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99"/>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99"/>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5" name="Google Shape;16135;p99"/>
          <p:cNvGrpSpPr/>
          <p:nvPr/>
        </p:nvGrpSpPr>
        <p:grpSpPr>
          <a:xfrm>
            <a:off x="3766125" y="2895454"/>
            <a:ext cx="234650" cy="373590"/>
            <a:chOff x="3791182" y="2895454"/>
            <a:chExt cx="234650" cy="373590"/>
          </a:xfrm>
        </p:grpSpPr>
        <p:sp>
          <p:nvSpPr>
            <p:cNvPr id="16136" name="Google Shape;16136;p99"/>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99"/>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99"/>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99"/>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99"/>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99"/>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99"/>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99"/>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99"/>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5" name="Google Shape;16145;p99"/>
          <p:cNvGrpSpPr/>
          <p:nvPr/>
        </p:nvGrpSpPr>
        <p:grpSpPr>
          <a:xfrm>
            <a:off x="7017938" y="2489463"/>
            <a:ext cx="364441" cy="256225"/>
            <a:chOff x="7042995" y="2489463"/>
            <a:chExt cx="364441" cy="256225"/>
          </a:xfrm>
        </p:grpSpPr>
        <p:sp>
          <p:nvSpPr>
            <p:cNvPr id="16146" name="Google Shape;16146;p99"/>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99"/>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99"/>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99"/>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99"/>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99"/>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99"/>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99"/>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99"/>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5" name="Google Shape;16155;p99"/>
          <p:cNvGrpSpPr/>
          <p:nvPr/>
        </p:nvGrpSpPr>
        <p:grpSpPr>
          <a:xfrm>
            <a:off x="7492115" y="2437007"/>
            <a:ext cx="364284" cy="361243"/>
            <a:chOff x="7517172" y="2437007"/>
            <a:chExt cx="364284" cy="361243"/>
          </a:xfrm>
        </p:grpSpPr>
        <p:sp>
          <p:nvSpPr>
            <p:cNvPr id="16156" name="Google Shape;16156;p99"/>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99"/>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99"/>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99"/>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99"/>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99"/>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99"/>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99"/>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99"/>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99"/>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99"/>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99"/>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99"/>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99"/>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99"/>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99"/>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99"/>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99"/>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99"/>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99"/>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99"/>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77" name="Google Shape;16177;p99"/>
          <p:cNvGrpSpPr/>
          <p:nvPr/>
        </p:nvGrpSpPr>
        <p:grpSpPr>
          <a:xfrm>
            <a:off x="7981418" y="2436954"/>
            <a:ext cx="335290" cy="361321"/>
            <a:chOff x="8006475" y="2436954"/>
            <a:chExt cx="335290" cy="361321"/>
          </a:xfrm>
        </p:grpSpPr>
        <p:sp>
          <p:nvSpPr>
            <p:cNvPr id="16178" name="Google Shape;16178;p99"/>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99"/>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99"/>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99"/>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99"/>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99"/>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99"/>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99"/>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99"/>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99"/>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99"/>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99"/>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99"/>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99"/>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99"/>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99"/>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99"/>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99"/>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99"/>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7" name="Google Shape;16197;p99"/>
          <p:cNvGrpSpPr/>
          <p:nvPr/>
        </p:nvGrpSpPr>
        <p:grpSpPr>
          <a:xfrm>
            <a:off x="5571604" y="2909139"/>
            <a:ext cx="394326" cy="349682"/>
            <a:chOff x="5596661" y="2909139"/>
            <a:chExt cx="394326" cy="349682"/>
          </a:xfrm>
        </p:grpSpPr>
        <p:sp>
          <p:nvSpPr>
            <p:cNvPr id="16198" name="Google Shape;16198;p99"/>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99"/>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99"/>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99"/>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99"/>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99"/>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99"/>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99"/>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99"/>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99"/>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99"/>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99"/>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99"/>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99"/>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99"/>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99"/>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4" name="Google Shape;16214;p99"/>
          <p:cNvGrpSpPr/>
          <p:nvPr/>
        </p:nvGrpSpPr>
        <p:grpSpPr>
          <a:xfrm>
            <a:off x="849601" y="2914408"/>
            <a:ext cx="356891" cy="335709"/>
            <a:chOff x="874658" y="2914408"/>
            <a:chExt cx="356891" cy="335709"/>
          </a:xfrm>
        </p:grpSpPr>
        <p:sp>
          <p:nvSpPr>
            <p:cNvPr id="16215" name="Google Shape;16215;p99"/>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99"/>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99"/>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99"/>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99"/>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99"/>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99"/>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99"/>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99"/>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99"/>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99"/>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99"/>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99"/>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99"/>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99"/>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99"/>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99"/>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99"/>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99"/>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99"/>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5" name="Google Shape;16235;p99"/>
          <p:cNvGrpSpPr/>
          <p:nvPr/>
        </p:nvGrpSpPr>
        <p:grpSpPr>
          <a:xfrm>
            <a:off x="4205855" y="2929193"/>
            <a:ext cx="308813" cy="306165"/>
            <a:chOff x="4230912" y="2929193"/>
            <a:chExt cx="308813" cy="306165"/>
          </a:xfrm>
        </p:grpSpPr>
        <p:sp>
          <p:nvSpPr>
            <p:cNvPr id="16236" name="Google Shape;16236;p99"/>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99"/>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99"/>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99"/>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99"/>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99"/>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99"/>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99"/>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99"/>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99"/>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99"/>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99"/>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99"/>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99"/>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99"/>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1" name="Google Shape;16251;p99"/>
          <p:cNvGrpSpPr/>
          <p:nvPr/>
        </p:nvGrpSpPr>
        <p:grpSpPr>
          <a:xfrm>
            <a:off x="4602829" y="3401089"/>
            <a:ext cx="409111" cy="267944"/>
            <a:chOff x="4627886" y="3401089"/>
            <a:chExt cx="409111" cy="267944"/>
          </a:xfrm>
        </p:grpSpPr>
        <p:sp>
          <p:nvSpPr>
            <p:cNvPr id="16252" name="Google Shape;16252;p99"/>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99"/>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99"/>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99"/>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99"/>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99"/>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99"/>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99"/>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99"/>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99"/>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99"/>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63" name="Google Shape;16263;p99"/>
          <p:cNvGrpSpPr/>
          <p:nvPr/>
        </p:nvGrpSpPr>
        <p:grpSpPr>
          <a:xfrm>
            <a:off x="4627419" y="2898915"/>
            <a:ext cx="386016" cy="384495"/>
            <a:chOff x="4652476" y="2898915"/>
            <a:chExt cx="386016" cy="384495"/>
          </a:xfrm>
        </p:grpSpPr>
        <p:sp>
          <p:nvSpPr>
            <p:cNvPr id="16264" name="Google Shape;16264;p99"/>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99"/>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99"/>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99"/>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99"/>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99"/>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99"/>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99"/>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99"/>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3" name="Google Shape;16273;p99"/>
          <p:cNvGrpSpPr/>
          <p:nvPr/>
        </p:nvGrpSpPr>
        <p:grpSpPr>
          <a:xfrm>
            <a:off x="5131874" y="2922194"/>
            <a:ext cx="324699" cy="347611"/>
            <a:chOff x="5156931" y="2922194"/>
            <a:chExt cx="324699" cy="347611"/>
          </a:xfrm>
        </p:grpSpPr>
        <p:sp>
          <p:nvSpPr>
            <p:cNvPr id="16274" name="Google Shape;16274;p99"/>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99"/>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99"/>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99"/>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99"/>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99"/>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99"/>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99"/>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99"/>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99"/>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99"/>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99"/>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99"/>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99"/>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99"/>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99"/>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0" name="Google Shape;16290;p99"/>
          <p:cNvGrpSpPr/>
          <p:nvPr/>
        </p:nvGrpSpPr>
        <p:grpSpPr>
          <a:xfrm>
            <a:off x="6061274" y="2905337"/>
            <a:ext cx="364441" cy="364834"/>
            <a:chOff x="6086331" y="2905337"/>
            <a:chExt cx="364441" cy="364834"/>
          </a:xfrm>
        </p:grpSpPr>
        <p:sp>
          <p:nvSpPr>
            <p:cNvPr id="16291" name="Google Shape;16291;p99"/>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99"/>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99"/>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99"/>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99"/>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99"/>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97" name="Google Shape;16297;p99"/>
          <p:cNvGrpSpPr/>
          <p:nvPr/>
        </p:nvGrpSpPr>
        <p:grpSpPr>
          <a:xfrm>
            <a:off x="6529002" y="2907251"/>
            <a:ext cx="377706" cy="377680"/>
            <a:chOff x="6554059" y="2907251"/>
            <a:chExt cx="377706" cy="377680"/>
          </a:xfrm>
        </p:grpSpPr>
        <p:sp>
          <p:nvSpPr>
            <p:cNvPr id="16298" name="Google Shape;16298;p99"/>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99"/>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99"/>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99"/>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99"/>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99"/>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99"/>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99"/>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99"/>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99"/>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99"/>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99"/>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99"/>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99"/>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99"/>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99"/>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99"/>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99"/>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99"/>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99"/>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99"/>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19" name="Google Shape;16319;p99"/>
          <p:cNvGrpSpPr/>
          <p:nvPr/>
        </p:nvGrpSpPr>
        <p:grpSpPr>
          <a:xfrm>
            <a:off x="7466739" y="2945446"/>
            <a:ext cx="400801" cy="317542"/>
            <a:chOff x="7491796" y="2945446"/>
            <a:chExt cx="400801" cy="317542"/>
          </a:xfrm>
        </p:grpSpPr>
        <p:sp>
          <p:nvSpPr>
            <p:cNvPr id="16320" name="Google Shape;16320;p99"/>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99"/>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99"/>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99"/>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99"/>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99"/>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99"/>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99"/>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99"/>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99"/>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99"/>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99"/>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99"/>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99"/>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99"/>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99"/>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99"/>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99"/>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99"/>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99"/>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99"/>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99"/>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2" name="Google Shape;16342;p99"/>
          <p:cNvGrpSpPr/>
          <p:nvPr/>
        </p:nvGrpSpPr>
        <p:grpSpPr>
          <a:xfrm>
            <a:off x="7020586" y="2907723"/>
            <a:ext cx="345304" cy="365857"/>
            <a:chOff x="7045643" y="2907723"/>
            <a:chExt cx="345304" cy="365857"/>
          </a:xfrm>
        </p:grpSpPr>
        <p:sp>
          <p:nvSpPr>
            <p:cNvPr id="16343" name="Google Shape;16343;p99"/>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99"/>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99"/>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99"/>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99"/>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99"/>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99"/>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99"/>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99"/>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99"/>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99"/>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99"/>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99"/>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99"/>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99"/>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99"/>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99"/>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99"/>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99"/>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62" name="Google Shape;16362;p99"/>
          <p:cNvGrpSpPr/>
          <p:nvPr/>
        </p:nvGrpSpPr>
        <p:grpSpPr>
          <a:xfrm>
            <a:off x="7967786" y="2907251"/>
            <a:ext cx="347794" cy="366328"/>
            <a:chOff x="7992843" y="2907251"/>
            <a:chExt cx="347794" cy="366328"/>
          </a:xfrm>
        </p:grpSpPr>
        <p:sp>
          <p:nvSpPr>
            <p:cNvPr id="16363" name="Google Shape;16363;p99"/>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99"/>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99"/>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99"/>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99"/>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99"/>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99"/>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99"/>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99"/>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99"/>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99"/>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99"/>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99"/>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99"/>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99"/>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99"/>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99"/>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99"/>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99"/>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99"/>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99"/>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99"/>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99"/>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99"/>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99"/>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99"/>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99"/>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99"/>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99"/>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99"/>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99"/>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99"/>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99"/>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6" name="Google Shape;16396;p99"/>
          <p:cNvGrpSpPr/>
          <p:nvPr/>
        </p:nvGrpSpPr>
        <p:grpSpPr>
          <a:xfrm>
            <a:off x="848841" y="1512377"/>
            <a:ext cx="398127" cy="353457"/>
            <a:chOff x="873898" y="1512377"/>
            <a:chExt cx="398127" cy="353457"/>
          </a:xfrm>
        </p:grpSpPr>
        <p:sp>
          <p:nvSpPr>
            <p:cNvPr id="16397" name="Google Shape;16397;p99"/>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99"/>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99"/>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99"/>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99"/>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99"/>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99"/>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99"/>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99"/>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99"/>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99"/>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99"/>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99"/>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99"/>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99"/>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99"/>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99"/>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99"/>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99"/>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6" name="Google Shape;16416;p99"/>
          <p:cNvGrpSpPr/>
          <p:nvPr/>
        </p:nvGrpSpPr>
        <p:grpSpPr>
          <a:xfrm>
            <a:off x="1399067" y="1515680"/>
            <a:ext cx="246762" cy="347139"/>
            <a:chOff x="1424125" y="1515680"/>
            <a:chExt cx="246762" cy="347139"/>
          </a:xfrm>
        </p:grpSpPr>
        <p:sp>
          <p:nvSpPr>
            <p:cNvPr id="16417" name="Google Shape;16417;p99"/>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99"/>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99"/>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99"/>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99"/>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99"/>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99"/>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99"/>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99"/>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99"/>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99"/>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99"/>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99"/>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99"/>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99"/>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99"/>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99"/>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99"/>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99"/>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99"/>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7" name="Google Shape;16437;p99"/>
          <p:cNvGrpSpPr/>
          <p:nvPr/>
        </p:nvGrpSpPr>
        <p:grpSpPr>
          <a:xfrm>
            <a:off x="2294441" y="1512744"/>
            <a:ext cx="352697" cy="352723"/>
            <a:chOff x="2319498" y="1512744"/>
            <a:chExt cx="352697" cy="352723"/>
          </a:xfrm>
        </p:grpSpPr>
        <p:sp>
          <p:nvSpPr>
            <p:cNvPr id="16438" name="Google Shape;16438;p99"/>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99"/>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99"/>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99"/>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99"/>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99"/>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99"/>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99"/>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99"/>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99"/>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99"/>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99"/>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99"/>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99"/>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99"/>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99"/>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99"/>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99"/>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99"/>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57" name="Google Shape;16457;p99"/>
          <p:cNvGrpSpPr/>
          <p:nvPr/>
        </p:nvGrpSpPr>
        <p:grpSpPr>
          <a:xfrm>
            <a:off x="4211544" y="1512666"/>
            <a:ext cx="312981" cy="352697"/>
            <a:chOff x="4236601" y="1512666"/>
            <a:chExt cx="312981" cy="352697"/>
          </a:xfrm>
        </p:grpSpPr>
        <p:sp>
          <p:nvSpPr>
            <p:cNvPr id="16458" name="Google Shape;16458;p99"/>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99"/>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99"/>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99"/>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99"/>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99"/>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99"/>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99"/>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99"/>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99"/>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99"/>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99"/>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99"/>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99"/>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72" name="Google Shape;16472;p99"/>
          <p:cNvGrpSpPr/>
          <p:nvPr/>
        </p:nvGrpSpPr>
        <p:grpSpPr>
          <a:xfrm>
            <a:off x="824618" y="3347716"/>
            <a:ext cx="346300" cy="375818"/>
            <a:chOff x="849675" y="3347716"/>
            <a:chExt cx="346300" cy="375818"/>
          </a:xfrm>
        </p:grpSpPr>
        <p:sp>
          <p:nvSpPr>
            <p:cNvPr id="16473" name="Google Shape;16473;p99"/>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99"/>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99"/>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99"/>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99"/>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99"/>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99"/>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99"/>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99"/>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99"/>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99"/>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99"/>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99"/>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99"/>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99"/>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99"/>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99"/>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0" name="Google Shape;16490;p99"/>
          <p:cNvGrpSpPr/>
          <p:nvPr/>
        </p:nvGrpSpPr>
        <p:grpSpPr>
          <a:xfrm>
            <a:off x="1299162" y="3399202"/>
            <a:ext cx="376578" cy="272846"/>
            <a:chOff x="1324219" y="3399202"/>
            <a:chExt cx="376578" cy="272846"/>
          </a:xfrm>
        </p:grpSpPr>
        <p:sp>
          <p:nvSpPr>
            <p:cNvPr id="16491" name="Google Shape;16491;p99"/>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99"/>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99"/>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99"/>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99"/>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99"/>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99"/>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99"/>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99"/>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99"/>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99"/>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99"/>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99"/>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99"/>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99"/>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99"/>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99"/>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99"/>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99"/>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99"/>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99"/>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99"/>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99"/>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99"/>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99"/>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99"/>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99"/>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99"/>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99"/>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99"/>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99"/>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99"/>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99"/>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4" name="Google Shape;16524;p99"/>
          <p:cNvGrpSpPr/>
          <p:nvPr/>
        </p:nvGrpSpPr>
        <p:grpSpPr>
          <a:xfrm>
            <a:off x="1773706" y="3395401"/>
            <a:ext cx="376185" cy="280448"/>
            <a:chOff x="1798763" y="3395401"/>
            <a:chExt cx="376185" cy="280448"/>
          </a:xfrm>
        </p:grpSpPr>
        <p:sp>
          <p:nvSpPr>
            <p:cNvPr id="16525" name="Google Shape;16525;p99"/>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99"/>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99"/>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99"/>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99"/>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99"/>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99"/>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99"/>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99"/>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99"/>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99"/>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99"/>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99"/>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99"/>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99"/>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99"/>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99"/>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99"/>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99"/>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99"/>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99"/>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99"/>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99"/>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99"/>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99"/>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99"/>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99"/>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99"/>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99"/>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99"/>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99"/>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56" name="Google Shape;16556;p99"/>
          <p:cNvGrpSpPr/>
          <p:nvPr/>
        </p:nvGrpSpPr>
        <p:grpSpPr>
          <a:xfrm>
            <a:off x="2248250" y="3378754"/>
            <a:ext cx="375818" cy="313374"/>
            <a:chOff x="2273307" y="3378754"/>
            <a:chExt cx="375818" cy="313374"/>
          </a:xfrm>
        </p:grpSpPr>
        <p:sp>
          <p:nvSpPr>
            <p:cNvPr id="16557" name="Google Shape;16557;p99"/>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99"/>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99"/>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99"/>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99"/>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99"/>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99"/>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99"/>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99"/>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99"/>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99"/>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99"/>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99"/>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99"/>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99"/>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99"/>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99"/>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99"/>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99"/>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99"/>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99"/>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99"/>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99"/>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99"/>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99"/>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99"/>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99"/>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99"/>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99"/>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99"/>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99"/>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99"/>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99"/>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99"/>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99"/>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99"/>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99"/>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99"/>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99"/>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99"/>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99"/>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99"/>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99"/>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99"/>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99"/>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99"/>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99"/>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99"/>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99"/>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99"/>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99"/>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99"/>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99"/>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99"/>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99"/>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99"/>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99"/>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99"/>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99"/>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99"/>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99"/>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99"/>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99"/>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99"/>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99"/>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99"/>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99"/>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99"/>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99"/>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99"/>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99"/>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99"/>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99"/>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99"/>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99"/>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99"/>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99"/>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99"/>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99"/>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99"/>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7" name="Google Shape;16637;p99"/>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99"/>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99"/>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99"/>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1" name="Google Shape;16641;p99"/>
          <p:cNvGrpSpPr/>
          <p:nvPr/>
        </p:nvGrpSpPr>
        <p:grpSpPr>
          <a:xfrm>
            <a:off x="2722427" y="3359460"/>
            <a:ext cx="377706" cy="352330"/>
            <a:chOff x="2747484" y="3359460"/>
            <a:chExt cx="377706" cy="352330"/>
          </a:xfrm>
        </p:grpSpPr>
        <p:sp>
          <p:nvSpPr>
            <p:cNvPr id="16642" name="Google Shape;16642;p99"/>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99"/>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99"/>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99"/>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99"/>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99"/>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99"/>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99"/>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99"/>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99"/>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99"/>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99"/>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99"/>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99"/>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99"/>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7" name="Google Shape;16657;p99"/>
          <p:cNvGrpSpPr/>
          <p:nvPr/>
        </p:nvGrpSpPr>
        <p:grpSpPr>
          <a:xfrm>
            <a:off x="3671148" y="3371938"/>
            <a:ext cx="375792" cy="327373"/>
            <a:chOff x="3696205" y="3371938"/>
            <a:chExt cx="375792" cy="327373"/>
          </a:xfrm>
        </p:grpSpPr>
        <p:sp>
          <p:nvSpPr>
            <p:cNvPr id="16658" name="Google Shape;16658;p99"/>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99"/>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99"/>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99"/>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99"/>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99"/>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99"/>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99"/>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99"/>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99"/>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99"/>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99"/>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99"/>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99"/>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99"/>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99"/>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99"/>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99"/>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99"/>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99"/>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99"/>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99"/>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99"/>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1" name="Google Shape;16681;p99"/>
          <p:cNvGrpSpPr/>
          <p:nvPr/>
        </p:nvGrpSpPr>
        <p:grpSpPr>
          <a:xfrm>
            <a:off x="6542267" y="2436849"/>
            <a:ext cx="366722" cy="342892"/>
            <a:chOff x="6567324" y="2436849"/>
            <a:chExt cx="366722" cy="342892"/>
          </a:xfrm>
        </p:grpSpPr>
        <p:sp>
          <p:nvSpPr>
            <p:cNvPr id="16682" name="Google Shape;16682;p99"/>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99"/>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99"/>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99"/>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99"/>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99"/>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99"/>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99"/>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99"/>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99"/>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99"/>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99"/>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4" name="Google Shape;16694;p99"/>
          <p:cNvGrpSpPr/>
          <p:nvPr/>
        </p:nvGrpSpPr>
        <p:grpSpPr>
          <a:xfrm>
            <a:off x="4183913" y="3361347"/>
            <a:ext cx="299349" cy="348188"/>
            <a:chOff x="4208970" y="3361347"/>
            <a:chExt cx="299349" cy="348188"/>
          </a:xfrm>
        </p:grpSpPr>
        <p:sp>
          <p:nvSpPr>
            <p:cNvPr id="16695" name="Google Shape;16695;p99"/>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99"/>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99"/>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99"/>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99"/>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99"/>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99"/>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99"/>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99"/>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99"/>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99"/>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99"/>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99"/>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99"/>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9" name="Google Shape;16709;p99"/>
          <p:cNvGrpSpPr/>
          <p:nvPr/>
        </p:nvGrpSpPr>
        <p:grpSpPr>
          <a:xfrm>
            <a:off x="2761776" y="1512351"/>
            <a:ext cx="366722" cy="353667"/>
            <a:chOff x="2786833" y="1512351"/>
            <a:chExt cx="366722" cy="353667"/>
          </a:xfrm>
        </p:grpSpPr>
        <p:sp>
          <p:nvSpPr>
            <p:cNvPr id="16710" name="Google Shape;16710;p99"/>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99"/>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99"/>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99"/>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99"/>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99"/>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99"/>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99"/>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99"/>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99"/>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99"/>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99"/>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99"/>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99"/>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99"/>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99"/>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99"/>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99"/>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99"/>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99"/>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0" name="Google Shape;16730;p99"/>
          <p:cNvGrpSpPr/>
          <p:nvPr/>
        </p:nvGrpSpPr>
        <p:grpSpPr>
          <a:xfrm>
            <a:off x="1820264" y="1512744"/>
            <a:ext cx="352723" cy="353090"/>
            <a:chOff x="1845321" y="1512744"/>
            <a:chExt cx="352723" cy="353090"/>
          </a:xfrm>
        </p:grpSpPr>
        <p:sp>
          <p:nvSpPr>
            <p:cNvPr id="16731" name="Google Shape;16731;p99"/>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99"/>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99"/>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99"/>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99"/>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99"/>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99"/>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99"/>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99"/>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99"/>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99"/>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2" name="Google Shape;16742;p99"/>
          <p:cNvGrpSpPr/>
          <p:nvPr/>
        </p:nvGrpSpPr>
        <p:grpSpPr>
          <a:xfrm>
            <a:off x="3189395" y="3340533"/>
            <a:ext cx="392465" cy="389896"/>
            <a:chOff x="3214452" y="3340533"/>
            <a:chExt cx="392465" cy="389896"/>
          </a:xfrm>
        </p:grpSpPr>
        <p:sp>
          <p:nvSpPr>
            <p:cNvPr id="16743" name="Google Shape;16743;p99"/>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99"/>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99"/>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99"/>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99"/>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99"/>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99"/>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99"/>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99"/>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99"/>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99"/>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99"/>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99"/>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99"/>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99"/>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99"/>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99"/>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99"/>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99"/>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99"/>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99"/>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99"/>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99"/>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99"/>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99"/>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8" name="Google Shape;16768;p99"/>
          <p:cNvGrpSpPr/>
          <p:nvPr/>
        </p:nvGrpSpPr>
        <p:grpSpPr>
          <a:xfrm>
            <a:off x="3302172" y="1499899"/>
            <a:ext cx="234650" cy="378440"/>
            <a:chOff x="3327229" y="1499899"/>
            <a:chExt cx="234650" cy="378440"/>
          </a:xfrm>
        </p:grpSpPr>
        <p:sp>
          <p:nvSpPr>
            <p:cNvPr id="16769" name="Google Shape;16769;p99"/>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99"/>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99"/>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99"/>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99"/>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99"/>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99"/>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99"/>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99"/>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99"/>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99"/>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99"/>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99"/>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99"/>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99"/>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99"/>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99"/>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99"/>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99"/>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99"/>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99"/>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0" name="Google Shape;16790;p99"/>
          <p:cNvGrpSpPr/>
          <p:nvPr/>
        </p:nvGrpSpPr>
        <p:grpSpPr>
          <a:xfrm>
            <a:off x="3710496" y="1530151"/>
            <a:ext cx="366722" cy="317962"/>
            <a:chOff x="3735553" y="1530151"/>
            <a:chExt cx="366722" cy="317962"/>
          </a:xfrm>
        </p:grpSpPr>
        <p:sp>
          <p:nvSpPr>
            <p:cNvPr id="16791" name="Google Shape;16791;p99"/>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99"/>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99"/>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99"/>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99"/>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99"/>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99"/>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99"/>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99"/>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99"/>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99"/>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99"/>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3" name="Google Shape;16803;p99"/>
          <p:cNvGrpSpPr/>
          <p:nvPr/>
        </p:nvGrpSpPr>
        <p:grpSpPr>
          <a:xfrm>
            <a:off x="841265" y="2469775"/>
            <a:ext cx="379226" cy="322733"/>
            <a:chOff x="866322" y="2469775"/>
            <a:chExt cx="379226" cy="322733"/>
          </a:xfrm>
        </p:grpSpPr>
        <p:sp>
          <p:nvSpPr>
            <p:cNvPr id="16804" name="Google Shape;16804;p99"/>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99"/>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99"/>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99"/>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99"/>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99"/>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99"/>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99"/>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99"/>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99"/>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99"/>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99"/>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99"/>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99"/>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99"/>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99"/>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99"/>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99"/>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99"/>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99"/>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99"/>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99"/>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99"/>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99"/>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99"/>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99"/>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0" name="Google Shape;16830;p99"/>
          <p:cNvGrpSpPr/>
          <p:nvPr/>
        </p:nvGrpSpPr>
        <p:grpSpPr>
          <a:xfrm>
            <a:off x="1303330" y="2500814"/>
            <a:ext cx="404183" cy="289151"/>
            <a:chOff x="1328387" y="2500814"/>
            <a:chExt cx="404183" cy="289151"/>
          </a:xfrm>
        </p:grpSpPr>
        <p:sp>
          <p:nvSpPr>
            <p:cNvPr id="16831" name="Google Shape;16831;p99"/>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99"/>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99"/>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99"/>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99"/>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99"/>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99"/>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99"/>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99"/>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99"/>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99"/>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99"/>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99"/>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99"/>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99"/>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99"/>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99"/>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99"/>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99"/>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99"/>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99"/>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99"/>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99"/>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99"/>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99"/>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99"/>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99"/>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99"/>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99"/>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0" name="Google Shape;16860;p99"/>
          <p:cNvGrpSpPr/>
          <p:nvPr/>
        </p:nvGrpSpPr>
        <p:grpSpPr>
          <a:xfrm>
            <a:off x="1796408" y="2495702"/>
            <a:ext cx="365988" cy="270801"/>
            <a:chOff x="1821465" y="2495702"/>
            <a:chExt cx="365988" cy="270801"/>
          </a:xfrm>
        </p:grpSpPr>
        <p:sp>
          <p:nvSpPr>
            <p:cNvPr id="16861" name="Google Shape;16861;p99"/>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99"/>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99"/>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99"/>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99"/>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99"/>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99"/>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8" name="Google Shape;16868;p99"/>
          <p:cNvGrpSpPr/>
          <p:nvPr/>
        </p:nvGrpSpPr>
        <p:grpSpPr>
          <a:xfrm>
            <a:off x="3700666" y="2455776"/>
            <a:ext cx="354977" cy="351202"/>
            <a:chOff x="3725723" y="2455776"/>
            <a:chExt cx="354977" cy="351202"/>
          </a:xfrm>
        </p:grpSpPr>
        <p:sp>
          <p:nvSpPr>
            <p:cNvPr id="16869" name="Google Shape;16869;p99"/>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99"/>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99"/>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99"/>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99"/>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99"/>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99"/>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6" name="Google Shape;16876;p99"/>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99"/>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99"/>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99"/>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99"/>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99"/>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2" name="Google Shape;16882;p99"/>
          <p:cNvGrpSpPr/>
          <p:nvPr/>
        </p:nvGrpSpPr>
        <p:grpSpPr>
          <a:xfrm>
            <a:off x="5201108" y="1977641"/>
            <a:ext cx="230482" cy="388847"/>
            <a:chOff x="5226165" y="1977641"/>
            <a:chExt cx="230482" cy="388847"/>
          </a:xfrm>
        </p:grpSpPr>
        <p:sp>
          <p:nvSpPr>
            <p:cNvPr id="16883" name="Google Shape;16883;p99"/>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99"/>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99"/>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99"/>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99"/>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99"/>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99"/>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99"/>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99"/>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99"/>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99"/>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99"/>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5" name="Google Shape;16895;p99"/>
          <p:cNvGrpSpPr/>
          <p:nvPr/>
        </p:nvGrpSpPr>
        <p:grpSpPr>
          <a:xfrm>
            <a:off x="5607545" y="2025510"/>
            <a:ext cx="370130" cy="287264"/>
            <a:chOff x="5632602" y="2025510"/>
            <a:chExt cx="370130" cy="287264"/>
          </a:xfrm>
        </p:grpSpPr>
        <p:sp>
          <p:nvSpPr>
            <p:cNvPr id="16896" name="Google Shape;16896;p99"/>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7" name="Google Shape;16897;p99"/>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99"/>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99"/>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99"/>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99"/>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99"/>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99"/>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99"/>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99"/>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99"/>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99"/>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99"/>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99"/>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99"/>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99"/>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99"/>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99"/>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4" name="Google Shape;16914;p99"/>
          <p:cNvGrpSpPr/>
          <p:nvPr/>
        </p:nvGrpSpPr>
        <p:grpSpPr>
          <a:xfrm>
            <a:off x="4187321" y="2456537"/>
            <a:ext cx="331515" cy="330021"/>
            <a:chOff x="4212378" y="2456537"/>
            <a:chExt cx="331515" cy="330021"/>
          </a:xfrm>
        </p:grpSpPr>
        <p:sp>
          <p:nvSpPr>
            <p:cNvPr id="16915" name="Google Shape;16915;p99"/>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99"/>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99"/>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99"/>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99"/>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99"/>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99"/>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99"/>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99"/>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4" name="Google Shape;16924;p99"/>
          <p:cNvGrpSpPr/>
          <p:nvPr/>
        </p:nvGrpSpPr>
        <p:grpSpPr>
          <a:xfrm>
            <a:off x="6150956" y="1977825"/>
            <a:ext cx="235411" cy="347427"/>
            <a:chOff x="6176013" y="1977825"/>
            <a:chExt cx="235411" cy="347427"/>
          </a:xfrm>
        </p:grpSpPr>
        <p:sp>
          <p:nvSpPr>
            <p:cNvPr id="16925" name="Google Shape;16925;p99"/>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99"/>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99"/>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99"/>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99"/>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0" name="Google Shape;16930;p99"/>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99"/>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99"/>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99"/>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99"/>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99"/>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99"/>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99"/>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99"/>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99"/>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99"/>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99"/>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2" name="Google Shape;16942;p99"/>
          <p:cNvGrpSpPr/>
          <p:nvPr/>
        </p:nvGrpSpPr>
        <p:grpSpPr>
          <a:xfrm>
            <a:off x="6627020" y="1977458"/>
            <a:ext cx="235778" cy="347794"/>
            <a:chOff x="6652077" y="1977458"/>
            <a:chExt cx="235778" cy="347794"/>
          </a:xfrm>
        </p:grpSpPr>
        <p:sp>
          <p:nvSpPr>
            <p:cNvPr id="16943" name="Google Shape;16943;p99"/>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99"/>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99"/>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99"/>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99"/>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99"/>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99"/>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99"/>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99"/>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99"/>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99"/>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99"/>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99"/>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99"/>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99"/>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99"/>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9" name="Google Shape;16959;p99"/>
          <p:cNvGrpSpPr/>
          <p:nvPr/>
        </p:nvGrpSpPr>
        <p:grpSpPr>
          <a:xfrm>
            <a:off x="7047456" y="1997512"/>
            <a:ext cx="394352" cy="308052"/>
            <a:chOff x="7072513" y="1997512"/>
            <a:chExt cx="394352" cy="308052"/>
          </a:xfrm>
        </p:grpSpPr>
        <p:sp>
          <p:nvSpPr>
            <p:cNvPr id="16960" name="Google Shape;16960;p99"/>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99"/>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99"/>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99"/>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99"/>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99"/>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99"/>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99"/>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99"/>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99"/>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99"/>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99"/>
          <p:cNvGrpSpPr/>
          <p:nvPr/>
        </p:nvGrpSpPr>
        <p:grpSpPr>
          <a:xfrm>
            <a:off x="7551151" y="1977825"/>
            <a:ext cx="292533" cy="347454"/>
            <a:chOff x="7576208" y="1977825"/>
            <a:chExt cx="292533" cy="347454"/>
          </a:xfrm>
        </p:grpSpPr>
        <p:sp>
          <p:nvSpPr>
            <p:cNvPr id="16972" name="Google Shape;16972;p99"/>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99"/>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99"/>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99"/>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99"/>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99"/>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99"/>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99"/>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99"/>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99"/>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99"/>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99"/>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99"/>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5" name="Google Shape;16985;p99"/>
          <p:cNvGrpSpPr/>
          <p:nvPr/>
        </p:nvGrpSpPr>
        <p:grpSpPr>
          <a:xfrm>
            <a:off x="7998825" y="1977458"/>
            <a:ext cx="320557" cy="347794"/>
            <a:chOff x="8023882" y="1977458"/>
            <a:chExt cx="320557" cy="347794"/>
          </a:xfrm>
        </p:grpSpPr>
        <p:sp>
          <p:nvSpPr>
            <p:cNvPr id="16986" name="Google Shape;16986;p99"/>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99"/>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99"/>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99"/>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99"/>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1" name="Google Shape;16991;p99"/>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2" name="Google Shape;16992;p99"/>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99"/>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99"/>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99"/>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99"/>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99"/>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99"/>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99"/>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99"/>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99"/>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99"/>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99"/>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99"/>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99"/>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6" name="Google Shape;17006;p99"/>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7" name="Google Shape;17007;p99"/>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99"/>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99"/>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99"/>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99"/>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99"/>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99"/>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99"/>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99"/>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99"/>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99"/>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99"/>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99"/>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99"/>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99"/>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99"/>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99"/>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4" name="Google Shape;17024;p99"/>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5" name="Google Shape;17025;p99"/>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6" name="Google Shape;17026;p99"/>
          <p:cNvGrpSpPr/>
          <p:nvPr/>
        </p:nvGrpSpPr>
        <p:grpSpPr>
          <a:xfrm>
            <a:off x="5602617" y="2444819"/>
            <a:ext cx="345147" cy="342630"/>
            <a:chOff x="5627674" y="2444819"/>
            <a:chExt cx="345147" cy="342630"/>
          </a:xfrm>
        </p:grpSpPr>
        <p:sp>
          <p:nvSpPr>
            <p:cNvPr id="17027" name="Google Shape;17027;p99"/>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99"/>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99"/>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99"/>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99"/>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2" name="Google Shape;17032;p99"/>
          <p:cNvGrpSpPr/>
          <p:nvPr/>
        </p:nvGrpSpPr>
        <p:grpSpPr>
          <a:xfrm>
            <a:off x="4628939" y="2440257"/>
            <a:ext cx="396607" cy="348555"/>
            <a:chOff x="4653996" y="2440257"/>
            <a:chExt cx="396607" cy="348555"/>
          </a:xfrm>
        </p:grpSpPr>
        <p:sp>
          <p:nvSpPr>
            <p:cNvPr id="17033" name="Google Shape;17033;p99"/>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99"/>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99"/>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99"/>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99"/>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99"/>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99"/>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99"/>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99"/>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99"/>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99"/>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99"/>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99"/>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99"/>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99"/>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99"/>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99"/>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99"/>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1" name="Google Shape;17051;p99"/>
          <p:cNvGrpSpPr/>
          <p:nvPr/>
        </p:nvGrpSpPr>
        <p:grpSpPr>
          <a:xfrm>
            <a:off x="1829334" y="2895140"/>
            <a:ext cx="301630" cy="374272"/>
            <a:chOff x="1854391" y="2895140"/>
            <a:chExt cx="301630" cy="374272"/>
          </a:xfrm>
        </p:grpSpPr>
        <p:sp>
          <p:nvSpPr>
            <p:cNvPr id="17052" name="Google Shape;17052;p99"/>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99"/>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99"/>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99"/>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99"/>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99"/>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8" name="Google Shape;17058;p99"/>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99"/>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99"/>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99"/>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99"/>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99"/>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99"/>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99"/>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99"/>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99"/>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99"/>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99"/>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99"/>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99"/>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99"/>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99"/>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99"/>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99"/>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99"/>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99"/>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99"/>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99"/>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99"/>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99"/>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99"/>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99"/>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99"/>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99"/>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99"/>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99"/>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99"/>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99"/>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99"/>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99"/>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99"/>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99"/>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99"/>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99"/>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99"/>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99"/>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99"/>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99"/>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99"/>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1" name="Google Shape;17101;p99"/>
          <p:cNvGrpSpPr/>
          <p:nvPr/>
        </p:nvGrpSpPr>
        <p:grpSpPr>
          <a:xfrm>
            <a:off x="5147760" y="2438370"/>
            <a:ext cx="289518" cy="357651"/>
            <a:chOff x="5172817" y="2438370"/>
            <a:chExt cx="289518" cy="357651"/>
          </a:xfrm>
        </p:grpSpPr>
        <p:sp>
          <p:nvSpPr>
            <p:cNvPr id="17102" name="Google Shape;17102;p99"/>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99"/>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99"/>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99"/>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99"/>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99"/>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99"/>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99"/>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99"/>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99"/>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99"/>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3" name="Google Shape;17113;p99"/>
          <p:cNvGrpSpPr/>
          <p:nvPr/>
        </p:nvGrpSpPr>
        <p:grpSpPr>
          <a:xfrm>
            <a:off x="3209449" y="2484534"/>
            <a:ext cx="388297" cy="293320"/>
            <a:chOff x="3234506" y="2484534"/>
            <a:chExt cx="388297" cy="293320"/>
          </a:xfrm>
        </p:grpSpPr>
        <p:sp>
          <p:nvSpPr>
            <p:cNvPr id="17114" name="Google Shape;17114;p99"/>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99"/>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99"/>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99"/>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99"/>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99"/>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99"/>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99"/>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99"/>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99"/>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99"/>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99"/>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99"/>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99"/>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99"/>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99"/>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0" name="Google Shape;17130;p99"/>
          <p:cNvGrpSpPr/>
          <p:nvPr/>
        </p:nvGrpSpPr>
        <p:grpSpPr>
          <a:xfrm>
            <a:off x="6040092" y="3367036"/>
            <a:ext cx="362553" cy="356498"/>
            <a:chOff x="6065149" y="3367036"/>
            <a:chExt cx="362553" cy="356498"/>
          </a:xfrm>
        </p:grpSpPr>
        <p:sp>
          <p:nvSpPr>
            <p:cNvPr id="17131" name="Google Shape;17131;p99"/>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99"/>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99"/>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99"/>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99"/>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6" name="Google Shape;17136;p99"/>
          <p:cNvGrpSpPr/>
          <p:nvPr/>
        </p:nvGrpSpPr>
        <p:grpSpPr>
          <a:xfrm>
            <a:off x="6515764" y="3367036"/>
            <a:ext cx="362553" cy="356498"/>
            <a:chOff x="6540821" y="3367036"/>
            <a:chExt cx="362553" cy="356498"/>
          </a:xfrm>
        </p:grpSpPr>
        <p:sp>
          <p:nvSpPr>
            <p:cNvPr id="17137" name="Google Shape;17137;p99"/>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99"/>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99"/>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99"/>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99"/>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99"/>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99"/>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4" name="Google Shape;17144;p99"/>
          <p:cNvGrpSpPr/>
          <p:nvPr/>
        </p:nvGrpSpPr>
        <p:grpSpPr>
          <a:xfrm>
            <a:off x="2277401" y="2474704"/>
            <a:ext cx="354479" cy="312561"/>
            <a:chOff x="2302458" y="2474704"/>
            <a:chExt cx="354479" cy="312561"/>
          </a:xfrm>
        </p:grpSpPr>
        <p:sp>
          <p:nvSpPr>
            <p:cNvPr id="17145" name="Google Shape;17145;p99"/>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99"/>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99"/>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99"/>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99"/>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99"/>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99"/>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99"/>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99"/>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99"/>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99"/>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99"/>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7" name="Google Shape;17157;p99"/>
          <p:cNvGrpSpPr/>
          <p:nvPr/>
        </p:nvGrpSpPr>
        <p:grpSpPr>
          <a:xfrm>
            <a:off x="2806053" y="2442538"/>
            <a:ext cx="246002" cy="348922"/>
            <a:chOff x="2831110" y="2442538"/>
            <a:chExt cx="246002" cy="348922"/>
          </a:xfrm>
        </p:grpSpPr>
        <p:sp>
          <p:nvSpPr>
            <p:cNvPr id="17158" name="Google Shape;17158;p99"/>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99"/>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99"/>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99"/>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99"/>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99"/>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99"/>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99"/>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99"/>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99"/>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99"/>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99"/>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99"/>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99"/>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2" name="Google Shape;17172;p99"/>
          <p:cNvGrpSpPr/>
          <p:nvPr/>
        </p:nvGrpSpPr>
        <p:grpSpPr>
          <a:xfrm>
            <a:off x="6991435" y="3367036"/>
            <a:ext cx="362947" cy="356498"/>
            <a:chOff x="7016492" y="3367036"/>
            <a:chExt cx="362947" cy="356498"/>
          </a:xfrm>
        </p:grpSpPr>
        <p:sp>
          <p:nvSpPr>
            <p:cNvPr id="17173" name="Google Shape;17173;p99"/>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99"/>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5" name="Google Shape;17175;p99"/>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6" name="Google Shape;17176;p99"/>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99"/>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99"/>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9" name="Google Shape;17179;p99"/>
          <p:cNvGrpSpPr/>
          <p:nvPr/>
        </p:nvGrpSpPr>
        <p:grpSpPr>
          <a:xfrm>
            <a:off x="4806717" y="3817357"/>
            <a:ext cx="362947" cy="356576"/>
            <a:chOff x="5108852" y="3817357"/>
            <a:chExt cx="362947" cy="356576"/>
          </a:xfrm>
        </p:grpSpPr>
        <p:sp>
          <p:nvSpPr>
            <p:cNvPr id="17180" name="Google Shape;17180;p99"/>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99"/>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99"/>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99"/>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4" name="Google Shape;17184;p99"/>
          <p:cNvGrpSpPr/>
          <p:nvPr/>
        </p:nvGrpSpPr>
        <p:grpSpPr>
          <a:xfrm>
            <a:off x="5703585" y="3817357"/>
            <a:ext cx="362947" cy="356576"/>
            <a:chOff x="6005720" y="3817357"/>
            <a:chExt cx="362947" cy="356576"/>
          </a:xfrm>
        </p:grpSpPr>
        <p:sp>
          <p:nvSpPr>
            <p:cNvPr id="17185" name="Google Shape;17185;p99"/>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99"/>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99"/>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99"/>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9" name="Google Shape;17189;p99"/>
          <p:cNvGrpSpPr/>
          <p:nvPr/>
        </p:nvGrpSpPr>
        <p:grpSpPr>
          <a:xfrm>
            <a:off x="5564395" y="3367036"/>
            <a:ext cx="362580" cy="356498"/>
            <a:chOff x="5589452" y="3367036"/>
            <a:chExt cx="362580" cy="356498"/>
          </a:xfrm>
        </p:grpSpPr>
        <p:sp>
          <p:nvSpPr>
            <p:cNvPr id="17190" name="Google Shape;17190;p99"/>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1" name="Google Shape;17191;p99"/>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2" name="Google Shape;17192;p99"/>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3" name="Google Shape;17193;p99"/>
          <p:cNvGrpSpPr/>
          <p:nvPr/>
        </p:nvGrpSpPr>
        <p:grpSpPr>
          <a:xfrm>
            <a:off x="7462964" y="3362475"/>
            <a:ext cx="372017" cy="365621"/>
            <a:chOff x="7488021" y="3362475"/>
            <a:chExt cx="372017" cy="365621"/>
          </a:xfrm>
        </p:grpSpPr>
        <p:sp>
          <p:nvSpPr>
            <p:cNvPr id="17194" name="Google Shape;17194;p99"/>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99"/>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99"/>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99"/>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99"/>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99"/>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99"/>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99"/>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99"/>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99"/>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4" name="Google Shape;17204;p99"/>
          <p:cNvGrpSpPr/>
          <p:nvPr/>
        </p:nvGrpSpPr>
        <p:grpSpPr>
          <a:xfrm>
            <a:off x="5088724" y="3367036"/>
            <a:ext cx="362553" cy="356498"/>
            <a:chOff x="5113781" y="3367036"/>
            <a:chExt cx="362553" cy="356498"/>
          </a:xfrm>
        </p:grpSpPr>
        <p:sp>
          <p:nvSpPr>
            <p:cNvPr id="17205" name="Google Shape;17205;p99"/>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99"/>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07" name="Google Shape;17207;p99"/>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8" name="Google Shape;17208;p99"/>
          <p:cNvGrpSpPr/>
          <p:nvPr/>
        </p:nvGrpSpPr>
        <p:grpSpPr>
          <a:xfrm>
            <a:off x="7943564" y="3365489"/>
            <a:ext cx="375818" cy="357651"/>
            <a:chOff x="7968621" y="3365489"/>
            <a:chExt cx="375818" cy="357651"/>
          </a:xfrm>
        </p:grpSpPr>
        <p:sp>
          <p:nvSpPr>
            <p:cNvPr id="17209" name="Google Shape;17209;p99"/>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99"/>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99"/>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99"/>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99"/>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99"/>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99"/>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6" name="Google Shape;17216;p99"/>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99"/>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99"/>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99"/>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99"/>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1" name="Google Shape;17221;p99"/>
          <p:cNvGrpSpPr/>
          <p:nvPr/>
        </p:nvGrpSpPr>
        <p:grpSpPr>
          <a:xfrm>
            <a:off x="5255151" y="3817357"/>
            <a:ext cx="362947" cy="356576"/>
            <a:chOff x="5557286" y="3817357"/>
            <a:chExt cx="362947" cy="356576"/>
          </a:xfrm>
        </p:grpSpPr>
        <p:grpSp>
          <p:nvGrpSpPr>
            <p:cNvPr id="17222" name="Google Shape;17222;p99"/>
            <p:cNvGrpSpPr/>
            <p:nvPr/>
          </p:nvGrpSpPr>
          <p:grpSpPr>
            <a:xfrm>
              <a:off x="5557286" y="3817357"/>
              <a:ext cx="362947" cy="356576"/>
              <a:chOff x="5557286" y="3817357"/>
              <a:chExt cx="362947" cy="356576"/>
            </a:xfrm>
          </p:grpSpPr>
          <p:sp>
            <p:nvSpPr>
              <p:cNvPr id="17223" name="Google Shape;17223;p99"/>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99"/>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99"/>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26" name="Google Shape;17226;p99"/>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7" name="Google Shape;17227;p99"/>
          <p:cNvGrpSpPr/>
          <p:nvPr/>
        </p:nvGrpSpPr>
        <p:grpSpPr>
          <a:xfrm>
            <a:off x="4358284" y="3817357"/>
            <a:ext cx="362947" cy="356576"/>
            <a:chOff x="4660419" y="3817357"/>
            <a:chExt cx="362947" cy="356576"/>
          </a:xfrm>
        </p:grpSpPr>
        <p:grpSp>
          <p:nvGrpSpPr>
            <p:cNvPr id="17228" name="Google Shape;17228;p99"/>
            <p:cNvGrpSpPr/>
            <p:nvPr/>
          </p:nvGrpSpPr>
          <p:grpSpPr>
            <a:xfrm>
              <a:off x="4660419" y="3817357"/>
              <a:ext cx="362947" cy="356576"/>
              <a:chOff x="4660419" y="3817357"/>
              <a:chExt cx="362947" cy="356576"/>
            </a:xfrm>
          </p:grpSpPr>
          <p:sp>
            <p:nvSpPr>
              <p:cNvPr id="17229" name="Google Shape;17229;p99"/>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99"/>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1" name="Google Shape;17231;p99"/>
            <p:cNvGrpSpPr/>
            <p:nvPr/>
          </p:nvGrpSpPr>
          <p:grpSpPr>
            <a:xfrm>
              <a:off x="4694459" y="3856408"/>
              <a:ext cx="282308" cy="265356"/>
              <a:chOff x="4690600" y="3853050"/>
              <a:chExt cx="289488" cy="272132"/>
            </a:xfrm>
          </p:grpSpPr>
          <p:sp>
            <p:nvSpPr>
              <p:cNvPr id="17232" name="Google Shape;17232;p99"/>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99"/>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34" name="Google Shape;17234;p99"/>
          <p:cNvGrpSpPr/>
          <p:nvPr/>
        </p:nvGrpSpPr>
        <p:grpSpPr>
          <a:xfrm>
            <a:off x="6159823" y="3813323"/>
            <a:ext cx="369882" cy="364325"/>
            <a:chOff x="1190200" y="238125"/>
            <a:chExt cx="5306767" cy="5212083"/>
          </a:xfrm>
        </p:grpSpPr>
        <p:grpSp>
          <p:nvGrpSpPr>
            <p:cNvPr id="17235" name="Google Shape;17235;p99"/>
            <p:cNvGrpSpPr/>
            <p:nvPr/>
          </p:nvGrpSpPr>
          <p:grpSpPr>
            <a:xfrm>
              <a:off x="1190200" y="238125"/>
              <a:ext cx="5212075" cy="5212075"/>
              <a:chOff x="1190200" y="238125"/>
              <a:chExt cx="5212075" cy="5212075"/>
            </a:xfrm>
          </p:grpSpPr>
          <p:sp>
            <p:nvSpPr>
              <p:cNvPr id="17236" name="Google Shape;17236;p99"/>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99"/>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38" name="Google Shape;17238;p99"/>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9" name="Google Shape;17239;p99"/>
          <p:cNvGrpSpPr/>
          <p:nvPr/>
        </p:nvGrpSpPr>
        <p:grpSpPr>
          <a:xfrm>
            <a:off x="3461049" y="3817357"/>
            <a:ext cx="363314" cy="356576"/>
            <a:chOff x="3763184" y="3817357"/>
            <a:chExt cx="363314" cy="356576"/>
          </a:xfrm>
        </p:grpSpPr>
        <p:sp>
          <p:nvSpPr>
            <p:cNvPr id="17240" name="Google Shape;17240;p99"/>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99"/>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99"/>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3" name="Google Shape;17243;p99"/>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4" name="Google Shape;17244;p99"/>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5" name="Google Shape;17245;p99"/>
          <p:cNvGrpSpPr/>
          <p:nvPr/>
        </p:nvGrpSpPr>
        <p:grpSpPr>
          <a:xfrm>
            <a:off x="3909850" y="3817357"/>
            <a:ext cx="362947" cy="356576"/>
            <a:chOff x="4211985" y="3817357"/>
            <a:chExt cx="362947" cy="356576"/>
          </a:xfrm>
        </p:grpSpPr>
        <p:sp>
          <p:nvSpPr>
            <p:cNvPr id="17246" name="Google Shape;17246;p99"/>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99"/>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99"/>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9" name="Google Shape;17249;p99"/>
          <p:cNvGrpSpPr/>
          <p:nvPr/>
        </p:nvGrpSpPr>
        <p:grpSpPr>
          <a:xfrm>
            <a:off x="3012615" y="3817357"/>
            <a:ext cx="362920" cy="356865"/>
            <a:chOff x="3314750" y="3817357"/>
            <a:chExt cx="362920" cy="356865"/>
          </a:xfrm>
        </p:grpSpPr>
        <p:grpSp>
          <p:nvGrpSpPr>
            <p:cNvPr id="17250" name="Google Shape;17250;p99"/>
            <p:cNvGrpSpPr/>
            <p:nvPr/>
          </p:nvGrpSpPr>
          <p:grpSpPr>
            <a:xfrm>
              <a:off x="3314750" y="3817357"/>
              <a:ext cx="362920" cy="356865"/>
              <a:chOff x="3314750" y="3817357"/>
              <a:chExt cx="362920" cy="356865"/>
            </a:xfrm>
          </p:grpSpPr>
          <p:sp>
            <p:nvSpPr>
              <p:cNvPr id="17251" name="Google Shape;17251;p99"/>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99"/>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3" name="Google Shape;17253;p99"/>
            <p:cNvGrpSpPr/>
            <p:nvPr/>
          </p:nvGrpSpPr>
          <p:grpSpPr>
            <a:xfrm>
              <a:off x="3394986" y="3894612"/>
              <a:ext cx="202339" cy="202323"/>
              <a:chOff x="935197" y="1793977"/>
              <a:chExt cx="256451" cy="256430"/>
            </a:xfrm>
          </p:grpSpPr>
          <p:sp>
            <p:nvSpPr>
              <p:cNvPr id="17254" name="Google Shape;17254;p99"/>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99"/>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56" name="Google Shape;17256;p99"/>
          <p:cNvGrpSpPr/>
          <p:nvPr/>
        </p:nvGrpSpPr>
        <p:grpSpPr>
          <a:xfrm>
            <a:off x="2564181" y="3817357"/>
            <a:ext cx="362920" cy="356865"/>
            <a:chOff x="2866317" y="3817357"/>
            <a:chExt cx="362920" cy="356865"/>
          </a:xfrm>
        </p:grpSpPr>
        <p:sp>
          <p:nvSpPr>
            <p:cNvPr id="17257" name="Google Shape;17257;p99"/>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99"/>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99"/>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60" name="Google Shape;17260;p9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50"/>
          <p:cNvSpPr txBox="1"/>
          <p:nvPr>
            <p:ph type="title"/>
          </p:nvPr>
        </p:nvSpPr>
        <p:spPr>
          <a:xfrm>
            <a:off x="862050" y="57325"/>
            <a:ext cx="7419900" cy="63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Real vs Fake Word Counts</a:t>
            </a:r>
            <a:endParaRPr/>
          </a:p>
        </p:txBody>
      </p:sp>
      <p:grpSp>
        <p:nvGrpSpPr>
          <p:cNvPr id="521" name="Google Shape;521;p50"/>
          <p:cNvGrpSpPr/>
          <p:nvPr/>
        </p:nvGrpSpPr>
        <p:grpSpPr>
          <a:xfrm rot="248076">
            <a:off x="109890" y="2306844"/>
            <a:ext cx="1288153" cy="2938283"/>
            <a:chOff x="12903575" y="4007925"/>
            <a:chExt cx="1288150" cy="2938275"/>
          </a:xfrm>
        </p:grpSpPr>
        <p:sp>
          <p:nvSpPr>
            <p:cNvPr id="522" name="Google Shape;522;p50"/>
            <p:cNvSpPr/>
            <p:nvPr/>
          </p:nvSpPr>
          <p:spPr>
            <a:xfrm>
              <a:off x="12903575" y="4204000"/>
              <a:ext cx="877100" cy="775175"/>
            </a:xfrm>
            <a:custGeom>
              <a:rect b="b" l="l" r="r" t="t"/>
              <a:pathLst>
                <a:path extrusionOk="0" h="31007" w="35084">
                  <a:moveTo>
                    <a:pt x="35084" y="1"/>
                  </a:moveTo>
                  <a:lnTo>
                    <a:pt x="9972" y="5947"/>
                  </a:lnTo>
                  <a:lnTo>
                    <a:pt x="0" y="31007"/>
                  </a:lnTo>
                  <a:lnTo>
                    <a:pt x="0" y="31007"/>
                  </a:lnTo>
                  <a:lnTo>
                    <a:pt x="23322" y="25864"/>
                  </a:lnTo>
                  <a:lnTo>
                    <a:pt x="3508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0"/>
            <p:cNvSpPr/>
            <p:nvPr/>
          </p:nvSpPr>
          <p:spPr>
            <a:xfrm>
              <a:off x="13092850" y="4300075"/>
              <a:ext cx="739125" cy="1015400"/>
            </a:xfrm>
            <a:custGeom>
              <a:rect b="b" l="l" r="r" t="t"/>
              <a:pathLst>
                <a:path extrusionOk="0" h="40616" w="29565">
                  <a:moveTo>
                    <a:pt x="12062" y="1"/>
                  </a:moveTo>
                  <a:cubicBezTo>
                    <a:pt x="9972" y="1"/>
                    <a:pt x="7752" y="1390"/>
                    <a:pt x="6234" y="2768"/>
                  </a:cubicBezTo>
                  <a:cubicBezTo>
                    <a:pt x="1405" y="11953"/>
                    <a:pt x="646" y="17498"/>
                    <a:pt x="166" y="33023"/>
                  </a:cubicBezTo>
                  <a:cubicBezTo>
                    <a:pt x="1" y="38445"/>
                    <a:pt x="5149" y="40615"/>
                    <a:pt x="10617" y="40615"/>
                  </a:cubicBezTo>
                  <a:cubicBezTo>
                    <a:pt x="14429" y="40615"/>
                    <a:pt x="18396" y="39560"/>
                    <a:pt x="20824" y="37816"/>
                  </a:cubicBezTo>
                  <a:cubicBezTo>
                    <a:pt x="22719" y="36350"/>
                    <a:pt x="25260" y="35634"/>
                    <a:pt x="26945" y="33975"/>
                  </a:cubicBezTo>
                  <a:cubicBezTo>
                    <a:pt x="29565" y="29111"/>
                    <a:pt x="29355" y="22981"/>
                    <a:pt x="28115" y="17734"/>
                  </a:cubicBezTo>
                  <a:cubicBezTo>
                    <a:pt x="25539" y="11037"/>
                    <a:pt x="20868" y="5274"/>
                    <a:pt x="14974" y="1196"/>
                  </a:cubicBezTo>
                  <a:cubicBezTo>
                    <a:pt x="14103" y="342"/>
                    <a:pt x="13099" y="1"/>
                    <a:pt x="1206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0"/>
            <p:cNvSpPr/>
            <p:nvPr/>
          </p:nvSpPr>
          <p:spPr>
            <a:xfrm>
              <a:off x="13006600" y="5125625"/>
              <a:ext cx="780400" cy="1487475"/>
            </a:xfrm>
            <a:custGeom>
              <a:rect b="b" l="l" r="r" t="t"/>
              <a:pathLst>
                <a:path extrusionOk="0" h="59499" w="31216">
                  <a:moveTo>
                    <a:pt x="3616" y="1"/>
                  </a:moveTo>
                  <a:lnTo>
                    <a:pt x="1" y="59498"/>
                  </a:lnTo>
                  <a:lnTo>
                    <a:pt x="31216" y="40961"/>
                  </a:lnTo>
                  <a:lnTo>
                    <a:pt x="25191" y="2507"/>
                  </a:lnTo>
                  <a:lnTo>
                    <a:pt x="3616"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0"/>
            <p:cNvSpPr/>
            <p:nvPr/>
          </p:nvSpPr>
          <p:spPr>
            <a:xfrm>
              <a:off x="13048525" y="5285850"/>
              <a:ext cx="682825" cy="506025"/>
            </a:xfrm>
            <a:custGeom>
              <a:rect b="b" l="l" r="r" t="t"/>
              <a:pathLst>
                <a:path extrusionOk="0" h="20241" w="27313">
                  <a:moveTo>
                    <a:pt x="376" y="1"/>
                  </a:moveTo>
                  <a:lnTo>
                    <a:pt x="0" y="20241"/>
                  </a:lnTo>
                  <a:lnTo>
                    <a:pt x="0" y="20241"/>
                  </a:lnTo>
                  <a:lnTo>
                    <a:pt x="27312" y="17979"/>
                  </a:lnTo>
                  <a:lnTo>
                    <a:pt x="25252" y="1407"/>
                  </a:lnTo>
                  <a:lnTo>
                    <a:pt x="376"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0"/>
            <p:cNvSpPr/>
            <p:nvPr/>
          </p:nvSpPr>
          <p:spPr>
            <a:xfrm>
              <a:off x="12931300" y="5394125"/>
              <a:ext cx="944775" cy="1552075"/>
            </a:xfrm>
            <a:custGeom>
              <a:rect b="b" l="l" r="r" t="t"/>
              <a:pathLst>
                <a:path extrusionOk="0" h="62083" w="37791">
                  <a:moveTo>
                    <a:pt x="4069" y="1"/>
                  </a:moveTo>
                  <a:lnTo>
                    <a:pt x="0" y="62083"/>
                  </a:lnTo>
                  <a:lnTo>
                    <a:pt x="37790" y="58808"/>
                  </a:lnTo>
                  <a:lnTo>
                    <a:pt x="31565" y="542"/>
                  </a:lnTo>
                  <a:lnTo>
                    <a:pt x="4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0"/>
            <p:cNvSpPr/>
            <p:nvPr/>
          </p:nvSpPr>
          <p:spPr>
            <a:xfrm>
              <a:off x="13567400" y="5405275"/>
              <a:ext cx="67475" cy="456675"/>
            </a:xfrm>
            <a:custGeom>
              <a:rect b="b" l="l" r="r" t="t"/>
              <a:pathLst>
                <a:path extrusionOk="0" h="18267" w="2699">
                  <a:moveTo>
                    <a:pt x="0" y="0"/>
                  </a:moveTo>
                  <a:lnTo>
                    <a:pt x="1580" y="18267"/>
                  </a:lnTo>
                  <a:lnTo>
                    <a:pt x="2698" y="18267"/>
                  </a:lnTo>
                  <a:lnTo>
                    <a:pt x="1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0"/>
            <p:cNvSpPr/>
            <p:nvPr/>
          </p:nvSpPr>
          <p:spPr>
            <a:xfrm>
              <a:off x="13153075" y="4207275"/>
              <a:ext cx="1038650" cy="998050"/>
            </a:xfrm>
            <a:custGeom>
              <a:rect b="b" l="l" r="r" t="t"/>
              <a:pathLst>
                <a:path extrusionOk="0" h="39922" w="41546">
                  <a:moveTo>
                    <a:pt x="2114" y="1"/>
                  </a:moveTo>
                  <a:lnTo>
                    <a:pt x="1" y="5738"/>
                  </a:lnTo>
                  <a:lnTo>
                    <a:pt x="13002" y="39922"/>
                  </a:lnTo>
                  <a:lnTo>
                    <a:pt x="37162" y="34709"/>
                  </a:lnTo>
                  <a:lnTo>
                    <a:pt x="41545" y="26842"/>
                  </a:lnTo>
                  <a:lnTo>
                    <a:pt x="211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0"/>
            <p:cNvSpPr/>
            <p:nvPr/>
          </p:nvSpPr>
          <p:spPr>
            <a:xfrm>
              <a:off x="13194325" y="4239150"/>
              <a:ext cx="982325" cy="880400"/>
            </a:xfrm>
            <a:custGeom>
              <a:rect b="b" l="l" r="r" t="t"/>
              <a:pathLst>
                <a:path extrusionOk="0" h="35216" w="39293">
                  <a:moveTo>
                    <a:pt x="1" y="1"/>
                  </a:moveTo>
                  <a:lnTo>
                    <a:pt x="13168" y="35215"/>
                  </a:lnTo>
                  <a:lnTo>
                    <a:pt x="39293" y="26632"/>
                  </a:lnTo>
                  <a:lnTo>
                    <a:pt x="13247" y="34744"/>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0"/>
            <p:cNvSpPr/>
            <p:nvPr/>
          </p:nvSpPr>
          <p:spPr>
            <a:xfrm>
              <a:off x="13178825" y="4281075"/>
              <a:ext cx="963350" cy="876025"/>
            </a:xfrm>
            <a:custGeom>
              <a:rect b="b" l="l" r="r" t="t"/>
              <a:pathLst>
                <a:path extrusionOk="0" h="35041" w="38534">
                  <a:moveTo>
                    <a:pt x="1" y="0"/>
                  </a:moveTo>
                  <a:lnTo>
                    <a:pt x="12985" y="35040"/>
                  </a:lnTo>
                  <a:lnTo>
                    <a:pt x="38184" y="28064"/>
                  </a:lnTo>
                  <a:lnTo>
                    <a:pt x="38533" y="27444"/>
                  </a:lnTo>
                  <a:lnTo>
                    <a:pt x="38533" y="27444"/>
                  </a:lnTo>
                  <a:lnTo>
                    <a:pt x="13282" y="34333"/>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0"/>
            <p:cNvSpPr/>
            <p:nvPr/>
          </p:nvSpPr>
          <p:spPr>
            <a:xfrm>
              <a:off x="13493600" y="5023025"/>
              <a:ext cx="617350" cy="157425"/>
            </a:xfrm>
            <a:custGeom>
              <a:rect b="b" l="l" r="r" t="t"/>
              <a:pathLst>
                <a:path extrusionOk="0" h="6297" w="24694">
                  <a:moveTo>
                    <a:pt x="24694" y="1"/>
                  </a:moveTo>
                  <a:lnTo>
                    <a:pt x="1" y="6296"/>
                  </a:lnTo>
                  <a:lnTo>
                    <a:pt x="1" y="6296"/>
                  </a:lnTo>
                  <a:lnTo>
                    <a:pt x="24397" y="542"/>
                  </a:lnTo>
                  <a:lnTo>
                    <a:pt x="2469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0"/>
            <p:cNvSpPr/>
            <p:nvPr/>
          </p:nvSpPr>
          <p:spPr>
            <a:xfrm>
              <a:off x="13205900" y="4075450"/>
              <a:ext cx="985825" cy="1002625"/>
            </a:xfrm>
            <a:custGeom>
              <a:rect b="b" l="l" r="r" t="t"/>
              <a:pathLst>
                <a:path extrusionOk="0" h="40105" w="39433">
                  <a:moveTo>
                    <a:pt x="26047" y="0"/>
                  </a:moveTo>
                  <a:lnTo>
                    <a:pt x="1" y="5274"/>
                  </a:lnTo>
                  <a:lnTo>
                    <a:pt x="13142" y="40104"/>
                  </a:lnTo>
                  <a:lnTo>
                    <a:pt x="39432" y="32115"/>
                  </a:lnTo>
                  <a:lnTo>
                    <a:pt x="260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0"/>
            <p:cNvSpPr/>
            <p:nvPr/>
          </p:nvSpPr>
          <p:spPr>
            <a:xfrm>
              <a:off x="13430750" y="4271675"/>
              <a:ext cx="500550" cy="500800"/>
            </a:xfrm>
            <a:custGeom>
              <a:rect b="b" l="l" r="r" t="t"/>
              <a:pathLst>
                <a:path extrusionOk="0" fill="none" h="20032" w="20022">
                  <a:moveTo>
                    <a:pt x="16459" y="3563"/>
                  </a:moveTo>
                  <a:cubicBezTo>
                    <a:pt x="20022" y="7126"/>
                    <a:pt x="20022" y="12906"/>
                    <a:pt x="16459" y="16469"/>
                  </a:cubicBezTo>
                  <a:cubicBezTo>
                    <a:pt x="12897" y="20031"/>
                    <a:pt x="7125" y="20031"/>
                    <a:pt x="3563" y="16469"/>
                  </a:cubicBezTo>
                  <a:cubicBezTo>
                    <a:pt x="0" y="12906"/>
                    <a:pt x="0" y="7126"/>
                    <a:pt x="3563" y="3563"/>
                  </a:cubicBezTo>
                  <a:cubicBezTo>
                    <a:pt x="7125" y="1"/>
                    <a:pt x="12897" y="1"/>
                    <a:pt x="16459" y="3563"/>
                  </a:cubicBezTo>
                  <a:close/>
                </a:path>
              </a:pathLst>
            </a:custGeom>
            <a:noFill/>
            <a:ln cap="rnd" cmpd="sng" w="135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0"/>
            <p:cNvSpPr/>
            <p:nvPr/>
          </p:nvSpPr>
          <p:spPr>
            <a:xfrm>
              <a:off x="13458675" y="4471425"/>
              <a:ext cx="444900" cy="101075"/>
            </a:xfrm>
            <a:custGeom>
              <a:rect b="b" l="l" r="r" t="t"/>
              <a:pathLst>
                <a:path extrusionOk="0" fill="none" h="4043" w="17796">
                  <a:moveTo>
                    <a:pt x="1" y="4043"/>
                  </a:moveTo>
                  <a:lnTo>
                    <a:pt x="17796" y="0"/>
                  </a:ln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0"/>
            <p:cNvSpPr/>
            <p:nvPr/>
          </p:nvSpPr>
          <p:spPr>
            <a:xfrm>
              <a:off x="13473950" y="4346775"/>
              <a:ext cx="351475" cy="92800"/>
            </a:xfrm>
            <a:custGeom>
              <a:rect b="b" l="l" r="r" t="t"/>
              <a:pathLst>
                <a:path extrusionOk="0" fill="none" h="3712" w="14059">
                  <a:moveTo>
                    <a:pt x="1" y="3187"/>
                  </a:moveTo>
                  <a:cubicBezTo>
                    <a:pt x="1608" y="3458"/>
                    <a:pt x="4384" y="3711"/>
                    <a:pt x="7667" y="2908"/>
                  </a:cubicBezTo>
                  <a:cubicBezTo>
                    <a:pt x="10619" y="2183"/>
                    <a:pt x="12775" y="900"/>
                    <a:pt x="14059" y="0"/>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0"/>
            <p:cNvSpPr/>
            <p:nvPr/>
          </p:nvSpPr>
          <p:spPr>
            <a:xfrm>
              <a:off x="13535525" y="4606975"/>
              <a:ext cx="351250" cy="90400"/>
            </a:xfrm>
            <a:custGeom>
              <a:rect b="b" l="l" r="r" t="t"/>
              <a:pathLst>
                <a:path extrusionOk="0" fill="none" h="3616" w="14050">
                  <a:moveTo>
                    <a:pt x="0" y="3615"/>
                  </a:moveTo>
                  <a:cubicBezTo>
                    <a:pt x="1380" y="2672"/>
                    <a:pt x="3807" y="1275"/>
                    <a:pt x="7134" y="594"/>
                  </a:cubicBezTo>
                  <a:cubicBezTo>
                    <a:pt x="10033" y="1"/>
                    <a:pt x="12486" y="184"/>
                    <a:pt x="14049" y="428"/>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0"/>
            <p:cNvSpPr/>
            <p:nvPr/>
          </p:nvSpPr>
          <p:spPr>
            <a:xfrm>
              <a:off x="13535725" y="4299625"/>
              <a:ext cx="195850" cy="444675"/>
            </a:xfrm>
            <a:custGeom>
              <a:rect b="b" l="l" r="r" t="t"/>
              <a:pathLst>
                <a:path extrusionOk="0" fill="none" h="17787" w="7834">
                  <a:moveTo>
                    <a:pt x="7833" y="17787"/>
                  </a:moveTo>
                  <a:cubicBezTo>
                    <a:pt x="7432" y="17621"/>
                    <a:pt x="2262" y="15420"/>
                    <a:pt x="1101" y="9710"/>
                  </a:cubicBezTo>
                  <a:cubicBezTo>
                    <a:pt x="1" y="4305"/>
                    <a:pt x="3441" y="393"/>
                    <a:pt x="3799" y="0"/>
                  </a:cubicBezTo>
                  <a:cubicBezTo>
                    <a:pt x="5144" y="5929"/>
                    <a:pt x="6489" y="11858"/>
                    <a:pt x="7833" y="17787"/>
                  </a:cubicBezTo>
                  <a:close/>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0"/>
            <p:cNvSpPr/>
            <p:nvPr/>
          </p:nvSpPr>
          <p:spPr>
            <a:xfrm>
              <a:off x="13630700" y="4299625"/>
              <a:ext cx="192775" cy="444675"/>
            </a:xfrm>
            <a:custGeom>
              <a:rect b="b" l="l" r="r" t="t"/>
              <a:pathLst>
                <a:path extrusionOk="0" fill="none" h="17787" w="7711">
                  <a:moveTo>
                    <a:pt x="0" y="0"/>
                  </a:moveTo>
                  <a:cubicBezTo>
                    <a:pt x="515" y="227"/>
                    <a:pt x="5239" y="2428"/>
                    <a:pt x="6470" y="7885"/>
                  </a:cubicBezTo>
                  <a:cubicBezTo>
                    <a:pt x="7710" y="13334"/>
                    <a:pt x="4401" y="17359"/>
                    <a:pt x="4034" y="17787"/>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0"/>
            <p:cNvSpPr/>
            <p:nvPr/>
          </p:nvSpPr>
          <p:spPr>
            <a:xfrm>
              <a:off x="13273125" y="4228625"/>
              <a:ext cx="55700" cy="49050"/>
            </a:xfrm>
            <a:custGeom>
              <a:rect b="b" l="l" r="r" t="t"/>
              <a:pathLst>
                <a:path extrusionOk="0" h="1962" w="2228">
                  <a:moveTo>
                    <a:pt x="1110" y="0"/>
                  </a:moveTo>
                  <a:cubicBezTo>
                    <a:pt x="973" y="0"/>
                    <a:pt x="833" y="29"/>
                    <a:pt x="699" y="90"/>
                  </a:cubicBezTo>
                  <a:cubicBezTo>
                    <a:pt x="210" y="317"/>
                    <a:pt x="1" y="902"/>
                    <a:pt x="228" y="1391"/>
                  </a:cubicBezTo>
                  <a:cubicBezTo>
                    <a:pt x="394" y="1748"/>
                    <a:pt x="751" y="1961"/>
                    <a:pt x="1122" y="1961"/>
                  </a:cubicBezTo>
                  <a:cubicBezTo>
                    <a:pt x="1259" y="1961"/>
                    <a:pt x="1397" y="1932"/>
                    <a:pt x="1529" y="1871"/>
                  </a:cubicBezTo>
                  <a:cubicBezTo>
                    <a:pt x="2018" y="1644"/>
                    <a:pt x="2227" y="1059"/>
                    <a:pt x="2000" y="570"/>
                  </a:cubicBezTo>
                  <a:cubicBezTo>
                    <a:pt x="1835" y="213"/>
                    <a:pt x="1482" y="0"/>
                    <a:pt x="11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0"/>
            <p:cNvSpPr/>
            <p:nvPr/>
          </p:nvSpPr>
          <p:spPr>
            <a:xfrm>
              <a:off x="13068700" y="4109925"/>
              <a:ext cx="254225" cy="231425"/>
            </a:xfrm>
            <a:custGeom>
              <a:rect b="b" l="l" r="r" t="t"/>
              <a:pathLst>
                <a:path extrusionOk="0" h="9257" w="10169">
                  <a:moveTo>
                    <a:pt x="6862" y="1"/>
                  </a:moveTo>
                  <a:cubicBezTo>
                    <a:pt x="3734" y="1"/>
                    <a:pt x="0" y="5014"/>
                    <a:pt x="3515" y="9256"/>
                  </a:cubicBezTo>
                  <a:cubicBezTo>
                    <a:pt x="3672" y="8820"/>
                    <a:pt x="3838" y="8383"/>
                    <a:pt x="3995" y="7946"/>
                  </a:cubicBezTo>
                  <a:cubicBezTo>
                    <a:pt x="1744" y="4778"/>
                    <a:pt x="4372" y="1521"/>
                    <a:pt x="6556" y="1521"/>
                  </a:cubicBezTo>
                  <a:cubicBezTo>
                    <a:pt x="7846" y="1521"/>
                    <a:pt x="8981" y="2656"/>
                    <a:pt x="8868" y="5615"/>
                  </a:cubicBezTo>
                  <a:cubicBezTo>
                    <a:pt x="8990" y="5929"/>
                    <a:pt x="9016" y="6218"/>
                    <a:pt x="9296" y="6235"/>
                  </a:cubicBezTo>
                  <a:cubicBezTo>
                    <a:pt x="9312" y="6236"/>
                    <a:pt x="9328" y="6237"/>
                    <a:pt x="9344" y="6237"/>
                  </a:cubicBezTo>
                  <a:cubicBezTo>
                    <a:pt x="9741" y="6237"/>
                    <a:pt x="10168" y="5827"/>
                    <a:pt x="10160" y="5248"/>
                  </a:cubicBezTo>
                  <a:cubicBezTo>
                    <a:pt x="10050" y="1450"/>
                    <a:pt x="8544" y="1"/>
                    <a:pt x="6862"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0"/>
            <p:cNvSpPr/>
            <p:nvPr/>
          </p:nvSpPr>
          <p:spPr>
            <a:xfrm>
              <a:off x="13405200" y="4214725"/>
              <a:ext cx="51750" cy="48900"/>
            </a:xfrm>
            <a:custGeom>
              <a:rect b="b" l="l" r="r" t="t"/>
              <a:pathLst>
                <a:path extrusionOk="0" h="1956" w="2070">
                  <a:moveTo>
                    <a:pt x="1021" y="0"/>
                  </a:moveTo>
                  <a:cubicBezTo>
                    <a:pt x="538" y="0"/>
                    <a:pt x="118" y="373"/>
                    <a:pt x="62" y="864"/>
                  </a:cubicBezTo>
                  <a:cubicBezTo>
                    <a:pt x="0" y="1406"/>
                    <a:pt x="385" y="1886"/>
                    <a:pt x="917" y="1947"/>
                  </a:cubicBezTo>
                  <a:cubicBezTo>
                    <a:pt x="960" y="1952"/>
                    <a:pt x="1002" y="1955"/>
                    <a:pt x="1044" y="1955"/>
                  </a:cubicBezTo>
                  <a:cubicBezTo>
                    <a:pt x="1532" y="1955"/>
                    <a:pt x="1944" y="1590"/>
                    <a:pt x="2009" y="1091"/>
                  </a:cubicBezTo>
                  <a:cubicBezTo>
                    <a:pt x="2070" y="550"/>
                    <a:pt x="1686" y="70"/>
                    <a:pt x="1144" y="9"/>
                  </a:cubicBezTo>
                  <a:cubicBezTo>
                    <a:pt x="1103" y="3"/>
                    <a:pt x="1062" y="0"/>
                    <a:pt x="102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0"/>
            <p:cNvSpPr/>
            <p:nvPr/>
          </p:nvSpPr>
          <p:spPr>
            <a:xfrm>
              <a:off x="13320500" y="4081375"/>
              <a:ext cx="184700" cy="163425"/>
            </a:xfrm>
            <a:custGeom>
              <a:rect b="b" l="l" r="r" t="t"/>
              <a:pathLst>
                <a:path extrusionOk="0" h="6537" w="7388">
                  <a:moveTo>
                    <a:pt x="4310" y="0"/>
                  </a:moveTo>
                  <a:cubicBezTo>
                    <a:pt x="3078" y="0"/>
                    <a:pt x="1725" y="724"/>
                    <a:pt x="952" y="1640"/>
                  </a:cubicBezTo>
                  <a:cubicBezTo>
                    <a:pt x="184" y="2557"/>
                    <a:pt x="36" y="3605"/>
                    <a:pt x="1" y="4111"/>
                  </a:cubicBezTo>
                  <a:cubicBezTo>
                    <a:pt x="411" y="4024"/>
                    <a:pt x="830" y="3945"/>
                    <a:pt x="1249" y="3858"/>
                  </a:cubicBezTo>
                  <a:cubicBezTo>
                    <a:pt x="1258" y="3553"/>
                    <a:pt x="1319" y="2793"/>
                    <a:pt x="1860" y="2138"/>
                  </a:cubicBezTo>
                  <a:cubicBezTo>
                    <a:pt x="2429" y="1443"/>
                    <a:pt x="3353" y="1080"/>
                    <a:pt x="4118" y="1080"/>
                  </a:cubicBezTo>
                  <a:cubicBezTo>
                    <a:pt x="4515" y="1080"/>
                    <a:pt x="4870" y="1178"/>
                    <a:pt x="5109" y="1378"/>
                  </a:cubicBezTo>
                  <a:cubicBezTo>
                    <a:pt x="5894" y="2025"/>
                    <a:pt x="6541" y="3692"/>
                    <a:pt x="4253" y="6015"/>
                  </a:cubicBezTo>
                  <a:cubicBezTo>
                    <a:pt x="4008" y="6259"/>
                    <a:pt x="4445" y="6460"/>
                    <a:pt x="4497" y="6486"/>
                  </a:cubicBezTo>
                  <a:cubicBezTo>
                    <a:pt x="4556" y="6520"/>
                    <a:pt x="4625" y="6536"/>
                    <a:pt x="4702" y="6536"/>
                  </a:cubicBezTo>
                  <a:cubicBezTo>
                    <a:pt x="5029" y="6536"/>
                    <a:pt x="5502" y="6238"/>
                    <a:pt x="5912" y="5666"/>
                  </a:cubicBezTo>
                  <a:cubicBezTo>
                    <a:pt x="7388" y="3893"/>
                    <a:pt x="7126" y="1509"/>
                    <a:pt x="5860" y="505"/>
                  </a:cubicBezTo>
                  <a:cubicBezTo>
                    <a:pt x="5413" y="152"/>
                    <a:pt x="4874" y="0"/>
                    <a:pt x="43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0"/>
            <p:cNvSpPr/>
            <p:nvPr/>
          </p:nvSpPr>
          <p:spPr>
            <a:xfrm>
              <a:off x="13592925" y="4174600"/>
              <a:ext cx="51750" cy="49025"/>
            </a:xfrm>
            <a:custGeom>
              <a:rect b="b" l="l" r="r" t="t"/>
              <a:pathLst>
                <a:path extrusionOk="0" h="1961" w="2070">
                  <a:moveTo>
                    <a:pt x="1040" y="1"/>
                  </a:moveTo>
                  <a:cubicBezTo>
                    <a:pt x="545" y="1"/>
                    <a:pt x="119" y="368"/>
                    <a:pt x="62" y="871"/>
                  </a:cubicBezTo>
                  <a:cubicBezTo>
                    <a:pt x="1" y="1404"/>
                    <a:pt x="385" y="1893"/>
                    <a:pt x="926" y="1954"/>
                  </a:cubicBezTo>
                  <a:cubicBezTo>
                    <a:pt x="964" y="1958"/>
                    <a:pt x="1001" y="1960"/>
                    <a:pt x="1038" y="1960"/>
                  </a:cubicBezTo>
                  <a:cubicBezTo>
                    <a:pt x="1525" y="1960"/>
                    <a:pt x="1952" y="1593"/>
                    <a:pt x="2009" y="1090"/>
                  </a:cubicBezTo>
                  <a:cubicBezTo>
                    <a:pt x="2070" y="557"/>
                    <a:pt x="1686" y="68"/>
                    <a:pt x="1153" y="7"/>
                  </a:cubicBezTo>
                  <a:cubicBezTo>
                    <a:pt x="1115" y="3"/>
                    <a:pt x="1077" y="1"/>
                    <a:pt x="104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0"/>
            <p:cNvSpPr/>
            <p:nvPr/>
          </p:nvSpPr>
          <p:spPr>
            <a:xfrm>
              <a:off x="13508225" y="4043950"/>
              <a:ext cx="184700" cy="163300"/>
            </a:xfrm>
            <a:custGeom>
              <a:rect b="b" l="l" r="r" t="t"/>
              <a:pathLst>
                <a:path extrusionOk="0" h="6532" w="7388">
                  <a:moveTo>
                    <a:pt x="4306" y="0"/>
                  </a:moveTo>
                  <a:cubicBezTo>
                    <a:pt x="3073" y="0"/>
                    <a:pt x="1725" y="728"/>
                    <a:pt x="953" y="1644"/>
                  </a:cubicBezTo>
                  <a:cubicBezTo>
                    <a:pt x="184" y="2552"/>
                    <a:pt x="36" y="3600"/>
                    <a:pt x="1" y="4107"/>
                  </a:cubicBezTo>
                  <a:cubicBezTo>
                    <a:pt x="411" y="4028"/>
                    <a:pt x="830" y="3941"/>
                    <a:pt x="1249" y="3853"/>
                  </a:cubicBezTo>
                  <a:cubicBezTo>
                    <a:pt x="1249" y="3548"/>
                    <a:pt x="1319" y="2788"/>
                    <a:pt x="1861" y="2133"/>
                  </a:cubicBezTo>
                  <a:cubicBezTo>
                    <a:pt x="2429" y="1438"/>
                    <a:pt x="3354" y="1076"/>
                    <a:pt x="4118" y="1076"/>
                  </a:cubicBezTo>
                  <a:cubicBezTo>
                    <a:pt x="4516" y="1076"/>
                    <a:pt x="4870" y="1173"/>
                    <a:pt x="5109" y="1374"/>
                  </a:cubicBezTo>
                  <a:cubicBezTo>
                    <a:pt x="5895" y="2020"/>
                    <a:pt x="5807" y="4045"/>
                    <a:pt x="4253" y="6019"/>
                  </a:cubicBezTo>
                  <a:cubicBezTo>
                    <a:pt x="4305" y="6351"/>
                    <a:pt x="4445" y="6455"/>
                    <a:pt x="4498" y="6482"/>
                  </a:cubicBezTo>
                  <a:cubicBezTo>
                    <a:pt x="4556" y="6515"/>
                    <a:pt x="4625" y="6531"/>
                    <a:pt x="4702" y="6531"/>
                  </a:cubicBezTo>
                  <a:cubicBezTo>
                    <a:pt x="5029" y="6531"/>
                    <a:pt x="5501" y="6235"/>
                    <a:pt x="5903" y="5670"/>
                  </a:cubicBezTo>
                  <a:cubicBezTo>
                    <a:pt x="7388" y="3888"/>
                    <a:pt x="7126" y="1505"/>
                    <a:pt x="5860" y="509"/>
                  </a:cubicBezTo>
                  <a:cubicBezTo>
                    <a:pt x="5410" y="153"/>
                    <a:pt x="4870" y="0"/>
                    <a:pt x="430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0"/>
            <p:cNvSpPr/>
            <p:nvPr/>
          </p:nvSpPr>
          <p:spPr>
            <a:xfrm>
              <a:off x="13778700" y="4136175"/>
              <a:ext cx="51750" cy="49025"/>
            </a:xfrm>
            <a:custGeom>
              <a:rect b="b" l="l" r="r" t="t"/>
              <a:pathLst>
                <a:path extrusionOk="0" h="1961" w="2070">
                  <a:moveTo>
                    <a:pt x="1033" y="1"/>
                  </a:moveTo>
                  <a:cubicBezTo>
                    <a:pt x="545" y="1"/>
                    <a:pt x="118" y="368"/>
                    <a:pt x="61" y="872"/>
                  </a:cubicBezTo>
                  <a:cubicBezTo>
                    <a:pt x="0" y="1404"/>
                    <a:pt x="384" y="1893"/>
                    <a:pt x="917" y="1954"/>
                  </a:cubicBezTo>
                  <a:cubicBezTo>
                    <a:pt x="955" y="1959"/>
                    <a:pt x="993" y="1961"/>
                    <a:pt x="1030" y="1961"/>
                  </a:cubicBezTo>
                  <a:cubicBezTo>
                    <a:pt x="1525" y="1961"/>
                    <a:pt x="1952" y="1594"/>
                    <a:pt x="2008" y="1099"/>
                  </a:cubicBezTo>
                  <a:cubicBezTo>
                    <a:pt x="2070" y="557"/>
                    <a:pt x="1685" y="68"/>
                    <a:pt x="1144" y="7"/>
                  </a:cubicBezTo>
                  <a:cubicBezTo>
                    <a:pt x="1107" y="3"/>
                    <a:pt x="1069" y="1"/>
                    <a:pt x="103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0"/>
            <p:cNvSpPr/>
            <p:nvPr/>
          </p:nvSpPr>
          <p:spPr>
            <a:xfrm>
              <a:off x="13688975" y="4007925"/>
              <a:ext cx="184700" cy="163300"/>
            </a:xfrm>
            <a:custGeom>
              <a:rect b="b" l="l" r="r" t="t"/>
              <a:pathLst>
                <a:path extrusionOk="0" h="6532" w="7388">
                  <a:moveTo>
                    <a:pt x="4306" y="1"/>
                  </a:moveTo>
                  <a:cubicBezTo>
                    <a:pt x="3073" y="1"/>
                    <a:pt x="1725" y="728"/>
                    <a:pt x="952" y="1645"/>
                  </a:cubicBezTo>
                  <a:cubicBezTo>
                    <a:pt x="184" y="2553"/>
                    <a:pt x="35" y="3600"/>
                    <a:pt x="1" y="4107"/>
                  </a:cubicBezTo>
                  <a:cubicBezTo>
                    <a:pt x="411" y="4020"/>
                    <a:pt x="830" y="3941"/>
                    <a:pt x="1249" y="3854"/>
                  </a:cubicBezTo>
                  <a:cubicBezTo>
                    <a:pt x="1249" y="3548"/>
                    <a:pt x="1310" y="2788"/>
                    <a:pt x="1860" y="2133"/>
                  </a:cubicBezTo>
                  <a:cubicBezTo>
                    <a:pt x="2429" y="1438"/>
                    <a:pt x="3353" y="1076"/>
                    <a:pt x="4118" y="1076"/>
                  </a:cubicBezTo>
                  <a:cubicBezTo>
                    <a:pt x="4515" y="1076"/>
                    <a:pt x="4870" y="1174"/>
                    <a:pt x="5108" y="1374"/>
                  </a:cubicBezTo>
                  <a:cubicBezTo>
                    <a:pt x="5894" y="2020"/>
                    <a:pt x="5807" y="4046"/>
                    <a:pt x="4244" y="6019"/>
                  </a:cubicBezTo>
                  <a:cubicBezTo>
                    <a:pt x="4296" y="6351"/>
                    <a:pt x="4445" y="6456"/>
                    <a:pt x="4497" y="6482"/>
                  </a:cubicBezTo>
                  <a:cubicBezTo>
                    <a:pt x="4556" y="6515"/>
                    <a:pt x="4625" y="6532"/>
                    <a:pt x="4702" y="6532"/>
                  </a:cubicBezTo>
                  <a:cubicBezTo>
                    <a:pt x="5029" y="6532"/>
                    <a:pt x="5500" y="6235"/>
                    <a:pt x="5903" y="5670"/>
                  </a:cubicBezTo>
                  <a:cubicBezTo>
                    <a:pt x="7387" y="3889"/>
                    <a:pt x="7125" y="1505"/>
                    <a:pt x="5859" y="509"/>
                  </a:cubicBezTo>
                  <a:cubicBezTo>
                    <a:pt x="5410" y="153"/>
                    <a:pt x="4870" y="1"/>
                    <a:pt x="43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0"/>
            <p:cNvSpPr/>
            <p:nvPr/>
          </p:nvSpPr>
          <p:spPr>
            <a:xfrm>
              <a:off x="13219875" y="4318900"/>
              <a:ext cx="397025" cy="936575"/>
            </a:xfrm>
            <a:custGeom>
              <a:rect b="b" l="l" r="r" t="t"/>
              <a:pathLst>
                <a:path extrusionOk="0" h="37463" w="15881">
                  <a:moveTo>
                    <a:pt x="5202" y="1"/>
                  </a:moveTo>
                  <a:cubicBezTo>
                    <a:pt x="4488" y="1"/>
                    <a:pt x="3744" y="461"/>
                    <a:pt x="3013" y="1596"/>
                  </a:cubicBezTo>
                  <a:cubicBezTo>
                    <a:pt x="1555" y="6276"/>
                    <a:pt x="4331" y="11183"/>
                    <a:pt x="3537" y="15872"/>
                  </a:cubicBezTo>
                  <a:cubicBezTo>
                    <a:pt x="3467" y="17087"/>
                    <a:pt x="2328" y="18392"/>
                    <a:pt x="1216" y="18392"/>
                  </a:cubicBezTo>
                  <a:cubicBezTo>
                    <a:pt x="785" y="18392"/>
                    <a:pt x="359" y="18196"/>
                    <a:pt x="0" y="17723"/>
                  </a:cubicBezTo>
                  <a:lnTo>
                    <a:pt x="0" y="17723"/>
                  </a:lnTo>
                  <a:lnTo>
                    <a:pt x="2917" y="37439"/>
                  </a:lnTo>
                  <a:cubicBezTo>
                    <a:pt x="3154" y="37455"/>
                    <a:pt x="3387" y="37463"/>
                    <a:pt x="3616" y="37463"/>
                  </a:cubicBezTo>
                  <a:cubicBezTo>
                    <a:pt x="13088" y="37463"/>
                    <a:pt x="15881" y="23956"/>
                    <a:pt x="12548" y="16701"/>
                  </a:cubicBezTo>
                  <a:cubicBezTo>
                    <a:pt x="12233" y="13436"/>
                    <a:pt x="10766" y="10519"/>
                    <a:pt x="9675" y="7472"/>
                  </a:cubicBezTo>
                  <a:cubicBezTo>
                    <a:pt x="9615" y="5121"/>
                    <a:pt x="7580" y="1"/>
                    <a:pt x="520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0"/>
            <p:cNvSpPr/>
            <p:nvPr/>
          </p:nvSpPr>
          <p:spPr>
            <a:xfrm>
              <a:off x="13280350" y="4286300"/>
              <a:ext cx="126400" cy="177500"/>
            </a:xfrm>
            <a:custGeom>
              <a:rect b="b" l="l" r="r" t="t"/>
              <a:pathLst>
                <a:path extrusionOk="0" fill="none" h="7100" w="5056">
                  <a:moveTo>
                    <a:pt x="5003" y="5825"/>
                  </a:moveTo>
                  <a:cubicBezTo>
                    <a:pt x="4139" y="1"/>
                    <a:pt x="0" y="2515"/>
                    <a:pt x="1292" y="7100"/>
                  </a:cubicBezTo>
                  <a:cubicBezTo>
                    <a:pt x="2489" y="6445"/>
                    <a:pt x="3659" y="5842"/>
                    <a:pt x="5021" y="5895"/>
                  </a:cubicBezTo>
                  <a:cubicBezTo>
                    <a:pt x="5029" y="5947"/>
                    <a:pt x="5056" y="5825"/>
                    <a:pt x="5003" y="5825"/>
                  </a:cubicBezTo>
                  <a:close/>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0"/>
            <p:cNvSpPr/>
            <p:nvPr/>
          </p:nvSpPr>
          <p:spPr>
            <a:xfrm>
              <a:off x="13219000" y="4740350"/>
              <a:ext cx="81450" cy="56575"/>
            </a:xfrm>
            <a:custGeom>
              <a:rect b="b" l="l" r="r" t="t"/>
              <a:pathLst>
                <a:path extrusionOk="0" fill="none" h="2263" w="3258">
                  <a:moveTo>
                    <a:pt x="3257" y="1"/>
                  </a:moveTo>
                  <a:cubicBezTo>
                    <a:pt x="2733" y="1310"/>
                    <a:pt x="1101" y="1590"/>
                    <a:pt x="0" y="2262"/>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50" name="Google Shape;550;p50"/>
          <p:cNvPicPr preferRelativeResize="0"/>
          <p:nvPr/>
        </p:nvPicPr>
        <p:blipFill>
          <a:blip r:embed="rId3">
            <a:alphaModFix/>
          </a:blip>
          <a:stretch>
            <a:fillRect/>
          </a:stretch>
        </p:blipFill>
        <p:spPr>
          <a:xfrm>
            <a:off x="106475" y="728925"/>
            <a:ext cx="4430950" cy="2899200"/>
          </a:xfrm>
          <a:prstGeom prst="rect">
            <a:avLst/>
          </a:prstGeom>
          <a:noFill/>
          <a:ln>
            <a:noFill/>
          </a:ln>
        </p:spPr>
      </p:pic>
      <p:pic>
        <p:nvPicPr>
          <p:cNvPr id="551" name="Google Shape;551;p50"/>
          <p:cNvPicPr preferRelativeResize="0"/>
          <p:nvPr/>
        </p:nvPicPr>
        <p:blipFill>
          <a:blip r:embed="rId4">
            <a:alphaModFix/>
          </a:blip>
          <a:stretch>
            <a:fillRect/>
          </a:stretch>
        </p:blipFill>
        <p:spPr>
          <a:xfrm>
            <a:off x="4537425" y="2216225"/>
            <a:ext cx="4606576" cy="2582912"/>
          </a:xfrm>
          <a:prstGeom prst="rect">
            <a:avLst/>
          </a:prstGeom>
          <a:noFill/>
          <a:ln>
            <a:noFill/>
          </a:ln>
        </p:spPr>
      </p:pic>
      <p:sp>
        <p:nvSpPr>
          <p:cNvPr id="552" name="Google Shape;552;p50"/>
          <p:cNvSpPr txBox="1"/>
          <p:nvPr/>
        </p:nvSpPr>
        <p:spPr>
          <a:xfrm>
            <a:off x="4602950" y="2350600"/>
            <a:ext cx="2055900" cy="49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553" name="Google Shape;553;p50"/>
          <p:cNvSpPr txBox="1"/>
          <p:nvPr/>
        </p:nvSpPr>
        <p:spPr>
          <a:xfrm>
            <a:off x="1367775" y="3955900"/>
            <a:ext cx="3112200" cy="49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accent6"/>
                </a:solidFill>
                <a:latin typeface="Nunito"/>
                <a:ea typeface="Nunito"/>
                <a:cs typeface="Nunito"/>
                <a:sym typeface="Nunito"/>
              </a:rPr>
              <a:t>Pretty similar at first glance!</a:t>
            </a:r>
            <a:endParaRPr b="1" sz="1700">
              <a:solidFill>
                <a:schemeClr val="accent6"/>
              </a:solidFill>
              <a:latin typeface="Nunito"/>
              <a:ea typeface="Nunito"/>
              <a:cs typeface="Nunito"/>
              <a:sym typeface="Nunito"/>
            </a:endParaRPr>
          </a:p>
        </p:txBody>
      </p:sp>
      <p:sp>
        <p:nvSpPr>
          <p:cNvPr id="554" name="Google Shape;554;p50"/>
          <p:cNvSpPr txBox="1"/>
          <p:nvPr>
            <p:ph idx="4294967295" type="subTitle"/>
          </p:nvPr>
        </p:nvSpPr>
        <p:spPr>
          <a:xfrm>
            <a:off x="4946925" y="728925"/>
            <a:ext cx="4304400" cy="13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had a panic moment as we were cleaning the data when we started to realize that the words with a high frequency on the REAL list were nearly identical to the words on the FAKE list.</a:t>
            </a:r>
            <a:endParaRPr/>
          </a:p>
          <a:p>
            <a:pPr indent="0" lvl="0" marL="0" rtl="0" algn="l">
              <a:spcBef>
                <a:spcPts val="0"/>
              </a:spcBef>
              <a:spcAft>
                <a:spcPts val="0"/>
              </a:spcAft>
              <a:buNone/>
            </a:pPr>
            <a:r>
              <a:rPr lang="en"/>
              <a:t>Uh Oh! Will our model be able to pick up other differences????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8" name="Shape 558"/>
        <p:cNvGrpSpPr/>
        <p:nvPr/>
      </p:nvGrpSpPr>
      <p:grpSpPr>
        <a:xfrm>
          <a:off x="0" y="0"/>
          <a:ext cx="0" cy="0"/>
          <a:chOff x="0" y="0"/>
          <a:chExt cx="0" cy="0"/>
        </a:xfrm>
      </p:grpSpPr>
      <p:sp>
        <p:nvSpPr>
          <p:cNvPr id="559" name="Google Shape;559;p51"/>
          <p:cNvSpPr txBox="1"/>
          <p:nvPr>
            <p:ph type="title"/>
          </p:nvPr>
        </p:nvSpPr>
        <p:spPr>
          <a:xfrm>
            <a:off x="862050" y="172000"/>
            <a:ext cx="7419900" cy="68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Differences in the Fake to Real Ratio</a:t>
            </a:r>
            <a:endParaRPr/>
          </a:p>
        </p:txBody>
      </p:sp>
      <p:sp>
        <p:nvSpPr>
          <p:cNvPr id="560" name="Google Shape;560;p51"/>
          <p:cNvSpPr txBox="1"/>
          <p:nvPr>
            <p:ph idx="1" type="subTitle"/>
          </p:nvPr>
        </p:nvSpPr>
        <p:spPr>
          <a:xfrm>
            <a:off x="647025" y="859900"/>
            <a:ext cx="8010000" cy="5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started to get excited when I calculated the ratios between the FAKE and REAL word counts. Sorting by those revealed some big differences. Is this what the model would pick up on?</a:t>
            </a:r>
            <a:endParaRPr/>
          </a:p>
          <a:p>
            <a:pPr indent="0" lvl="0" marL="0" rtl="0" algn="l">
              <a:spcBef>
                <a:spcPts val="1000"/>
              </a:spcBef>
              <a:spcAft>
                <a:spcPts val="0"/>
              </a:spcAft>
              <a:buNone/>
            </a:pPr>
            <a:r>
              <a:t/>
            </a:r>
            <a:endParaRPr/>
          </a:p>
        </p:txBody>
      </p:sp>
      <p:pic>
        <p:nvPicPr>
          <p:cNvPr id="561" name="Google Shape;561;p51"/>
          <p:cNvPicPr preferRelativeResize="0"/>
          <p:nvPr/>
        </p:nvPicPr>
        <p:blipFill>
          <a:blip r:embed="rId3">
            <a:alphaModFix/>
          </a:blip>
          <a:stretch>
            <a:fillRect/>
          </a:stretch>
        </p:blipFill>
        <p:spPr>
          <a:xfrm>
            <a:off x="909125" y="1457800"/>
            <a:ext cx="5384350" cy="3533300"/>
          </a:xfrm>
          <a:prstGeom prst="rect">
            <a:avLst/>
          </a:prstGeom>
          <a:noFill/>
          <a:ln>
            <a:noFill/>
          </a:ln>
        </p:spPr>
      </p:pic>
      <p:sp>
        <p:nvSpPr>
          <p:cNvPr id="562" name="Google Shape;562;p51"/>
          <p:cNvSpPr txBox="1"/>
          <p:nvPr/>
        </p:nvSpPr>
        <p:spPr>
          <a:xfrm>
            <a:off x="6765175" y="2088525"/>
            <a:ext cx="2235900" cy="2511000"/>
          </a:xfrm>
          <a:prstGeom prst="rect">
            <a:avLst/>
          </a:prstGeom>
          <a:noFill/>
          <a:ln cap="flat" cmpd="sng" w="28575">
            <a:solidFill>
              <a:schemeClr val="accent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chemeClr val="accent6"/>
                </a:solidFill>
                <a:latin typeface="Nunito"/>
                <a:ea typeface="Nunito"/>
                <a:cs typeface="Nunito"/>
                <a:sym typeface="Nunito"/>
              </a:rPr>
              <a:t>Notice</a:t>
            </a:r>
            <a:r>
              <a:rPr b="1" lang="en">
                <a:solidFill>
                  <a:schemeClr val="accent6"/>
                </a:solidFill>
                <a:latin typeface="Nunito"/>
                <a:ea typeface="Nunito"/>
                <a:cs typeface="Nunito"/>
                <a:sym typeface="Nunito"/>
              </a:rPr>
              <a:t>:</a:t>
            </a:r>
            <a:endParaRPr b="1">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http and https</a:t>
            </a:r>
            <a:endParaRPr>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msn</a:t>
            </a:r>
            <a:endParaRPr>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www</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Is fake news more likely to site websites?</a:t>
            </a:r>
            <a:endParaRPr>
              <a:solidFill>
                <a:schemeClr val="accent6"/>
              </a:solidFill>
              <a:latin typeface="Nunito"/>
              <a:ea typeface="Nunito"/>
              <a:cs typeface="Nunito"/>
              <a:sym typeface="Nunito"/>
            </a:endParaRPr>
          </a:p>
          <a:p>
            <a:pPr indent="0" lvl="0" marL="0" rtl="0" algn="l">
              <a:spcBef>
                <a:spcPts val="0"/>
              </a:spcBef>
              <a:spcAft>
                <a:spcPts val="0"/>
              </a:spcAft>
              <a:buNone/>
            </a:pPr>
            <a:r>
              <a:rPr b="1" lang="en" u="sng">
                <a:solidFill>
                  <a:schemeClr val="accent6"/>
                </a:solidFill>
                <a:latin typeface="Nunito"/>
                <a:ea typeface="Nunito"/>
                <a:cs typeface="Nunito"/>
                <a:sym typeface="Nunito"/>
              </a:rPr>
              <a:t>Also</a:t>
            </a:r>
            <a:r>
              <a:rPr b="1" lang="en">
                <a:solidFill>
                  <a:schemeClr val="accent6"/>
                </a:solidFill>
                <a:latin typeface="Nunito"/>
                <a:ea typeface="Nunito"/>
                <a:cs typeface="Nunito"/>
                <a:sym typeface="Nunito"/>
              </a:rPr>
              <a:t>:</a:t>
            </a:r>
            <a:endParaRPr b="1">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wtf</a:t>
            </a:r>
            <a:endParaRPr>
              <a:solidFill>
                <a:schemeClr val="accent6"/>
              </a:solidFill>
              <a:latin typeface="Nunito"/>
              <a:ea typeface="Nunito"/>
              <a:cs typeface="Nunito"/>
              <a:sym typeface="Nunito"/>
            </a:endParaRPr>
          </a:p>
          <a:p>
            <a:pPr indent="-317500" lvl="0" marL="457200" rtl="0" algn="l">
              <a:spcBef>
                <a:spcPts val="0"/>
              </a:spcBef>
              <a:spcAft>
                <a:spcPts val="0"/>
              </a:spcAft>
              <a:buClr>
                <a:schemeClr val="accent6"/>
              </a:buClr>
              <a:buSzPts val="1400"/>
              <a:buFont typeface="Nunito"/>
              <a:buChar char="●"/>
            </a:pPr>
            <a:r>
              <a:rPr lang="en">
                <a:solidFill>
                  <a:schemeClr val="accent6"/>
                </a:solidFill>
                <a:latin typeface="Nunito"/>
                <a:ea typeface="Nunito"/>
                <a:cs typeface="Nunito"/>
                <a:sym typeface="Nunito"/>
              </a:rPr>
              <a:t>lol</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Those should be </a:t>
            </a:r>
            <a:r>
              <a:rPr lang="en">
                <a:solidFill>
                  <a:schemeClr val="accent6"/>
                </a:solidFill>
                <a:latin typeface="Nunito"/>
                <a:ea typeface="Nunito"/>
                <a:cs typeface="Nunito"/>
                <a:sym typeface="Nunito"/>
              </a:rPr>
              <a:t>giveaways!</a:t>
            </a:r>
            <a:endParaRPr>
              <a:solidFill>
                <a:schemeClr val="accent6"/>
              </a:solidFill>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52"/>
          <p:cNvSpPr txBox="1"/>
          <p:nvPr>
            <p:ph type="title"/>
          </p:nvPr>
        </p:nvSpPr>
        <p:spPr>
          <a:xfrm>
            <a:off x="906725" y="106475"/>
            <a:ext cx="7419900" cy="59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Sentiment Analysis</a:t>
            </a:r>
            <a:endParaRPr/>
          </a:p>
        </p:txBody>
      </p:sp>
      <p:sp>
        <p:nvSpPr>
          <p:cNvPr id="568" name="Google Shape;568;p52"/>
          <p:cNvSpPr txBox="1"/>
          <p:nvPr>
            <p:ph idx="1" type="subTitle"/>
          </p:nvPr>
        </p:nvSpPr>
        <p:spPr>
          <a:xfrm>
            <a:off x="183900" y="655225"/>
            <a:ext cx="8960100" cy="69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600"/>
              <a:t>Still curious about how this was going to work, </a:t>
            </a:r>
            <a:endParaRPr sz="1600"/>
          </a:p>
          <a:p>
            <a:pPr indent="0" lvl="0" marL="0" rtl="0" algn="ctr">
              <a:spcBef>
                <a:spcPts val="1000"/>
              </a:spcBef>
              <a:spcAft>
                <a:spcPts val="0"/>
              </a:spcAft>
              <a:buNone/>
            </a:pPr>
            <a:r>
              <a:rPr lang="en" sz="1600"/>
              <a:t>I decided to do sentiment analysis on the Fake and Real News.</a:t>
            </a:r>
            <a:endParaRPr sz="1600"/>
          </a:p>
          <a:p>
            <a:pPr indent="0" lvl="0" marL="0" rtl="0" algn="l">
              <a:spcBef>
                <a:spcPts val="1000"/>
              </a:spcBef>
              <a:spcAft>
                <a:spcPts val="0"/>
              </a:spcAft>
              <a:buNone/>
            </a:pPr>
            <a:r>
              <a:t/>
            </a:r>
            <a:endParaRPr/>
          </a:p>
        </p:txBody>
      </p:sp>
      <p:pic>
        <p:nvPicPr>
          <p:cNvPr id="569" name="Google Shape;569;p52"/>
          <p:cNvPicPr preferRelativeResize="0"/>
          <p:nvPr/>
        </p:nvPicPr>
        <p:blipFill>
          <a:blip r:embed="rId3">
            <a:alphaModFix/>
          </a:blip>
          <a:stretch>
            <a:fillRect/>
          </a:stretch>
        </p:blipFill>
        <p:spPr>
          <a:xfrm>
            <a:off x="4398700" y="1474200"/>
            <a:ext cx="4563904" cy="3380900"/>
          </a:xfrm>
          <a:prstGeom prst="rect">
            <a:avLst/>
          </a:prstGeom>
          <a:noFill/>
          <a:ln>
            <a:noFill/>
          </a:ln>
        </p:spPr>
      </p:pic>
      <p:sp>
        <p:nvSpPr>
          <p:cNvPr id="570" name="Google Shape;570;p52"/>
          <p:cNvSpPr txBox="1"/>
          <p:nvPr/>
        </p:nvSpPr>
        <p:spPr>
          <a:xfrm>
            <a:off x="331325" y="1474200"/>
            <a:ext cx="3955800" cy="348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Nunito"/>
                <a:ea typeface="Nunito"/>
                <a:cs typeface="Nunito"/>
                <a:sym typeface="Nunito"/>
              </a:rPr>
              <a:t>It is daunting to see that even most of the fake news falls within a “</a:t>
            </a:r>
            <a:r>
              <a:rPr lang="en">
                <a:solidFill>
                  <a:schemeClr val="accent6"/>
                </a:solidFill>
                <a:latin typeface="Nunito"/>
                <a:ea typeface="Nunito"/>
                <a:cs typeface="Nunito"/>
                <a:sym typeface="Nunito"/>
              </a:rPr>
              <a:t>neutral</a:t>
            </a:r>
            <a:r>
              <a:rPr lang="en">
                <a:solidFill>
                  <a:schemeClr val="accent6"/>
                </a:solidFill>
                <a:latin typeface="Nunito"/>
                <a:ea typeface="Nunito"/>
                <a:cs typeface="Nunito"/>
                <a:sym typeface="Nunito"/>
              </a:rPr>
              <a:t> zone” in the center of the graph. This implies that it would be extremely difficult for a casual reader to detect fake news on their own.</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Higher on the y-axis implies more </a:t>
            </a:r>
            <a:r>
              <a:rPr lang="en">
                <a:solidFill>
                  <a:schemeClr val="accent6"/>
                </a:solidFill>
                <a:latin typeface="Nunito"/>
                <a:ea typeface="Nunito"/>
                <a:cs typeface="Nunito"/>
                <a:sym typeface="Nunito"/>
              </a:rPr>
              <a:t>opinionated</a:t>
            </a:r>
            <a:r>
              <a:rPr lang="en">
                <a:solidFill>
                  <a:schemeClr val="accent6"/>
                </a:solidFill>
                <a:latin typeface="Nunito"/>
                <a:ea typeface="Nunito"/>
                <a:cs typeface="Nunito"/>
                <a:sym typeface="Nunito"/>
              </a:rPr>
              <a:t> phrasing and less factual.</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Further from the center on the x-axis are more positive or negative in their tone.</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Articles in these two areas are more likely to be Fake (blue dots).</a:t>
            </a:r>
            <a:endParaRPr>
              <a:solidFill>
                <a:schemeClr val="accent6"/>
              </a:solidFill>
              <a:latin typeface="Nunito"/>
              <a:ea typeface="Nunito"/>
              <a:cs typeface="Nunito"/>
              <a:sym typeface="Nunito"/>
            </a:endParaRPr>
          </a:p>
          <a:p>
            <a:pPr indent="0" lvl="0" marL="0" rtl="0" algn="l">
              <a:spcBef>
                <a:spcPts val="0"/>
              </a:spcBef>
              <a:spcAft>
                <a:spcPts val="0"/>
              </a:spcAft>
              <a:buNone/>
            </a:pPr>
            <a:r>
              <a:t/>
            </a:r>
            <a:endParaRPr>
              <a:solidFill>
                <a:schemeClr val="accent6"/>
              </a:solidFill>
              <a:latin typeface="Nunito"/>
              <a:ea typeface="Nunito"/>
              <a:cs typeface="Nunito"/>
              <a:sym typeface="Nunito"/>
            </a:endParaRPr>
          </a:p>
          <a:p>
            <a:pPr indent="0" lvl="0" marL="0" rtl="0" algn="l">
              <a:spcBef>
                <a:spcPts val="0"/>
              </a:spcBef>
              <a:spcAft>
                <a:spcPts val="0"/>
              </a:spcAft>
              <a:buNone/>
            </a:pPr>
            <a:r>
              <a:rPr lang="en">
                <a:solidFill>
                  <a:schemeClr val="accent6"/>
                </a:solidFill>
                <a:latin typeface="Nunito"/>
                <a:ea typeface="Nunito"/>
                <a:cs typeface="Nunito"/>
                <a:sym typeface="Nunito"/>
              </a:rPr>
              <a:t>Is this what our model would pick up on????</a:t>
            </a:r>
            <a:endParaRPr>
              <a:solidFill>
                <a:schemeClr val="accent6"/>
              </a:solidFill>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4" name="Shape 574"/>
        <p:cNvGrpSpPr/>
        <p:nvPr/>
      </p:nvGrpSpPr>
      <p:grpSpPr>
        <a:xfrm>
          <a:off x="0" y="0"/>
          <a:ext cx="0" cy="0"/>
          <a:chOff x="0" y="0"/>
          <a:chExt cx="0" cy="0"/>
        </a:xfrm>
      </p:grpSpPr>
      <p:sp>
        <p:nvSpPr>
          <p:cNvPr id="575" name="Google Shape;575;p53"/>
          <p:cNvSpPr txBox="1"/>
          <p:nvPr>
            <p:ph type="title"/>
          </p:nvPr>
        </p:nvSpPr>
        <p:spPr>
          <a:xfrm>
            <a:off x="862038" y="253150"/>
            <a:ext cx="7419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Real vs Fake Word Counts</a:t>
            </a:r>
            <a:endParaRPr/>
          </a:p>
        </p:txBody>
      </p:sp>
      <p:grpSp>
        <p:nvGrpSpPr>
          <p:cNvPr id="576" name="Google Shape;576;p53"/>
          <p:cNvGrpSpPr/>
          <p:nvPr/>
        </p:nvGrpSpPr>
        <p:grpSpPr>
          <a:xfrm rot="248076">
            <a:off x="109890" y="2306844"/>
            <a:ext cx="1288153" cy="2938283"/>
            <a:chOff x="12903575" y="4007925"/>
            <a:chExt cx="1288150" cy="2938275"/>
          </a:xfrm>
        </p:grpSpPr>
        <p:sp>
          <p:nvSpPr>
            <p:cNvPr id="577" name="Google Shape;577;p53"/>
            <p:cNvSpPr/>
            <p:nvPr/>
          </p:nvSpPr>
          <p:spPr>
            <a:xfrm>
              <a:off x="12903575" y="4204000"/>
              <a:ext cx="877100" cy="775175"/>
            </a:xfrm>
            <a:custGeom>
              <a:rect b="b" l="l" r="r" t="t"/>
              <a:pathLst>
                <a:path extrusionOk="0" h="31007" w="35084">
                  <a:moveTo>
                    <a:pt x="35084" y="1"/>
                  </a:moveTo>
                  <a:lnTo>
                    <a:pt x="9972" y="5947"/>
                  </a:lnTo>
                  <a:lnTo>
                    <a:pt x="0" y="31007"/>
                  </a:lnTo>
                  <a:lnTo>
                    <a:pt x="0" y="31007"/>
                  </a:lnTo>
                  <a:lnTo>
                    <a:pt x="23322" y="25864"/>
                  </a:lnTo>
                  <a:lnTo>
                    <a:pt x="3508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3"/>
            <p:cNvSpPr/>
            <p:nvPr/>
          </p:nvSpPr>
          <p:spPr>
            <a:xfrm>
              <a:off x="13092850" y="4300075"/>
              <a:ext cx="739125" cy="1015400"/>
            </a:xfrm>
            <a:custGeom>
              <a:rect b="b" l="l" r="r" t="t"/>
              <a:pathLst>
                <a:path extrusionOk="0" h="40616" w="29565">
                  <a:moveTo>
                    <a:pt x="12062" y="1"/>
                  </a:moveTo>
                  <a:cubicBezTo>
                    <a:pt x="9972" y="1"/>
                    <a:pt x="7752" y="1390"/>
                    <a:pt x="6234" y="2768"/>
                  </a:cubicBezTo>
                  <a:cubicBezTo>
                    <a:pt x="1405" y="11953"/>
                    <a:pt x="646" y="17498"/>
                    <a:pt x="166" y="33023"/>
                  </a:cubicBezTo>
                  <a:cubicBezTo>
                    <a:pt x="1" y="38445"/>
                    <a:pt x="5149" y="40615"/>
                    <a:pt x="10617" y="40615"/>
                  </a:cubicBezTo>
                  <a:cubicBezTo>
                    <a:pt x="14429" y="40615"/>
                    <a:pt x="18396" y="39560"/>
                    <a:pt x="20824" y="37816"/>
                  </a:cubicBezTo>
                  <a:cubicBezTo>
                    <a:pt x="22719" y="36350"/>
                    <a:pt x="25260" y="35634"/>
                    <a:pt x="26945" y="33975"/>
                  </a:cubicBezTo>
                  <a:cubicBezTo>
                    <a:pt x="29565" y="29111"/>
                    <a:pt x="29355" y="22981"/>
                    <a:pt x="28115" y="17734"/>
                  </a:cubicBezTo>
                  <a:cubicBezTo>
                    <a:pt x="25539" y="11037"/>
                    <a:pt x="20868" y="5274"/>
                    <a:pt x="14974" y="1196"/>
                  </a:cubicBezTo>
                  <a:cubicBezTo>
                    <a:pt x="14103" y="342"/>
                    <a:pt x="13099" y="1"/>
                    <a:pt x="1206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3"/>
            <p:cNvSpPr/>
            <p:nvPr/>
          </p:nvSpPr>
          <p:spPr>
            <a:xfrm>
              <a:off x="13006600" y="5125625"/>
              <a:ext cx="780400" cy="1487475"/>
            </a:xfrm>
            <a:custGeom>
              <a:rect b="b" l="l" r="r" t="t"/>
              <a:pathLst>
                <a:path extrusionOk="0" h="59499" w="31216">
                  <a:moveTo>
                    <a:pt x="3616" y="1"/>
                  </a:moveTo>
                  <a:lnTo>
                    <a:pt x="1" y="59498"/>
                  </a:lnTo>
                  <a:lnTo>
                    <a:pt x="31216" y="40961"/>
                  </a:lnTo>
                  <a:lnTo>
                    <a:pt x="25191" y="2507"/>
                  </a:lnTo>
                  <a:lnTo>
                    <a:pt x="3616" y="1"/>
                  </a:ln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3"/>
            <p:cNvSpPr/>
            <p:nvPr/>
          </p:nvSpPr>
          <p:spPr>
            <a:xfrm>
              <a:off x="13048525" y="5285850"/>
              <a:ext cx="682825" cy="506025"/>
            </a:xfrm>
            <a:custGeom>
              <a:rect b="b" l="l" r="r" t="t"/>
              <a:pathLst>
                <a:path extrusionOk="0" h="20241" w="27313">
                  <a:moveTo>
                    <a:pt x="376" y="1"/>
                  </a:moveTo>
                  <a:lnTo>
                    <a:pt x="0" y="20241"/>
                  </a:lnTo>
                  <a:lnTo>
                    <a:pt x="0" y="20241"/>
                  </a:lnTo>
                  <a:lnTo>
                    <a:pt x="27312" y="17979"/>
                  </a:lnTo>
                  <a:lnTo>
                    <a:pt x="25252" y="1407"/>
                  </a:lnTo>
                  <a:lnTo>
                    <a:pt x="376"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3"/>
            <p:cNvSpPr/>
            <p:nvPr/>
          </p:nvSpPr>
          <p:spPr>
            <a:xfrm>
              <a:off x="12931300" y="5394125"/>
              <a:ext cx="944775" cy="1552075"/>
            </a:xfrm>
            <a:custGeom>
              <a:rect b="b" l="l" r="r" t="t"/>
              <a:pathLst>
                <a:path extrusionOk="0" h="62083" w="37791">
                  <a:moveTo>
                    <a:pt x="4069" y="1"/>
                  </a:moveTo>
                  <a:lnTo>
                    <a:pt x="0" y="62083"/>
                  </a:lnTo>
                  <a:lnTo>
                    <a:pt x="37790" y="58808"/>
                  </a:lnTo>
                  <a:lnTo>
                    <a:pt x="31565" y="542"/>
                  </a:lnTo>
                  <a:lnTo>
                    <a:pt x="406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3"/>
            <p:cNvSpPr/>
            <p:nvPr/>
          </p:nvSpPr>
          <p:spPr>
            <a:xfrm>
              <a:off x="13567400" y="5405275"/>
              <a:ext cx="67475" cy="456675"/>
            </a:xfrm>
            <a:custGeom>
              <a:rect b="b" l="l" r="r" t="t"/>
              <a:pathLst>
                <a:path extrusionOk="0" h="18267" w="2699">
                  <a:moveTo>
                    <a:pt x="0" y="0"/>
                  </a:moveTo>
                  <a:lnTo>
                    <a:pt x="1580" y="18267"/>
                  </a:lnTo>
                  <a:lnTo>
                    <a:pt x="2698" y="18267"/>
                  </a:lnTo>
                  <a:lnTo>
                    <a:pt x="13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3"/>
            <p:cNvSpPr/>
            <p:nvPr/>
          </p:nvSpPr>
          <p:spPr>
            <a:xfrm>
              <a:off x="13153075" y="4207275"/>
              <a:ext cx="1038650" cy="998050"/>
            </a:xfrm>
            <a:custGeom>
              <a:rect b="b" l="l" r="r" t="t"/>
              <a:pathLst>
                <a:path extrusionOk="0" h="39922" w="41546">
                  <a:moveTo>
                    <a:pt x="2114" y="1"/>
                  </a:moveTo>
                  <a:lnTo>
                    <a:pt x="1" y="5738"/>
                  </a:lnTo>
                  <a:lnTo>
                    <a:pt x="13002" y="39922"/>
                  </a:lnTo>
                  <a:lnTo>
                    <a:pt x="37162" y="34709"/>
                  </a:lnTo>
                  <a:lnTo>
                    <a:pt x="41545" y="26842"/>
                  </a:lnTo>
                  <a:lnTo>
                    <a:pt x="2114" y="1"/>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3"/>
            <p:cNvSpPr/>
            <p:nvPr/>
          </p:nvSpPr>
          <p:spPr>
            <a:xfrm>
              <a:off x="13194325" y="4239150"/>
              <a:ext cx="982325" cy="880400"/>
            </a:xfrm>
            <a:custGeom>
              <a:rect b="b" l="l" r="r" t="t"/>
              <a:pathLst>
                <a:path extrusionOk="0" h="35216" w="39293">
                  <a:moveTo>
                    <a:pt x="1" y="1"/>
                  </a:moveTo>
                  <a:lnTo>
                    <a:pt x="13168" y="35215"/>
                  </a:lnTo>
                  <a:lnTo>
                    <a:pt x="39293" y="26632"/>
                  </a:lnTo>
                  <a:lnTo>
                    <a:pt x="13247" y="34744"/>
                  </a:lnTo>
                  <a:lnTo>
                    <a:pt x="1"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3"/>
            <p:cNvSpPr/>
            <p:nvPr/>
          </p:nvSpPr>
          <p:spPr>
            <a:xfrm>
              <a:off x="13178825" y="4281075"/>
              <a:ext cx="963350" cy="876025"/>
            </a:xfrm>
            <a:custGeom>
              <a:rect b="b" l="l" r="r" t="t"/>
              <a:pathLst>
                <a:path extrusionOk="0" h="35041" w="38534">
                  <a:moveTo>
                    <a:pt x="1" y="0"/>
                  </a:moveTo>
                  <a:lnTo>
                    <a:pt x="12985" y="35040"/>
                  </a:lnTo>
                  <a:lnTo>
                    <a:pt x="38184" y="28064"/>
                  </a:lnTo>
                  <a:lnTo>
                    <a:pt x="38533" y="27444"/>
                  </a:lnTo>
                  <a:lnTo>
                    <a:pt x="38533" y="27444"/>
                  </a:lnTo>
                  <a:lnTo>
                    <a:pt x="13282" y="34333"/>
                  </a:lnTo>
                  <a:lnTo>
                    <a:pt x="1" y="0"/>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3"/>
            <p:cNvSpPr/>
            <p:nvPr/>
          </p:nvSpPr>
          <p:spPr>
            <a:xfrm>
              <a:off x="13493600" y="5023025"/>
              <a:ext cx="617350" cy="157425"/>
            </a:xfrm>
            <a:custGeom>
              <a:rect b="b" l="l" r="r" t="t"/>
              <a:pathLst>
                <a:path extrusionOk="0" h="6297" w="24694">
                  <a:moveTo>
                    <a:pt x="24694" y="1"/>
                  </a:moveTo>
                  <a:lnTo>
                    <a:pt x="1" y="6296"/>
                  </a:lnTo>
                  <a:lnTo>
                    <a:pt x="1" y="6296"/>
                  </a:lnTo>
                  <a:lnTo>
                    <a:pt x="24397" y="542"/>
                  </a:lnTo>
                  <a:lnTo>
                    <a:pt x="24694" y="1"/>
                  </a:ln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3"/>
            <p:cNvSpPr/>
            <p:nvPr/>
          </p:nvSpPr>
          <p:spPr>
            <a:xfrm>
              <a:off x="13205900" y="4075450"/>
              <a:ext cx="985825" cy="1002625"/>
            </a:xfrm>
            <a:custGeom>
              <a:rect b="b" l="l" r="r" t="t"/>
              <a:pathLst>
                <a:path extrusionOk="0" h="40105" w="39433">
                  <a:moveTo>
                    <a:pt x="26047" y="0"/>
                  </a:moveTo>
                  <a:lnTo>
                    <a:pt x="1" y="5274"/>
                  </a:lnTo>
                  <a:lnTo>
                    <a:pt x="13142" y="40104"/>
                  </a:lnTo>
                  <a:lnTo>
                    <a:pt x="39432" y="32115"/>
                  </a:lnTo>
                  <a:lnTo>
                    <a:pt x="26047" y="0"/>
                  </a:ln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3"/>
            <p:cNvSpPr/>
            <p:nvPr/>
          </p:nvSpPr>
          <p:spPr>
            <a:xfrm>
              <a:off x="13430750" y="4271675"/>
              <a:ext cx="500550" cy="500800"/>
            </a:xfrm>
            <a:custGeom>
              <a:rect b="b" l="l" r="r" t="t"/>
              <a:pathLst>
                <a:path extrusionOk="0" fill="none" h="20032" w="20022">
                  <a:moveTo>
                    <a:pt x="16459" y="3563"/>
                  </a:moveTo>
                  <a:cubicBezTo>
                    <a:pt x="20022" y="7126"/>
                    <a:pt x="20022" y="12906"/>
                    <a:pt x="16459" y="16469"/>
                  </a:cubicBezTo>
                  <a:cubicBezTo>
                    <a:pt x="12897" y="20031"/>
                    <a:pt x="7125" y="20031"/>
                    <a:pt x="3563" y="16469"/>
                  </a:cubicBezTo>
                  <a:cubicBezTo>
                    <a:pt x="0" y="12906"/>
                    <a:pt x="0" y="7126"/>
                    <a:pt x="3563" y="3563"/>
                  </a:cubicBezTo>
                  <a:cubicBezTo>
                    <a:pt x="7125" y="1"/>
                    <a:pt x="12897" y="1"/>
                    <a:pt x="16459" y="3563"/>
                  </a:cubicBezTo>
                  <a:close/>
                </a:path>
              </a:pathLst>
            </a:custGeom>
            <a:noFill/>
            <a:ln cap="rnd" cmpd="sng" w="13525">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3"/>
            <p:cNvSpPr/>
            <p:nvPr/>
          </p:nvSpPr>
          <p:spPr>
            <a:xfrm>
              <a:off x="13458675" y="4471425"/>
              <a:ext cx="444900" cy="101075"/>
            </a:xfrm>
            <a:custGeom>
              <a:rect b="b" l="l" r="r" t="t"/>
              <a:pathLst>
                <a:path extrusionOk="0" fill="none" h="4043" w="17796">
                  <a:moveTo>
                    <a:pt x="1" y="4043"/>
                  </a:moveTo>
                  <a:lnTo>
                    <a:pt x="17796" y="0"/>
                  </a:ln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3"/>
            <p:cNvSpPr/>
            <p:nvPr/>
          </p:nvSpPr>
          <p:spPr>
            <a:xfrm>
              <a:off x="13473950" y="4346775"/>
              <a:ext cx="351475" cy="92800"/>
            </a:xfrm>
            <a:custGeom>
              <a:rect b="b" l="l" r="r" t="t"/>
              <a:pathLst>
                <a:path extrusionOk="0" fill="none" h="3712" w="14059">
                  <a:moveTo>
                    <a:pt x="1" y="3187"/>
                  </a:moveTo>
                  <a:cubicBezTo>
                    <a:pt x="1608" y="3458"/>
                    <a:pt x="4384" y="3711"/>
                    <a:pt x="7667" y="2908"/>
                  </a:cubicBezTo>
                  <a:cubicBezTo>
                    <a:pt x="10619" y="2183"/>
                    <a:pt x="12775" y="900"/>
                    <a:pt x="14059" y="0"/>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3"/>
            <p:cNvSpPr/>
            <p:nvPr/>
          </p:nvSpPr>
          <p:spPr>
            <a:xfrm>
              <a:off x="13535525" y="4606975"/>
              <a:ext cx="351250" cy="90400"/>
            </a:xfrm>
            <a:custGeom>
              <a:rect b="b" l="l" r="r" t="t"/>
              <a:pathLst>
                <a:path extrusionOk="0" fill="none" h="3616" w="14050">
                  <a:moveTo>
                    <a:pt x="0" y="3615"/>
                  </a:moveTo>
                  <a:cubicBezTo>
                    <a:pt x="1380" y="2672"/>
                    <a:pt x="3807" y="1275"/>
                    <a:pt x="7134" y="594"/>
                  </a:cubicBezTo>
                  <a:cubicBezTo>
                    <a:pt x="10033" y="1"/>
                    <a:pt x="12486" y="184"/>
                    <a:pt x="14049" y="428"/>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3"/>
            <p:cNvSpPr/>
            <p:nvPr/>
          </p:nvSpPr>
          <p:spPr>
            <a:xfrm>
              <a:off x="13535725" y="4299625"/>
              <a:ext cx="195850" cy="444675"/>
            </a:xfrm>
            <a:custGeom>
              <a:rect b="b" l="l" r="r" t="t"/>
              <a:pathLst>
                <a:path extrusionOk="0" fill="none" h="17787" w="7834">
                  <a:moveTo>
                    <a:pt x="7833" y="17787"/>
                  </a:moveTo>
                  <a:cubicBezTo>
                    <a:pt x="7432" y="17621"/>
                    <a:pt x="2262" y="15420"/>
                    <a:pt x="1101" y="9710"/>
                  </a:cubicBezTo>
                  <a:cubicBezTo>
                    <a:pt x="1" y="4305"/>
                    <a:pt x="3441" y="393"/>
                    <a:pt x="3799" y="0"/>
                  </a:cubicBezTo>
                  <a:cubicBezTo>
                    <a:pt x="5144" y="5929"/>
                    <a:pt x="6489" y="11858"/>
                    <a:pt x="7833" y="17787"/>
                  </a:cubicBezTo>
                  <a:close/>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3"/>
            <p:cNvSpPr/>
            <p:nvPr/>
          </p:nvSpPr>
          <p:spPr>
            <a:xfrm>
              <a:off x="13630700" y="4299625"/>
              <a:ext cx="192775" cy="444675"/>
            </a:xfrm>
            <a:custGeom>
              <a:rect b="b" l="l" r="r" t="t"/>
              <a:pathLst>
                <a:path extrusionOk="0" fill="none" h="17787" w="7711">
                  <a:moveTo>
                    <a:pt x="0" y="0"/>
                  </a:moveTo>
                  <a:cubicBezTo>
                    <a:pt x="515" y="227"/>
                    <a:pt x="5239" y="2428"/>
                    <a:pt x="6470" y="7885"/>
                  </a:cubicBezTo>
                  <a:cubicBezTo>
                    <a:pt x="7710" y="13334"/>
                    <a:pt x="4401" y="17359"/>
                    <a:pt x="4034" y="17787"/>
                  </a:cubicBezTo>
                </a:path>
              </a:pathLst>
            </a:custGeom>
            <a:noFill/>
            <a:ln cap="rnd" cmpd="sng" w="13750">
              <a:solidFill>
                <a:srgbClr val="51464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3"/>
            <p:cNvSpPr/>
            <p:nvPr/>
          </p:nvSpPr>
          <p:spPr>
            <a:xfrm>
              <a:off x="13273125" y="4228625"/>
              <a:ext cx="55700" cy="49050"/>
            </a:xfrm>
            <a:custGeom>
              <a:rect b="b" l="l" r="r" t="t"/>
              <a:pathLst>
                <a:path extrusionOk="0" h="1962" w="2228">
                  <a:moveTo>
                    <a:pt x="1110" y="0"/>
                  </a:moveTo>
                  <a:cubicBezTo>
                    <a:pt x="973" y="0"/>
                    <a:pt x="833" y="29"/>
                    <a:pt x="699" y="90"/>
                  </a:cubicBezTo>
                  <a:cubicBezTo>
                    <a:pt x="210" y="317"/>
                    <a:pt x="1" y="902"/>
                    <a:pt x="228" y="1391"/>
                  </a:cubicBezTo>
                  <a:cubicBezTo>
                    <a:pt x="394" y="1748"/>
                    <a:pt x="751" y="1961"/>
                    <a:pt x="1122" y="1961"/>
                  </a:cubicBezTo>
                  <a:cubicBezTo>
                    <a:pt x="1259" y="1961"/>
                    <a:pt x="1397" y="1932"/>
                    <a:pt x="1529" y="1871"/>
                  </a:cubicBezTo>
                  <a:cubicBezTo>
                    <a:pt x="2018" y="1644"/>
                    <a:pt x="2227" y="1059"/>
                    <a:pt x="2000" y="570"/>
                  </a:cubicBezTo>
                  <a:cubicBezTo>
                    <a:pt x="1835" y="213"/>
                    <a:pt x="1482" y="0"/>
                    <a:pt x="11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3"/>
            <p:cNvSpPr/>
            <p:nvPr/>
          </p:nvSpPr>
          <p:spPr>
            <a:xfrm>
              <a:off x="13068700" y="4109925"/>
              <a:ext cx="254225" cy="231425"/>
            </a:xfrm>
            <a:custGeom>
              <a:rect b="b" l="l" r="r" t="t"/>
              <a:pathLst>
                <a:path extrusionOk="0" h="9257" w="10169">
                  <a:moveTo>
                    <a:pt x="6862" y="1"/>
                  </a:moveTo>
                  <a:cubicBezTo>
                    <a:pt x="3734" y="1"/>
                    <a:pt x="0" y="5014"/>
                    <a:pt x="3515" y="9256"/>
                  </a:cubicBezTo>
                  <a:cubicBezTo>
                    <a:pt x="3672" y="8820"/>
                    <a:pt x="3838" y="8383"/>
                    <a:pt x="3995" y="7946"/>
                  </a:cubicBezTo>
                  <a:cubicBezTo>
                    <a:pt x="1744" y="4778"/>
                    <a:pt x="4372" y="1521"/>
                    <a:pt x="6556" y="1521"/>
                  </a:cubicBezTo>
                  <a:cubicBezTo>
                    <a:pt x="7846" y="1521"/>
                    <a:pt x="8981" y="2656"/>
                    <a:pt x="8868" y="5615"/>
                  </a:cubicBezTo>
                  <a:cubicBezTo>
                    <a:pt x="8990" y="5929"/>
                    <a:pt x="9016" y="6218"/>
                    <a:pt x="9296" y="6235"/>
                  </a:cubicBezTo>
                  <a:cubicBezTo>
                    <a:pt x="9312" y="6236"/>
                    <a:pt x="9328" y="6237"/>
                    <a:pt x="9344" y="6237"/>
                  </a:cubicBezTo>
                  <a:cubicBezTo>
                    <a:pt x="9741" y="6237"/>
                    <a:pt x="10168" y="5827"/>
                    <a:pt x="10160" y="5248"/>
                  </a:cubicBezTo>
                  <a:cubicBezTo>
                    <a:pt x="10050" y="1450"/>
                    <a:pt x="8544" y="1"/>
                    <a:pt x="6862"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3"/>
            <p:cNvSpPr/>
            <p:nvPr/>
          </p:nvSpPr>
          <p:spPr>
            <a:xfrm>
              <a:off x="13405200" y="4214725"/>
              <a:ext cx="51750" cy="48900"/>
            </a:xfrm>
            <a:custGeom>
              <a:rect b="b" l="l" r="r" t="t"/>
              <a:pathLst>
                <a:path extrusionOk="0" h="1956" w="2070">
                  <a:moveTo>
                    <a:pt x="1021" y="0"/>
                  </a:moveTo>
                  <a:cubicBezTo>
                    <a:pt x="538" y="0"/>
                    <a:pt x="118" y="373"/>
                    <a:pt x="62" y="864"/>
                  </a:cubicBezTo>
                  <a:cubicBezTo>
                    <a:pt x="0" y="1406"/>
                    <a:pt x="385" y="1886"/>
                    <a:pt x="917" y="1947"/>
                  </a:cubicBezTo>
                  <a:cubicBezTo>
                    <a:pt x="960" y="1952"/>
                    <a:pt x="1002" y="1955"/>
                    <a:pt x="1044" y="1955"/>
                  </a:cubicBezTo>
                  <a:cubicBezTo>
                    <a:pt x="1532" y="1955"/>
                    <a:pt x="1944" y="1590"/>
                    <a:pt x="2009" y="1091"/>
                  </a:cubicBezTo>
                  <a:cubicBezTo>
                    <a:pt x="2070" y="550"/>
                    <a:pt x="1686" y="70"/>
                    <a:pt x="1144" y="9"/>
                  </a:cubicBezTo>
                  <a:cubicBezTo>
                    <a:pt x="1103" y="3"/>
                    <a:pt x="1062" y="0"/>
                    <a:pt x="1021"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3"/>
            <p:cNvSpPr/>
            <p:nvPr/>
          </p:nvSpPr>
          <p:spPr>
            <a:xfrm>
              <a:off x="13320500" y="4081375"/>
              <a:ext cx="184700" cy="163425"/>
            </a:xfrm>
            <a:custGeom>
              <a:rect b="b" l="l" r="r" t="t"/>
              <a:pathLst>
                <a:path extrusionOk="0" h="6537" w="7388">
                  <a:moveTo>
                    <a:pt x="4310" y="0"/>
                  </a:moveTo>
                  <a:cubicBezTo>
                    <a:pt x="3078" y="0"/>
                    <a:pt x="1725" y="724"/>
                    <a:pt x="952" y="1640"/>
                  </a:cubicBezTo>
                  <a:cubicBezTo>
                    <a:pt x="184" y="2557"/>
                    <a:pt x="36" y="3605"/>
                    <a:pt x="1" y="4111"/>
                  </a:cubicBezTo>
                  <a:cubicBezTo>
                    <a:pt x="411" y="4024"/>
                    <a:pt x="830" y="3945"/>
                    <a:pt x="1249" y="3858"/>
                  </a:cubicBezTo>
                  <a:cubicBezTo>
                    <a:pt x="1258" y="3553"/>
                    <a:pt x="1319" y="2793"/>
                    <a:pt x="1860" y="2138"/>
                  </a:cubicBezTo>
                  <a:cubicBezTo>
                    <a:pt x="2429" y="1443"/>
                    <a:pt x="3353" y="1080"/>
                    <a:pt x="4118" y="1080"/>
                  </a:cubicBezTo>
                  <a:cubicBezTo>
                    <a:pt x="4515" y="1080"/>
                    <a:pt x="4870" y="1178"/>
                    <a:pt x="5109" y="1378"/>
                  </a:cubicBezTo>
                  <a:cubicBezTo>
                    <a:pt x="5894" y="2025"/>
                    <a:pt x="6541" y="3692"/>
                    <a:pt x="4253" y="6015"/>
                  </a:cubicBezTo>
                  <a:cubicBezTo>
                    <a:pt x="4008" y="6259"/>
                    <a:pt x="4445" y="6460"/>
                    <a:pt x="4497" y="6486"/>
                  </a:cubicBezTo>
                  <a:cubicBezTo>
                    <a:pt x="4556" y="6520"/>
                    <a:pt x="4625" y="6536"/>
                    <a:pt x="4702" y="6536"/>
                  </a:cubicBezTo>
                  <a:cubicBezTo>
                    <a:pt x="5029" y="6536"/>
                    <a:pt x="5502" y="6238"/>
                    <a:pt x="5912" y="5666"/>
                  </a:cubicBezTo>
                  <a:cubicBezTo>
                    <a:pt x="7388" y="3893"/>
                    <a:pt x="7126" y="1509"/>
                    <a:pt x="5860" y="505"/>
                  </a:cubicBezTo>
                  <a:cubicBezTo>
                    <a:pt x="5413" y="152"/>
                    <a:pt x="4874" y="0"/>
                    <a:pt x="4310"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3"/>
            <p:cNvSpPr/>
            <p:nvPr/>
          </p:nvSpPr>
          <p:spPr>
            <a:xfrm>
              <a:off x="13592925" y="4174600"/>
              <a:ext cx="51750" cy="49025"/>
            </a:xfrm>
            <a:custGeom>
              <a:rect b="b" l="l" r="r" t="t"/>
              <a:pathLst>
                <a:path extrusionOk="0" h="1961" w="2070">
                  <a:moveTo>
                    <a:pt x="1040" y="1"/>
                  </a:moveTo>
                  <a:cubicBezTo>
                    <a:pt x="545" y="1"/>
                    <a:pt x="119" y="368"/>
                    <a:pt x="62" y="871"/>
                  </a:cubicBezTo>
                  <a:cubicBezTo>
                    <a:pt x="1" y="1404"/>
                    <a:pt x="385" y="1893"/>
                    <a:pt x="926" y="1954"/>
                  </a:cubicBezTo>
                  <a:cubicBezTo>
                    <a:pt x="964" y="1958"/>
                    <a:pt x="1001" y="1960"/>
                    <a:pt x="1038" y="1960"/>
                  </a:cubicBezTo>
                  <a:cubicBezTo>
                    <a:pt x="1525" y="1960"/>
                    <a:pt x="1952" y="1593"/>
                    <a:pt x="2009" y="1090"/>
                  </a:cubicBezTo>
                  <a:cubicBezTo>
                    <a:pt x="2070" y="557"/>
                    <a:pt x="1686" y="68"/>
                    <a:pt x="1153" y="7"/>
                  </a:cubicBezTo>
                  <a:cubicBezTo>
                    <a:pt x="1115" y="3"/>
                    <a:pt x="1077" y="1"/>
                    <a:pt x="1040"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3"/>
            <p:cNvSpPr/>
            <p:nvPr/>
          </p:nvSpPr>
          <p:spPr>
            <a:xfrm>
              <a:off x="13508225" y="4043950"/>
              <a:ext cx="184700" cy="163300"/>
            </a:xfrm>
            <a:custGeom>
              <a:rect b="b" l="l" r="r" t="t"/>
              <a:pathLst>
                <a:path extrusionOk="0" h="6532" w="7388">
                  <a:moveTo>
                    <a:pt x="4306" y="0"/>
                  </a:moveTo>
                  <a:cubicBezTo>
                    <a:pt x="3073" y="0"/>
                    <a:pt x="1725" y="728"/>
                    <a:pt x="953" y="1644"/>
                  </a:cubicBezTo>
                  <a:cubicBezTo>
                    <a:pt x="184" y="2552"/>
                    <a:pt x="36" y="3600"/>
                    <a:pt x="1" y="4107"/>
                  </a:cubicBezTo>
                  <a:cubicBezTo>
                    <a:pt x="411" y="4028"/>
                    <a:pt x="830" y="3941"/>
                    <a:pt x="1249" y="3853"/>
                  </a:cubicBezTo>
                  <a:cubicBezTo>
                    <a:pt x="1249" y="3548"/>
                    <a:pt x="1319" y="2788"/>
                    <a:pt x="1861" y="2133"/>
                  </a:cubicBezTo>
                  <a:cubicBezTo>
                    <a:pt x="2429" y="1438"/>
                    <a:pt x="3354" y="1076"/>
                    <a:pt x="4118" y="1076"/>
                  </a:cubicBezTo>
                  <a:cubicBezTo>
                    <a:pt x="4516" y="1076"/>
                    <a:pt x="4870" y="1173"/>
                    <a:pt x="5109" y="1374"/>
                  </a:cubicBezTo>
                  <a:cubicBezTo>
                    <a:pt x="5895" y="2020"/>
                    <a:pt x="5807" y="4045"/>
                    <a:pt x="4253" y="6019"/>
                  </a:cubicBezTo>
                  <a:cubicBezTo>
                    <a:pt x="4305" y="6351"/>
                    <a:pt x="4445" y="6455"/>
                    <a:pt x="4498" y="6482"/>
                  </a:cubicBezTo>
                  <a:cubicBezTo>
                    <a:pt x="4556" y="6515"/>
                    <a:pt x="4625" y="6531"/>
                    <a:pt x="4702" y="6531"/>
                  </a:cubicBezTo>
                  <a:cubicBezTo>
                    <a:pt x="5029" y="6531"/>
                    <a:pt x="5501" y="6235"/>
                    <a:pt x="5903" y="5670"/>
                  </a:cubicBezTo>
                  <a:cubicBezTo>
                    <a:pt x="7388" y="3888"/>
                    <a:pt x="7126" y="1505"/>
                    <a:pt x="5860" y="509"/>
                  </a:cubicBezTo>
                  <a:cubicBezTo>
                    <a:pt x="5410" y="153"/>
                    <a:pt x="4870" y="0"/>
                    <a:pt x="4306" y="0"/>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3"/>
            <p:cNvSpPr/>
            <p:nvPr/>
          </p:nvSpPr>
          <p:spPr>
            <a:xfrm>
              <a:off x="13778700" y="4136175"/>
              <a:ext cx="51750" cy="49025"/>
            </a:xfrm>
            <a:custGeom>
              <a:rect b="b" l="l" r="r" t="t"/>
              <a:pathLst>
                <a:path extrusionOk="0" h="1961" w="2070">
                  <a:moveTo>
                    <a:pt x="1033" y="1"/>
                  </a:moveTo>
                  <a:cubicBezTo>
                    <a:pt x="545" y="1"/>
                    <a:pt x="118" y="368"/>
                    <a:pt x="61" y="872"/>
                  </a:cubicBezTo>
                  <a:cubicBezTo>
                    <a:pt x="0" y="1404"/>
                    <a:pt x="384" y="1893"/>
                    <a:pt x="917" y="1954"/>
                  </a:cubicBezTo>
                  <a:cubicBezTo>
                    <a:pt x="955" y="1959"/>
                    <a:pt x="993" y="1961"/>
                    <a:pt x="1030" y="1961"/>
                  </a:cubicBezTo>
                  <a:cubicBezTo>
                    <a:pt x="1525" y="1961"/>
                    <a:pt x="1952" y="1594"/>
                    <a:pt x="2008" y="1099"/>
                  </a:cubicBezTo>
                  <a:cubicBezTo>
                    <a:pt x="2070" y="557"/>
                    <a:pt x="1685" y="68"/>
                    <a:pt x="1144" y="7"/>
                  </a:cubicBezTo>
                  <a:cubicBezTo>
                    <a:pt x="1107" y="3"/>
                    <a:pt x="1069" y="1"/>
                    <a:pt x="1033"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3"/>
            <p:cNvSpPr/>
            <p:nvPr/>
          </p:nvSpPr>
          <p:spPr>
            <a:xfrm>
              <a:off x="13688975" y="4007925"/>
              <a:ext cx="184700" cy="163300"/>
            </a:xfrm>
            <a:custGeom>
              <a:rect b="b" l="l" r="r" t="t"/>
              <a:pathLst>
                <a:path extrusionOk="0" h="6532" w="7388">
                  <a:moveTo>
                    <a:pt x="4306" y="1"/>
                  </a:moveTo>
                  <a:cubicBezTo>
                    <a:pt x="3073" y="1"/>
                    <a:pt x="1725" y="728"/>
                    <a:pt x="952" y="1645"/>
                  </a:cubicBezTo>
                  <a:cubicBezTo>
                    <a:pt x="184" y="2553"/>
                    <a:pt x="35" y="3600"/>
                    <a:pt x="1" y="4107"/>
                  </a:cubicBezTo>
                  <a:cubicBezTo>
                    <a:pt x="411" y="4020"/>
                    <a:pt x="830" y="3941"/>
                    <a:pt x="1249" y="3854"/>
                  </a:cubicBezTo>
                  <a:cubicBezTo>
                    <a:pt x="1249" y="3548"/>
                    <a:pt x="1310" y="2788"/>
                    <a:pt x="1860" y="2133"/>
                  </a:cubicBezTo>
                  <a:cubicBezTo>
                    <a:pt x="2429" y="1438"/>
                    <a:pt x="3353" y="1076"/>
                    <a:pt x="4118" y="1076"/>
                  </a:cubicBezTo>
                  <a:cubicBezTo>
                    <a:pt x="4515" y="1076"/>
                    <a:pt x="4870" y="1174"/>
                    <a:pt x="5108" y="1374"/>
                  </a:cubicBezTo>
                  <a:cubicBezTo>
                    <a:pt x="5894" y="2020"/>
                    <a:pt x="5807" y="4046"/>
                    <a:pt x="4244" y="6019"/>
                  </a:cubicBezTo>
                  <a:cubicBezTo>
                    <a:pt x="4296" y="6351"/>
                    <a:pt x="4445" y="6456"/>
                    <a:pt x="4497" y="6482"/>
                  </a:cubicBezTo>
                  <a:cubicBezTo>
                    <a:pt x="4556" y="6515"/>
                    <a:pt x="4625" y="6532"/>
                    <a:pt x="4702" y="6532"/>
                  </a:cubicBezTo>
                  <a:cubicBezTo>
                    <a:pt x="5029" y="6532"/>
                    <a:pt x="5500" y="6235"/>
                    <a:pt x="5903" y="5670"/>
                  </a:cubicBezTo>
                  <a:cubicBezTo>
                    <a:pt x="7387" y="3889"/>
                    <a:pt x="7125" y="1505"/>
                    <a:pt x="5859" y="509"/>
                  </a:cubicBezTo>
                  <a:cubicBezTo>
                    <a:pt x="5410" y="153"/>
                    <a:pt x="4870" y="1"/>
                    <a:pt x="4306" y="1"/>
                  </a:cubicBezTo>
                  <a:close/>
                </a:path>
              </a:pathLst>
            </a:custGeom>
            <a:solidFill>
              <a:srgbClr val="010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3"/>
            <p:cNvSpPr/>
            <p:nvPr/>
          </p:nvSpPr>
          <p:spPr>
            <a:xfrm>
              <a:off x="13219875" y="4318900"/>
              <a:ext cx="397025" cy="936575"/>
            </a:xfrm>
            <a:custGeom>
              <a:rect b="b" l="l" r="r" t="t"/>
              <a:pathLst>
                <a:path extrusionOk="0" h="37463" w="15881">
                  <a:moveTo>
                    <a:pt x="5202" y="1"/>
                  </a:moveTo>
                  <a:cubicBezTo>
                    <a:pt x="4488" y="1"/>
                    <a:pt x="3744" y="461"/>
                    <a:pt x="3013" y="1596"/>
                  </a:cubicBezTo>
                  <a:cubicBezTo>
                    <a:pt x="1555" y="6276"/>
                    <a:pt x="4331" y="11183"/>
                    <a:pt x="3537" y="15872"/>
                  </a:cubicBezTo>
                  <a:cubicBezTo>
                    <a:pt x="3467" y="17087"/>
                    <a:pt x="2328" y="18392"/>
                    <a:pt x="1216" y="18392"/>
                  </a:cubicBezTo>
                  <a:cubicBezTo>
                    <a:pt x="785" y="18392"/>
                    <a:pt x="359" y="18196"/>
                    <a:pt x="0" y="17723"/>
                  </a:cubicBezTo>
                  <a:lnTo>
                    <a:pt x="0" y="17723"/>
                  </a:lnTo>
                  <a:lnTo>
                    <a:pt x="2917" y="37439"/>
                  </a:lnTo>
                  <a:cubicBezTo>
                    <a:pt x="3154" y="37455"/>
                    <a:pt x="3387" y="37463"/>
                    <a:pt x="3616" y="37463"/>
                  </a:cubicBezTo>
                  <a:cubicBezTo>
                    <a:pt x="13088" y="37463"/>
                    <a:pt x="15881" y="23956"/>
                    <a:pt x="12548" y="16701"/>
                  </a:cubicBezTo>
                  <a:cubicBezTo>
                    <a:pt x="12233" y="13436"/>
                    <a:pt x="10766" y="10519"/>
                    <a:pt x="9675" y="7472"/>
                  </a:cubicBezTo>
                  <a:cubicBezTo>
                    <a:pt x="9615" y="5121"/>
                    <a:pt x="7580" y="1"/>
                    <a:pt x="5202" y="1"/>
                  </a:cubicBezTo>
                  <a:close/>
                </a:path>
              </a:pathLst>
            </a:custGeom>
            <a:solidFill>
              <a:srgbClr val="D195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3"/>
            <p:cNvSpPr/>
            <p:nvPr/>
          </p:nvSpPr>
          <p:spPr>
            <a:xfrm>
              <a:off x="13280350" y="4286300"/>
              <a:ext cx="126400" cy="177500"/>
            </a:xfrm>
            <a:custGeom>
              <a:rect b="b" l="l" r="r" t="t"/>
              <a:pathLst>
                <a:path extrusionOk="0" fill="none" h="7100" w="5056">
                  <a:moveTo>
                    <a:pt x="5003" y="5825"/>
                  </a:moveTo>
                  <a:cubicBezTo>
                    <a:pt x="4139" y="1"/>
                    <a:pt x="0" y="2515"/>
                    <a:pt x="1292" y="7100"/>
                  </a:cubicBezTo>
                  <a:cubicBezTo>
                    <a:pt x="2489" y="6445"/>
                    <a:pt x="3659" y="5842"/>
                    <a:pt x="5021" y="5895"/>
                  </a:cubicBezTo>
                  <a:cubicBezTo>
                    <a:pt x="5029" y="5947"/>
                    <a:pt x="5056" y="5825"/>
                    <a:pt x="5003" y="5825"/>
                  </a:cubicBezTo>
                  <a:close/>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3"/>
            <p:cNvSpPr/>
            <p:nvPr/>
          </p:nvSpPr>
          <p:spPr>
            <a:xfrm>
              <a:off x="13219000" y="4740350"/>
              <a:ext cx="81450" cy="56575"/>
            </a:xfrm>
            <a:custGeom>
              <a:rect b="b" l="l" r="r" t="t"/>
              <a:pathLst>
                <a:path extrusionOk="0" fill="none" h="2263" w="3258">
                  <a:moveTo>
                    <a:pt x="3257" y="1"/>
                  </a:moveTo>
                  <a:cubicBezTo>
                    <a:pt x="2733" y="1310"/>
                    <a:pt x="1101" y="1590"/>
                    <a:pt x="0" y="2262"/>
                  </a:cubicBezTo>
                </a:path>
              </a:pathLst>
            </a:custGeom>
            <a:noFill/>
            <a:ln cap="rnd" cmpd="sng" w="10925">
              <a:solidFill>
                <a:srgbClr val="514646"/>
              </a:solidFill>
              <a:prstDash val="solid"/>
              <a:miter lim="873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05" name="Google Shape;605;p53"/>
          <p:cNvPicPr preferRelativeResize="0"/>
          <p:nvPr/>
        </p:nvPicPr>
        <p:blipFill>
          <a:blip r:embed="rId3">
            <a:alphaModFix/>
          </a:blip>
          <a:stretch>
            <a:fillRect/>
          </a:stretch>
        </p:blipFill>
        <p:spPr>
          <a:xfrm>
            <a:off x="2032150" y="1124575"/>
            <a:ext cx="5173002" cy="3692249"/>
          </a:xfrm>
          <a:prstGeom prst="rect">
            <a:avLst/>
          </a:prstGeom>
          <a:noFill/>
          <a:ln>
            <a:noFill/>
          </a:ln>
        </p:spPr>
      </p:pic>
      <p:sp>
        <p:nvSpPr>
          <p:cNvPr id="606" name="Google Shape;606;p53"/>
          <p:cNvSpPr txBox="1"/>
          <p:nvPr/>
        </p:nvSpPr>
        <p:spPr>
          <a:xfrm>
            <a:off x="2738825" y="4434125"/>
            <a:ext cx="3538800" cy="48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800">
                <a:highlight>
                  <a:schemeClr val="accent6"/>
                </a:highlight>
                <a:latin typeface="Nunito"/>
                <a:ea typeface="Nunito"/>
                <a:cs typeface="Nunito"/>
                <a:sym typeface="Nunito"/>
              </a:rPr>
              <a:t>Fake News Avg. Word Count                  Real News Avg. Word Count</a:t>
            </a:r>
            <a:endParaRPr sz="500">
              <a:highlight>
                <a:schemeClr val="accent6"/>
              </a:highlight>
              <a:latin typeface="Nunito"/>
              <a:ea typeface="Nunito"/>
              <a:cs typeface="Nunito"/>
              <a:sym typeface="Nunito"/>
            </a:endParaRPr>
          </a:p>
        </p:txBody>
      </p:sp>
      <p:sp>
        <p:nvSpPr>
          <p:cNvPr id="607" name="Google Shape;607;p53"/>
          <p:cNvSpPr txBox="1"/>
          <p:nvPr/>
        </p:nvSpPr>
        <p:spPr>
          <a:xfrm>
            <a:off x="6206150" y="1498675"/>
            <a:ext cx="513300" cy="115800"/>
          </a:xfrm>
          <a:prstGeom prst="rect">
            <a:avLst/>
          </a:prstGeom>
          <a:solidFill>
            <a:srgbClr val="274E13"/>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accent6"/>
                </a:solidFill>
                <a:latin typeface="Baskervville"/>
                <a:ea typeface="Baskervville"/>
                <a:cs typeface="Baskervville"/>
                <a:sym typeface="Baskervville"/>
              </a:rPr>
              <a:t>16,300</a:t>
            </a:r>
            <a:endParaRPr sz="800">
              <a:solidFill>
                <a:schemeClr val="accent6"/>
              </a:solidFill>
              <a:latin typeface="Baskervville"/>
              <a:ea typeface="Baskervville"/>
              <a:cs typeface="Baskervville"/>
              <a:sym typeface="Baskervville"/>
            </a:endParaRPr>
          </a:p>
        </p:txBody>
      </p:sp>
      <p:sp>
        <p:nvSpPr>
          <p:cNvPr id="608" name="Google Shape;608;p53"/>
          <p:cNvSpPr txBox="1"/>
          <p:nvPr/>
        </p:nvSpPr>
        <p:spPr>
          <a:xfrm>
            <a:off x="1654975" y="1498675"/>
            <a:ext cx="607500" cy="115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accent6"/>
                </a:solidFill>
                <a:latin typeface="Baskervville"/>
                <a:ea typeface="Baskervville"/>
                <a:cs typeface="Baskervville"/>
                <a:sym typeface="Baskervville"/>
              </a:rPr>
              <a:t>7,137</a:t>
            </a:r>
            <a:endParaRPr sz="1000">
              <a:solidFill>
                <a:schemeClr val="accent6"/>
              </a:solidFill>
              <a:latin typeface="Baskervville"/>
              <a:ea typeface="Baskervville"/>
              <a:cs typeface="Baskervville"/>
              <a:sym typeface="Baskervville"/>
            </a:endParaRPr>
          </a:p>
        </p:txBody>
      </p:sp>
      <p:sp>
        <p:nvSpPr>
          <p:cNvPr id="609" name="Google Shape;609;p53"/>
          <p:cNvSpPr txBox="1"/>
          <p:nvPr/>
        </p:nvSpPr>
        <p:spPr>
          <a:xfrm>
            <a:off x="1654975" y="1638625"/>
            <a:ext cx="607500" cy="115800"/>
          </a:xfrm>
          <a:prstGeom prst="rect">
            <a:avLst/>
          </a:prstGeom>
          <a:solidFill>
            <a:srgbClr val="E06666"/>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accent6"/>
                </a:solidFill>
                <a:latin typeface="Baskervville"/>
                <a:ea typeface="Baskervville"/>
                <a:cs typeface="Baskervville"/>
                <a:sym typeface="Baskervville"/>
              </a:rPr>
              <a:t>5,178</a:t>
            </a:r>
            <a:endParaRPr sz="1000">
              <a:solidFill>
                <a:schemeClr val="accent6"/>
              </a:solidFill>
              <a:latin typeface="Baskervville"/>
              <a:ea typeface="Baskervville"/>
              <a:cs typeface="Baskervville"/>
              <a:sym typeface="Baskervville"/>
            </a:endParaRPr>
          </a:p>
        </p:txBody>
      </p:sp>
      <p:sp>
        <p:nvSpPr>
          <p:cNvPr id="610" name="Google Shape;610;p53"/>
          <p:cNvSpPr txBox="1"/>
          <p:nvPr/>
        </p:nvSpPr>
        <p:spPr>
          <a:xfrm>
            <a:off x="1654975" y="1778575"/>
            <a:ext cx="607500" cy="115800"/>
          </a:xfrm>
          <a:prstGeom prst="rect">
            <a:avLst/>
          </a:prstGeom>
          <a:solidFill>
            <a:srgbClr val="EA9999"/>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accent6"/>
                </a:solidFill>
                <a:latin typeface="Baskervville"/>
                <a:ea typeface="Baskervville"/>
                <a:cs typeface="Baskervville"/>
                <a:sym typeface="Baskervville"/>
              </a:rPr>
              <a:t>3,574</a:t>
            </a:r>
            <a:endParaRPr sz="1000">
              <a:solidFill>
                <a:schemeClr val="accent6"/>
              </a:solidFill>
              <a:latin typeface="Baskervville"/>
              <a:ea typeface="Baskervville"/>
              <a:cs typeface="Baskervville"/>
              <a:sym typeface="Baskervville"/>
            </a:endParaRPr>
          </a:p>
        </p:txBody>
      </p:sp>
      <p:sp>
        <p:nvSpPr>
          <p:cNvPr id="611" name="Google Shape;611;p53"/>
          <p:cNvSpPr txBox="1"/>
          <p:nvPr/>
        </p:nvSpPr>
        <p:spPr>
          <a:xfrm>
            <a:off x="5140350" y="1638625"/>
            <a:ext cx="438300" cy="115800"/>
          </a:xfrm>
          <a:prstGeom prst="rect">
            <a:avLst/>
          </a:prstGeom>
          <a:solidFill>
            <a:srgbClr val="6AA84F"/>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accent6"/>
                </a:solidFill>
                <a:latin typeface="Baskervville"/>
                <a:ea typeface="Baskervville"/>
                <a:cs typeface="Baskervville"/>
                <a:sym typeface="Baskervville"/>
              </a:rPr>
              <a:t>6,318</a:t>
            </a:r>
            <a:endParaRPr sz="800">
              <a:solidFill>
                <a:schemeClr val="accent6"/>
              </a:solidFill>
              <a:latin typeface="Baskervville"/>
              <a:ea typeface="Baskervville"/>
              <a:cs typeface="Baskervville"/>
              <a:sym typeface="Baskervville"/>
            </a:endParaRPr>
          </a:p>
        </p:txBody>
      </p:sp>
      <p:sp>
        <p:nvSpPr>
          <p:cNvPr id="612" name="Google Shape;612;p53"/>
          <p:cNvSpPr txBox="1"/>
          <p:nvPr/>
        </p:nvSpPr>
        <p:spPr>
          <a:xfrm>
            <a:off x="5140350" y="1778575"/>
            <a:ext cx="438300" cy="1158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accent6"/>
                </a:solidFill>
                <a:latin typeface="Baskervville"/>
                <a:ea typeface="Baskervville"/>
                <a:cs typeface="Baskervville"/>
                <a:sym typeface="Baskervville"/>
              </a:rPr>
              <a:t>5,924</a:t>
            </a:r>
            <a:endParaRPr sz="800">
              <a:solidFill>
                <a:schemeClr val="accent6"/>
              </a:solidFill>
              <a:latin typeface="Baskervville"/>
              <a:ea typeface="Baskervville"/>
              <a:cs typeface="Baskervville"/>
              <a:sym typeface="Baskervville"/>
            </a:endParaRPr>
          </a:p>
        </p:txBody>
      </p:sp>
      <p:sp>
        <p:nvSpPr>
          <p:cNvPr id="613" name="Google Shape;613;p53"/>
          <p:cNvSpPr txBox="1"/>
          <p:nvPr/>
        </p:nvSpPr>
        <p:spPr>
          <a:xfrm>
            <a:off x="4838325" y="2772125"/>
            <a:ext cx="438300" cy="115800"/>
          </a:xfrm>
          <a:prstGeom prst="rect">
            <a:avLst/>
          </a:prstGeom>
          <a:solidFill>
            <a:srgbClr val="9BC313"/>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800">
                <a:solidFill>
                  <a:schemeClr val="accent6"/>
                </a:solidFill>
                <a:latin typeface="Baskervville"/>
                <a:ea typeface="Baskervville"/>
                <a:cs typeface="Baskervville"/>
                <a:sym typeface="Baskervville"/>
              </a:rPr>
              <a:t>5,924</a:t>
            </a:r>
            <a:endParaRPr sz="800">
              <a:solidFill>
                <a:schemeClr val="accent6"/>
              </a:solidFill>
              <a:latin typeface="Baskervville"/>
              <a:ea typeface="Baskervville"/>
              <a:cs typeface="Baskervville"/>
              <a:sym typeface="Baskervville"/>
            </a:endParaRPr>
          </a:p>
        </p:txBody>
      </p:sp>
      <p:sp>
        <p:nvSpPr>
          <p:cNvPr id="614" name="Google Shape;614;p53"/>
          <p:cNvSpPr txBox="1"/>
          <p:nvPr/>
        </p:nvSpPr>
        <p:spPr>
          <a:xfrm>
            <a:off x="2783875" y="2772125"/>
            <a:ext cx="438300" cy="115800"/>
          </a:xfrm>
          <a:prstGeom prst="rect">
            <a:avLst/>
          </a:prstGeom>
          <a:solidFill>
            <a:srgbClr val="F6B26B"/>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900">
                <a:solidFill>
                  <a:schemeClr val="accent6"/>
                </a:solidFill>
                <a:latin typeface="Baskervville"/>
                <a:ea typeface="Baskervville"/>
                <a:cs typeface="Baskervville"/>
                <a:sym typeface="Baskervville"/>
              </a:rPr>
              <a:t>804</a:t>
            </a:r>
            <a:endParaRPr sz="900">
              <a:solidFill>
                <a:schemeClr val="accent6"/>
              </a:solidFill>
              <a:latin typeface="Baskervville"/>
              <a:ea typeface="Baskervville"/>
              <a:cs typeface="Baskervville"/>
              <a:sym typeface="Baskervville"/>
            </a:endParaRPr>
          </a:p>
        </p:txBody>
      </p:sp>
    </p:spTree>
  </p:cSld>
  <p:clrMapOvr>
    <a:masterClrMapping/>
  </p:clrMapOvr>
</p:sld>
</file>

<file path=ppt/theme/theme1.xml><?xml version="1.0" encoding="utf-8"?>
<a:theme xmlns:a="http://schemas.openxmlformats.org/drawingml/2006/main" xmlns:r="http://schemas.openxmlformats.org/officeDocument/2006/relationships" name="The Truth in the Age of Misinformation by Slidesgo">
  <a:themeElements>
    <a:clrScheme name="Simple Light">
      <a:dk1>
        <a:srgbClr val="010B40"/>
      </a:dk1>
      <a:lt1>
        <a:srgbClr val="1C3059"/>
      </a:lt1>
      <a:dk2>
        <a:srgbClr val="294479"/>
      </a:dk2>
      <a:lt2>
        <a:srgbClr val="514646"/>
      </a:lt2>
      <a:accent1>
        <a:srgbClr val="D9C562"/>
      </a:accent1>
      <a:accent2>
        <a:srgbClr val="B22020"/>
      </a:accent2>
      <a:accent3>
        <a:srgbClr val="F2F2F2"/>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